
<file path=[Content_Types].xml><?xml version="1.0" encoding="utf-8"?>
<Types xmlns="http://schemas.openxmlformats.org/package/2006/content-types">
  <Default Extension="xml" ContentType="application/xml"/>
  <Default Extension="jpeg" ContentType="image/jpeg"/>
  <Default Extension="bin" ContentType="image/unknown"/>
  <Default Extension="rels" ContentType="application/vnd.openxmlformats-package.relationships+xml"/>
  <Default Extension="tiff" ContentType="image/tiff"/>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4" Type="http://schemas.openxmlformats.org/package/2006/relationships/metadata/core-properties" Target="docProps/core.xml"/><Relationship Id="rId5" Type="http://schemas.openxmlformats.org/officeDocument/2006/relationships/extended-properties" Target="docProps/app.xml"/><Relationship Id="rId1" Type="http://schemas.microsoft.com/office/2011/relationships/webextensiontaskpanes" Target="ppt/webextensions/taskpanes.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82" r:id="rId1"/>
  </p:sldMasterIdLst>
  <p:notesMasterIdLst>
    <p:notesMasterId r:id="rId3"/>
  </p:notesMasterIdLst>
  <p:sldIdLst>
    <p:sldId id="256" r:id="rId2"/>
  </p:sldIdLst>
  <p:sldSz cx="32399288" cy="43200638"/>
  <p:notesSz cx="6858000" cy="9144000"/>
  <p:defaultTextStyle>
    <a:defPPr>
      <a:defRPr lang="nl-NL"/>
    </a:defPPr>
    <a:lvl1pPr marL="0" algn="l" defTabSz="3628796" rtl="0" eaLnBrk="1" latinLnBrk="0" hangingPunct="1">
      <a:defRPr sz="7143" kern="1200">
        <a:solidFill>
          <a:schemeClr val="tx1"/>
        </a:solidFill>
        <a:latin typeface="+mn-lt"/>
        <a:ea typeface="+mn-ea"/>
        <a:cs typeface="+mn-cs"/>
      </a:defRPr>
    </a:lvl1pPr>
    <a:lvl2pPr marL="1814398" algn="l" defTabSz="3628796" rtl="0" eaLnBrk="1" latinLnBrk="0" hangingPunct="1">
      <a:defRPr sz="7143" kern="1200">
        <a:solidFill>
          <a:schemeClr val="tx1"/>
        </a:solidFill>
        <a:latin typeface="+mn-lt"/>
        <a:ea typeface="+mn-ea"/>
        <a:cs typeface="+mn-cs"/>
      </a:defRPr>
    </a:lvl2pPr>
    <a:lvl3pPr marL="3628796" algn="l" defTabSz="3628796" rtl="0" eaLnBrk="1" latinLnBrk="0" hangingPunct="1">
      <a:defRPr sz="7143" kern="1200">
        <a:solidFill>
          <a:schemeClr val="tx1"/>
        </a:solidFill>
        <a:latin typeface="+mn-lt"/>
        <a:ea typeface="+mn-ea"/>
        <a:cs typeface="+mn-cs"/>
      </a:defRPr>
    </a:lvl3pPr>
    <a:lvl4pPr marL="5443195" algn="l" defTabSz="3628796" rtl="0" eaLnBrk="1" latinLnBrk="0" hangingPunct="1">
      <a:defRPr sz="7143" kern="1200">
        <a:solidFill>
          <a:schemeClr val="tx1"/>
        </a:solidFill>
        <a:latin typeface="+mn-lt"/>
        <a:ea typeface="+mn-ea"/>
        <a:cs typeface="+mn-cs"/>
      </a:defRPr>
    </a:lvl4pPr>
    <a:lvl5pPr marL="7257593" algn="l" defTabSz="3628796" rtl="0" eaLnBrk="1" latinLnBrk="0" hangingPunct="1">
      <a:defRPr sz="7143" kern="1200">
        <a:solidFill>
          <a:schemeClr val="tx1"/>
        </a:solidFill>
        <a:latin typeface="+mn-lt"/>
        <a:ea typeface="+mn-ea"/>
        <a:cs typeface="+mn-cs"/>
      </a:defRPr>
    </a:lvl5pPr>
    <a:lvl6pPr marL="9071991" algn="l" defTabSz="3628796" rtl="0" eaLnBrk="1" latinLnBrk="0" hangingPunct="1">
      <a:defRPr sz="7143" kern="1200">
        <a:solidFill>
          <a:schemeClr val="tx1"/>
        </a:solidFill>
        <a:latin typeface="+mn-lt"/>
        <a:ea typeface="+mn-ea"/>
        <a:cs typeface="+mn-cs"/>
      </a:defRPr>
    </a:lvl6pPr>
    <a:lvl7pPr marL="10886389" algn="l" defTabSz="3628796" rtl="0" eaLnBrk="1" latinLnBrk="0" hangingPunct="1">
      <a:defRPr sz="7143" kern="1200">
        <a:solidFill>
          <a:schemeClr val="tx1"/>
        </a:solidFill>
        <a:latin typeface="+mn-lt"/>
        <a:ea typeface="+mn-ea"/>
        <a:cs typeface="+mn-cs"/>
      </a:defRPr>
    </a:lvl7pPr>
    <a:lvl8pPr marL="12700787" algn="l" defTabSz="3628796" rtl="0" eaLnBrk="1" latinLnBrk="0" hangingPunct="1">
      <a:defRPr sz="7143" kern="1200">
        <a:solidFill>
          <a:schemeClr val="tx1"/>
        </a:solidFill>
        <a:latin typeface="+mn-lt"/>
        <a:ea typeface="+mn-ea"/>
        <a:cs typeface="+mn-cs"/>
      </a:defRPr>
    </a:lvl8pPr>
    <a:lvl9pPr marL="14515186" algn="l" defTabSz="3628796" rtl="0" eaLnBrk="1" latinLnBrk="0" hangingPunct="1">
      <a:defRPr sz="7143"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0000"/>
    <a:srgbClr val="7F0723"/>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21"/>
    <p:restoredTop sz="94737"/>
  </p:normalViewPr>
  <p:slideViewPr>
    <p:cSldViewPr snapToGrid="0" snapToObjects="1">
      <p:cViewPr>
        <p:scale>
          <a:sx n="30" d="100"/>
          <a:sy n="30" d="100"/>
        </p:scale>
        <p:origin x="1632"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11BA3B-D83D-3644-B19C-9BCC2EFFF3E3}" type="datetimeFigureOut">
              <a:rPr lang="nl-NL" smtClean="0"/>
              <a:t>31-01-17</a:t>
            </a:fld>
            <a:endParaRPr lang="nl-NL"/>
          </a:p>
        </p:txBody>
      </p:sp>
      <p:sp>
        <p:nvSpPr>
          <p:cNvPr id="4" name="Tijdelijke aanduiding voor dia-afbeelding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BA9FE6-AF51-2542-80CB-5A5D9E0170E0}" type="slidenum">
              <a:rPr lang="nl-NL" smtClean="0"/>
              <a:t>‹nr.›</a:t>
            </a:fld>
            <a:endParaRPr lang="nl-NL"/>
          </a:p>
        </p:txBody>
      </p:sp>
    </p:spTree>
    <p:extLst>
      <p:ext uri="{BB962C8B-B14F-4D97-AF65-F5344CB8AC3E}">
        <p14:creationId xmlns:p14="http://schemas.microsoft.com/office/powerpoint/2010/main" val="1465542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E1BA9FE6-AF51-2542-80CB-5A5D9E0170E0}" type="slidenum">
              <a:rPr lang="nl-NL" smtClean="0"/>
              <a:t>1</a:t>
            </a:fld>
            <a:endParaRPr lang="nl-NL"/>
          </a:p>
        </p:txBody>
      </p:sp>
    </p:spTree>
    <p:extLst>
      <p:ext uri="{BB962C8B-B14F-4D97-AF65-F5344CB8AC3E}">
        <p14:creationId xmlns:p14="http://schemas.microsoft.com/office/powerpoint/2010/main" val="1882900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3905489" y="15034830"/>
            <a:ext cx="24588310" cy="10368153"/>
          </a:xfrm>
          <a:solidFill>
            <a:srgbClr val="FFFFFF"/>
          </a:solidFill>
          <a:ln w="38100">
            <a:solidFill>
              <a:srgbClr val="404040"/>
            </a:solidFill>
          </a:ln>
        </p:spPr>
        <p:txBody>
          <a:bodyPr lIns="274320" rIns="274320" anchor="ctr" anchorCtr="1">
            <a:normAutofit/>
          </a:bodyPr>
          <a:lstStyle>
            <a:lvl1pPr algn="ctr">
              <a:defRPr sz="12401">
                <a:solidFill>
                  <a:srgbClr val="262626"/>
                </a:solidFill>
              </a:defRPr>
            </a:lvl1pPr>
          </a:lstStyle>
          <a:p>
            <a:r>
              <a:rPr lang="nl-NL" smtClean="0"/>
              <a:t>Titelstijl van model bewerken</a:t>
            </a:r>
            <a:endParaRPr lang="en-US" dirty="0"/>
          </a:p>
        </p:txBody>
      </p:sp>
      <p:sp>
        <p:nvSpPr>
          <p:cNvPr id="3" name="Subtitle 2"/>
          <p:cNvSpPr>
            <a:spLocks noGrp="1"/>
          </p:cNvSpPr>
          <p:nvPr>
            <p:ph type="subTitle" idx="1"/>
          </p:nvPr>
        </p:nvSpPr>
        <p:spPr>
          <a:xfrm>
            <a:off x="7162271" y="27418005"/>
            <a:ext cx="18074753" cy="7810471"/>
          </a:xfrm>
          <a:noFill/>
        </p:spPr>
        <p:txBody>
          <a:bodyPr>
            <a:normAutofit/>
          </a:bodyPr>
          <a:lstStyle>
            <a:lvl1pPr marL="0" indent="0" algn="ctr">
              <a:buNone/>
              <a:defRPr sz="6732">
                <a:solidFill>
                  <a:schemeClr val="tx1">
                    <a:lumMod val="75000"/>
                    <a:lumOff val="25000"/>
                  </a:schemeClr>
                </a:solidFill>
              </a:defRPr>
            </a:lvl1pPr>
            <a:lvl2pPr marL="1619951" indent="0" algn="ctr">
              <a:buNone/>
              <a:defRPr sz="6732"/>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nl-NL" smtClean="0"/>
              <a:t>Klik om de ondertitelstijl van het model te bewerken</a:t>
            </a:r>
            <a:endParaRPr lang="en-US" dirty="0"/>
          </a:p>
        </p:txBody>
      </p:sp>
      <p:sp>
        <p:nvSpPr>
          <p:cNvPr id="7" name="Date Placeholder 6"/>
          <p:cNvSpPr>
            <a:spLocks noGrp="1"/>
          </p:cNvSpPr>
          <p:nvPr>
            <p:ph type="dt" sz="half" idx="10"/>
          </p:nvPr>
        </p:nvSpPr>
        <p:spPr/>
        <p:txBody>
          <a:bodyPr/>
          <a:lstStyle/>
          <a:p>
            <a:fld id="{EFBA2DFF-9A2A-AF4E-948A-15FA236F3505}" type="datetimeFigureOut">
              <a:rPr lang="nl-NL" smtClean="0"/>
              <a:t>31-01-17</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2E5362ED-8070-6D4B-AFE6-C23775A6F157}" type="slidenum">
              <a:rPr lang="nl-NL" smtClean="0"/>
              <a:t>‹nr.›</a:t>
            </a:fld>
            <a:endParaRPr lang="nl-NL"/>
          </a:p>
        </p:txBody>
      </p:sp>
    </p:spTree>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Titelstijl van model bewerken</a:t>
            </a:r>
            <a:endParaRPr lang="en-US" dirty="0"/>
          </a:p>
        </p:txBody>
      </p:sp>
      <p:sp>
        <p:nvSpPr>
          <p:cNvPr id="3" name="Content Placeholder 2"/>
          <p:cNvSpPr>
            <a:spLocks noGrp="1"/>
          </p:cNvSpPr>
          <p:nvPr>
            <p:ph idx="1"/>
          </p:nvPr>
        </p:nvSpPr>
        <p:spPr/>
        <p:txBody>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7" name="Date Placeholder 6"/>
          <p:cNvSpPr>
            <a:spLocks noGrp="1"/>
          </p:cNvSpPr>
          <p:nvPr>
            <p:ph type="dt" sz="half" idx="10"/>
          </p:nvPr>
        </p:nvSpPr>
        <p:spPr/>
        <p:txBody>
          <a:bodyPr/>
          <a:lstStyle/>
          <a:p>
            <a:fld id="{EFBA2DFF-9A2A-AF4E-948A-15FA236F3505}" type="datetimeFigureOut">
              <a:rPr lang="nl-NL" smtClean="0"/>
              <a:t>31-01-17</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2E5362ED-8070-6D4B-AFE6-C23775A6F157}" type="slidenum">
              <a:rPr lang="nl-NL" smtClean="0"/>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3920314" y="15034830"/>
            <a:ext cx="24591060" cy="10368153"/>
          </a:xfrm>
          <a:solidFill>
            <a:srgbClr val="FFFFFF"/>
          </a:solidFill>
          <a:ln w="38100">
            <a:solidFill>
              <a:srgbClr val="404040"/>
            </a:solidFill>
          </a:ln>
        </p:spPr>
        <p:txBody>
          <a:bodyPr lIns="274320" rIns="274320" anchor="ctr" anchorCtr="1">
            <a:normAutofit/>
          </a:bodyPr>
          <a:lstStyle>
            <a:lvl1pPr>
              <a:defRPr sz="12401">
                <a:solidFill>
                  <a:srgbClr val="262626"/>
                </a:solidFill>
              </a:defRPr>
            </a:lvl1pPr>
          </a:lstStyle>
          <a:p>
            <a:r>
              <a:rPr lang="nl-NL" smtClean="0"/>
              <a:t>Titelstijl van model bewerken</a:t>
            </a:r>
            <a:endParaRPr lang="en-US" dirty="0"/>
          </a:p>
        </p:txBody>
      </p:sp>
      <p:sp>
        <p:nvSpPr>
          <p:cNvPr id="3" name="Text Placeholder 2"/>
          <p:cNvSpPr>
            <a:spLocks noGrp="1"/>
          </p:cNvSpPr>
          <p:nvPr>
            <p:ph type="body" idx="1"/>
          </p:nvPr>
        </p:nvSpPr>
        <p:spPr>
          <a:xfrm>
            <a:off x="7162271" y="27417507"/>
            <a:ext cx="18074753" cy="7969138"/>
          </a:xfrm>
        </p:spPr>
        <p:txBody>
          <a:bodyPr anchor="t" anchorCtr="1">
            <a:normAutofit/>
          </a:bodyPr>
          <a:lstStyle>
            <a:lvl1pPr marL="0" indent="0">
              <a:buNone/>
              <a:defRPr sz="6732">
                <a:solidFill>
                  <a:schemeClr val="tx1"/>
                </a:solidFill>
              </a:defRPr>
            </a:lvl1pPr>
            <a:lvl2pPr marL="1619951" indent="0">
              <a:buNone/>
              <a:defRPr sz="6732">
                <a:solidFill>
                  <a:schemeClr val="tx1">
                    <a:tint val="75000"/>
                  </a:schemeClr>
                </a:solidFill>
              </a:defRPr>
            </a:lvl2pPr>
            <a:lvl3pPr marL="3239902" indent="0">
              <a:buNone/>
              <a:defRPr sz="6378">
                <a:solidFill>
                  <a:schemeClr val="tx1">
                    <a:tint val="75000"/>
                  </a:schemeClr>
                </a:solidFill>
              </a:defRPr>
            </a:lvl3pPr>
            <a:lvl4pPr marL="4859853" indent="0">
              <a:buNone/>
              <a:defRPr sz="5669">
                <a:solidFill>
                  <a:schemeClr val="tx1">
                    <a:tint val="75000"/>
                  </a:schemeClr>
                </a:solidFill>
              </a:defRPr>
            </a:lvl4pPr>
            <a:lvl5pPr marL="6479804" indent="0">
              <a:buNone/>
              <a:defRPr sz="5669">
                <a:solidFill>
                  <a:schemeClr val="tx1">
                    <a:tint val="75000"/>
                  </a:schemeClr>
                </a:solidFill>
              </a:defRPr>
            </a:lvl5pPr>
            <a:lvl6pPr marL="8099755" indent="0">
              <a:buNone/>
              <a:defRPr sz="5669">
                <a:solidFill>
                  <a:schemeClr val="tx1">
                    <a:tint val="75000"/>
                  </a:schemeClr>
                </a:solidFill>
              </a:defRPr>
            </a:lvl6pPr>
            <a:lvl7pPr marL="9719706" indent="0">
              <a:buNone/>
              <a:defRPr sz="5669">
                <a:solidFill>
                  <a:schemeClr val="tx1">
                    <a:tint val="75000"/>
                  </a:schemeClr>
                </a:solidFill>
              </a:defRPr>
            </a:lvl7pPr>
            <a:lvl8pPr marL="11339657" indent="0">
              <a:buNone/>
              <a:defRPr sz="5669">
                <a:solidFill>
                  <a:schemeClr val="tx1">
                    <a:tint val="75000"/>
                  </a:schemeClr>
                </a:solidFill>
              </a:defRPr>
            </a:lvl8pPr>
            <a:lvl9pPr marL="12959608" indent="0">
              <a:buNone/>
              <a:defRPr sz="5669">
                <a:solidFill>
                  <a:schemeClr val="tx1">
                    <a:tint val="75000"/>
                  </a:schemeClr>
                </a:solidFill>
              </a:defRPr>
            </a:lvl9pPr>
          </a:lstStyle>
          <a:p>
            <a:pPr lvl="0"/>
            <a:r>
              <a:rPr lang="nl-NL" smtClean="0"/>
              <a:t>Klik om de tekststijl van het model te bewerken</a:t>
            </a:r>
          </a:p>
        </p:txBody>
      </p:sp>
      <p:sp>
        <p:nvSpPr>
          <p:cNvPr id="7" name="Date Placeholder 6"/>
          <p:cNvSpPr>
            <a:spLocks noGrp="1"/>
          </p:cNvSpPr>
          <p:nvPr>
            <p:ph type="dt" sz="half" idx="10"/>
          </p:nvPr>
        </p:nvSpPr>
        <p:spPr/>
        <p:txBody>
          <a:bodyPr/>
          <a:lstStyle/>
          <a:p>
            <a:fld id="{EFBA2DFF-9A2A-AF4E-948A-15FA236F3505}" type="datetimeFigureOut">
              <a:rPr lang="nl-NL" smtClean="0"/>
              <a:t>31-01-17</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2E5362ED-8070-6D4B-AFE6-C23775A6F157}" type="slidenum">
              <a:rPr lang="nl-NL" smtClean="0"/>
              <a:t>‹nr.›</a:t>
            </a:fld>
            <a:endParaRPr lang="nl-NL"/>
          </a:p>
        </p:txBody>
      </p:sp>
    </p:spTree>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Titelstijl van model bewerken</a:t>
            </a:r>
            <a:endParaRPr lang="en-US" dirty="0"/>
          </a:p>
        </p:txBody>
      </p:sp>
      <p:sp>
        <p:nvSpPr>
          <p:cNvPr id="3" name="Content Placeholder 2"/>
          <p:cNvSpPr>
            <a:spLocks noGrp="1"/>
          </p:cNvSpPr>
          <p:nvPr>
            <p:ph sz="half" idx="1"/>
          </p:nvPr>
        </p:nvSpPr>
        <p:spPr>
          <a:xfrm>
            <a:off x="3905487" y="16617845"/>
            <a:ext cx="11650219" cy="19540333"/>
          </a:xfrm>
        </p:spPr>
        <p:txBody>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Content Placeholder 3"/>
          <p:cNvSpPr>
            <a:spLocks noGrp="1"/>
          </p:cNvSpPr>
          <p:nvPr>
            <p:ph sz="half" idx="2"/>
          </p:nvPr>
        </p:nvSpPr>
        <p:spPr>
          <a:xfrm>
            <a:off x="16843580" y="16617845"/>
            <a:ext cx="11659052" cy="19540333"/>
          </a:xfrm>
        </p:spPr>
        <p:txBody>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8" name="Date Placeholder 7"/>
          <p:cNvSpPr>
            <a:spLocks noGrp="1"/>
          </p:cNvSpPr>
          <p:nvPr>
            <p:ph type="dt" sz="half" idx="10"/>
          </p:nvPr>
        </p:nvSpPr>
        <p:spPr/>
        <p:txBody>
          <a:bodyPr/>
          <a:lstStyle/>
          <a:p>
            <a:fld id="{EFBA2DFF-9A2A-AF4E-948A-15FA236F3505}" type="datetimeFigureOut">
              <a:rPr lang="nl-NL" smtClean="0"/>
              <a:t>31-01-17</a:t>
            </a:fld>
            <a:endParaRPr lang="nl-NL"/>
          </a:p>
        </p:txBody>
      </p:sp>
      <p:sp>
        <p:nvSpPr>
          <p:cNvPr id="9" name="Footer Placeholder 8"/>
          <p:cNvSpPr>
            <a:spLocks noGrp="1"/>
          </p:cNvSpPr>
          <p:nvPr>
            <p:ph type="ftr" sz="quarter" idx="11"/>
          </p:nvPr>
        </p:nvSpPr>
        <p:spPr/>
        <p:txBody>
          <a:bodyPr/>
          <a:lstStyle/>
          <a:p>
            <a:endParaRPr lang="nl-NL"/>
          </a:p>
        </p:txBody>
      </p:sp>
      <p:sp>
        <p:nvSpPr>
          <p:cNvPr id="10" name="Slide Number Placeholder 9"/>
          <p:cNvSpPr>
            <a:spLocks noGrp="1"/>
          </p:cNvSpPr>
          <p:nvPr>
            <p:ph type="sldNum" sz="quarter" idx="12"/>
          </p:nvPr>
        </p:nvSpPr>
        <p:spPr/>
        <p:txBody>
          <a:bodyPr/>
          <a:lstStyle/>
          <a:p>
            <a:fld id="{2E5362ED-8070-6D4B-AFE6-C23775A6F157}" type="slidenum">
              <a:rPr lang="nl-NL" smtClean="0"/>
              <a:t>‹nr.›</a:t>
            </a:fld>
            <a:endParaRPr lang="nl-NL"/>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05485" y="14573031"/>
            <a:ext cx="11650223" cy="4435259"/>
          </a:xfrm>
        </p:spPr>
        <p:txBody>
          <a:bodyPr anchor="b" anchorCtr="1">
            <a:normAutofit/>
          </a:bodyPr>
          <a:lstStyle>
            <a:lvl1pPr marL="0" indent="0" algn="ctr">
              <a:buNone/>
              <a:defRPr sz="6732" b="0" cap="all" spc="354" baseline="0">
                <a:solidFill>
                  <a:schemeClr val="tx2"/>
                </a:solidFill>
              </a:defRPr>
            </a:lvl1pPr>
            <a:lvl2pPr marL="1619951" indent="0">
              <a:buNone/>
              <a:defRPr sz="6732"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nl-NL" smtClean="0"/>
              <a:t>Klik om de tekststijl van het model te bewerken</a:t>
            </a:r>
          </a:p>
        </p:txBody>
      </p:sp>
      <p:sp>
        <p:nvSpPr>
          <p:cNvPr id="4" name="Content Placeholder 3"/>
          <p:cNvSpPr>
            <a:spLocks noGrp="1"/>
          </p:cNvSpPr>
          <p:nvPr>
            <p:ph sz="half" idx="2"/>
          </p:nvPr>
        </p:nvSpPr>
        <p:spPr>
          <a:xfrm>
            <a:off x="3905485" y="19800292"/>
            <a:ext cx="11650223" cy="16357886"/>
          </a:xfrm>
        </p:spPr>
        <p:txBody>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6" name="Content Placeholder 5"/>
          <p:cNvSpPr>
            <a:spLocks noGrp="1"/>
          </p:cNvSpPr>
          <p:nvPr>
            <p:ph sz="quarter" idx="4"/>
          </p:nvPr>
        </p:nvSpPr>
        <p:spPr>
          <a:xfrm>
            <a:off x="16843580" y="19800292"/>
            <a:ext cx="11659052" cy="16357886"/>
          </a:xfrm>
        </p:spPr>
        <p:txBody>
          <a:bodyPr/>
          <a:lstStyle>
            <a:lvl5pPr>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11" name="Text Placeholder 4"/>
          <p:cNvSpPr>
            <a:spLocks noGrp="1"/>
          </p:cNvSpPr>
          <p:nvPr>
            <p:ph type="body" sz="quarter" idx="13"/>
          </p:nvPr>
        </p:nvSpPr>
        <p:spPr>
          <a:xfrm>
            <a:off x="16843580" y="14573031"/>
            <a:ext cx="11659052" cy="4435259"/>
          </a:xfrm>
        </p:spPr>
        <p:txBody>
          <a:bodyPr anchor="b" anchorCtr="1">
            <a:normAutofit/>
          </a:bodyPr>
          <a:lstStyle>
            <a:lvl1pPr marL="0" indent="0" algn="ctr">
              <a:buNone/>
              <a:defRPr sz="6732" b="0" cap="all" spc="354" baseline="0">
                <a:solidFill>
                  <a:schemeClr val="tx2"/>
                </a:solidFill>
              </a:defRPr>
            </a:lvl1pPr>
            <a:lvl2pPr marL="1619951" indent="0">
              <a:buNone/>
              <a:defRPr sz="6732"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nl-NL" smtClean="0"/>
              <a:t>Klik om de tekststijl van het model te bewerken</a:t>
            </a:r>
          </a:p>
        </p:txBody>
      </p:sp>
      <p:sp>
        <p:nvSpPr>
          <p:cNvPr id="7" name="Date Placeholder 6"/>
          <p:cNvSpPr>
            <a:spLocks noGrp="1"/>
          </p:cNvSpPr>
          <p:nvPr>
            <p:ph type="dt" sz="half" idx="10"/>
          </p:nvPr>
        </p:nvSpPr>
        <p:spPr/>
        <p:txBody>
          <a:bodyPr/>
          <a:lstStyle/>
          <a:p>
            <a:fld id="{EFBA2DFF-9A2A-AF4E-948A-15FA236F3505}" type="datetimeFigureOut">
              <a:rPr lang="nl-NL" smtClean="0"/>
              <a:t>31-01-17</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2E5362ED-8070-6D4B-AFE6-C23775A6F157}" type="slidenum">
              <a:rPr lang="nl-NL" smtClean="0"/>
              <a:t>‹nr.›</a:t>
            </a:fld>
            <a:endParaRPr lang="nl-NL"/>
          </a:p>
        </p:txBody>
      </p:sp>
      <p:sp>
        <p:nvSpPr>
          <p:cNvPr id="10" name="Title 9"/>
          <p:cNvSpPr>
            <a:spLocks noGrp="1"/>
          </p:cNvSpPr>
          <p:nvPr>
            <p:ph type="title"/>
          </p:nvPr>
        </p:nvSpPr>
        <p:spPr/>
        <p:txBody>
          <a:bodyPr/>
          <a:lstStyle/>
          <a:p>
            <a:r>
              <a:rPr lang="nl-NL" smtClean="0"/>
              <a:t>Titelstijl van model bewerken</a:t>
            </a:r>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Titelstijl van model bewerken</a:t>
            </a:r>
            <a:endParaRPr lang="en-US" dirty="0"/>
          </a:p>
        </p:txBody>
      </p:sp>
      <p:sp>
        <p:nvSpPr>
          <p:cNvPr id="3" name="Date Placeholder 2"/>
          <p:cNvSpPr>
            <a:spLocks noGrp="1"/>
          </p:cNvSpPr>
          <p:nvPr>
            <p:ph type="dt" sz="half" idx="10"/>
          </p:nvPr>
        </p:nvSpPr>
        <p:spPr/>
        <p:txBody>
          <a:bodyPr/>
          <a:lstStyle/>
          <a:p>
            <a:fld id="{EFBA2DFF-9A2A-AF4E-948A-15FA236F3505}" type="datetimeFigureOut">
              <a:rPr lang="nl-NL" smtClean="0"/>
              <a:t>31-01-17</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2E5362ED-8070-6D4B-AFE6-C23775A6F157}" type="slidenum">
              <a:rPr lang="nl-NL" smtClean="0"/>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BA2DFF-9A2A-AF4E-948A-15FA236F3505}" type="datetimeFigureOut">
              <a:rPr lang="nl-NL" smtClean="0"/>
              <a:t>31-01-17</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2E5362ED-8070-6D4B-AFE6-C23775A6F157}" type="slidenum">
              <a:rPr lang="nl-NL" smtClean="0"/>
              <a:t>‹nr.›</a:t>
            </a:fld>
            <a:endParaRPr lang="nl-NL"/>
          </a:p>
        </p:txBody>
      </p:sp>
    </p:spTree>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6" name="Rectangle 25"/>
          <p:cNvSpPr/>
          <p:nvPr/>
        </p:nvSpPr>
        <p:spPr>
          <a:xfrm>
            <a:off x="16199644" y="0"/>
            <a:ext cx="16199644" cy="432006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270158" y="14134568"/>
            <a:ext cx="11659329" cy="7190638"/>
          </a:xfrm>
          <a:solidFill>
            <a:srgbClr val="FFFFFF"/>
          </a:solidFill>
          <a:ln>
            <a:solidFill>
              <a:srgbClr val="404040"/>
            </a:solidFill>
          </a:ln>
        </p:spPr>
        <p:txBody>
          <a:bodyPr anchor="ctr" anchorCtr="1">
            <a:normAutofit/>
          </a:bodyPr>
          <a:lstStyle>
            <a:lvl1pPr>
              <a:defRPr sz="7441">
                <a:solidFill>
                  <a:srgbClr val="262626"/>
                </a:solidFill>
              </a:defRPr>
            </a:lvl1pPr>
          </a:lstStyle>
          <a:p>
            <a:r>
              <a:rPr lang="nl-NL" smtClean="0"/>
              <a:t>Titelstijl van model bewerken</a:t>
            </a:r>
            <a:endParaRPr lang="en-US" dirty="0"/>
          </a:p>
        </p:txBody>
      </p:sp>
      <p:sp>
        <p:nvSpPr>
          <p:cNvPr id="3" name="Content Placeholder 2"/>
          <p:cNvSpPr>
            <a:spLocks noGrp="1"/>
          </p:cNvSpPr>
          <p:nvPr>
            <p:ph idx="1"/>
          </p:nvPr>
        </p:nvSpPr>
        <p:spPr>
          <a:xfrm>
            <a:off x="17900607" y="5068875"/>
            <a:ext cx="12797719" cy="33062888"/>
          </a:xfrm>
        </p:spPr>
        <p:txBody>
          <a:bodyPr>
            <a:normAutofit/>
          </a:bodyPr>
          <a:lstStyle>
            <a:lvl1pPr>
              <a:defRPr sz="6732">
                <a:solidFill>
                  <a:schemeClr val="tx1"/>
                </a:solidFill>
              </a:defRPr>
            </a:lvl1pPr>
            <a:lvl2pPr>
              <a:defRPr sz="5669">
                <a:solidFill>
                  <a:schemeClr val="tx1"/>
                </a:solidFill>
              </a:defRPr>
            </a:lvl2pPr>
            <a:lvl3pPr>
              <a:defRPr sz="5669">
                <a:solidFill>
                  <a:schemeClr val="tx1"/>
                </a:solidFill>
              </a:defRPr>
            </a:lvl3pPr>
            <a:lvl4pPr>
              <a:defRPr sz="5669">
                <a:solidFill>
                  <a:schemeClr val="tx1"/>
                </a:solidFill>
              </a:defRPr>
            </a:lvl4pPr>
            <a:lvl5pPr>
              <a:defRPr sz="5669">
                <a:solidFill>
                  <a:schemeClr val="tx1"/>
                </a:solidFill>
              </a:defRPr>
            </a:lvl5pPr>
            <a:lvl6pPr>
              <a:defRPr sz="5669"/>
            </a:lvl6pPr>
            <a:lvl7pPr>
              <a:defRPr sz="5669"/>
            </a:lvl7pPr>
            <a:lvl8pPr>
              <a:defRPr sz="5669"/>
            </a:lvl8pPr>
            <a:lvl9pPr>
              <a:defRPr sz="5669"/>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Text Placeholder 3"/>
          <p:cNvSpPr>
            <a:spLocks noGrp="1"/>
          </p:cNvSpPr>
          <p:nvPr>
            <p:ph type="body" sz="half" idx="2"/>
          </p:nvPr>
        </p:nvSpPr>
        <p:spPr>
          <a:xfrm>
            <a:off x="3057683" y="22362019"/>
            <a:ext cx="10084278" cy="13820903"/>
          </a:xfrm>
        </p:spPr>
        <p:txBody>
          <a:bodyPr anchor="t" anchorCtr="1">
            <a:normAutofit/>
          </a:bodyPr>
          <a:lstStyle>
            <a:lvl1pPr marL="0" indent="0" algn="ctr">
              <a:buNone/>
              <a:defRPr sz="5315">
                <a:solidFill>
                  <a:schemeClr val="tx1">
                    <a:lumMod val="85000"/>
                    <a:lumOff val="15000"/>
                  </a:schemeClr>
                </a:solidFill>
              </a:defRPr>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nl-NL" smtClean="0"/>
              <a:t>Klik om de tekststijl van het model te bewerken</a:t>
            </a:r>
          </a:p>
        </p:txBody>
      </p:sp>
      <p:sp>
        <p:nvSpPr>
          <p:cNvPr id="9" name="Date Placeholder 8"/>
          <p:cNvSpPr>
            <a:spLocks noGrp="1"/>
          </p:cNvSpPr>
          <p:nvPr>
            <p:ph type="dt" sz="half" idx="10"/>
          </p:nvPr>
        </p:nvSpPr>
        <p:spPr/>
        <p:txBody>
          <a:bodyPr/>
          <a:lstStyle/>
          <a:p>
            <a:fld id="{EFBA2DFF-9A2A-AF4E-948A-15FA236F3505}" type="datetimeFigureOut">
              <a:rPr lang="nl-NL" smtClean="0"/>
              <a:t>31-01-17</a:t>
            </a:fld>
            <a:endParaRPr lang="nl-NL"/>
          </a:p>
        </p:txBody>
      </p:sp>
      <p:sp>
        <p:nvSpPr>
          <p:cNvPr id="10" name="Footer Placeholder 9"/>
          <p:cNvSpPr>
            <a:spLocks noGrp="1"/>
          </p:cNvSpPr>
          <p:nvPr>
            <p:ph type="ftr" sz="quarter" idx="11"/>
          </p:nvPr>
        </p:nvSpPr>
        <p:spPr>
          <a:xfrm>
            <a:off x="2270157" y="39283780"/>
            <a:ext cx="13486941" cy="2016030"/>
          </a:xfrm>
        </p:spPr>
        <p:txBody>
          <a:bodyPr>
            <a:normAutofit/>
          </a:bodyPr>
          <a:lstStyle>
            <a:lvl1pPr>
              <a:defRPr>
                <a:solidFill>
                  <a:schemeClr val="tx1">
                    <a:alpha val="70000"/>
                  </a:schemeClr>
                </a:solidFill>
              </a:defRPr>
            </a:lvl1pPr>
          </a:lstStyle>
          <a:p>
            <a:endParaRPr lang="nl-NL"/>
          </a:p>
        </p:txBody>
      </p:sp>
      <p:sp>
        <p:nvSpPr>
          <p:cNvPr id="11" name="Slide Number Placeholder 10"/>
          <p:cNvSpPr>
            <a:spLocks noGrp="1"/>
          </p:cNvSpPr>
          <p:nvPr>
            <p:ph type="sldNum" sz="quarter" idx="12"/>
          </p:nvPr>
        </p:nvSpPr>
        <p:spPr/>
        <p:txBody>
          <a:bodyPr/>
          <a:lstStyle/>
          <a:p>
            <a:fld id="{2E5362ED-8070-6D4B-AFE6-C23775A6F157}" type="slidenum">
              <a:rPr lang="nl-NL" smtClean="0"/>
              <a:t>‹nr.›</a:t>
            </a:fld>
            <a:endParaRPr lang="nl-NL"/>
          </a:p>
        </p:txBody>
      </p:sp>
    </p:spTree>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2267950" y="14134559"/>
            <a:ext cx="11663744" cy="7200106"/>
          </a:xfrm>
          <a:solidFill>
            <a:srgbClr val="FFFFFF"/>
          </a:solidFill>
          <a:ln>
            <a:solidFill>
              <a:srgbClr val="262626"/>
            </a:solidFill>
          </a:ln>
        </p:spPr>
        <p:txBody>
          <a:bodyPr anchor="ctr" anchorCtr="1">
            <a:noAutofit/>
          </a:bodyPr>
          <a:lstStyle>
            <a:lvl1pPr>
              <a:defRPr sz="7441">
                <a:solidFill>
                  <a:srgbClr val="262626"/>
                </a:solidFill>
              </a:defRPr>
            </a:lvl1pPr>
          </a:lstStyle>
          <a:p>
            <a:r>
              <a:rPr lang="nl-NL" smtClean="0"/>
              <a:t>Titelstijl van model bewerken</a:t>
            </a:r>
            <a:endParaRPr lang="en-US" dirty="0"/>
          </a:p>
        </p:txBody>
      </p:sp>
      <p:sp>
        <p:nvSpPr>
          <p:cNvPr id="3" name="Picture Placeholder 2"/>
          <p:cNvSpPr>
            <a:spLocks noGrp="1" noChangeAspect="1"/>
          </p:cNvSpPr>
          <p:nvPr>
            <p:ph type="pic" idx="1"/>
          </p:nvPr>
        </p:nvSpPr>
        <p:spPr>
          <a:xfrm>
            <a:off x="16199646" y="0"/>
            <a:ext cx="16215847" cy="43200638"/>
          </a:xfrm>
          <a:solidFill>
            <a:schemeClr val="bg1"/>
          </a:solidFill>
        </p:spPr>
        <p:txBody>
          <a:bodyPr anchor="t"/>
          <a:lstStyle>
            <a:lvl1pPr marL="0" indent="0">
              <a:buNone/>
              <a:defRPr sz="11338">
                <a:solidFill>
                  <a:schemeClr val="tx1"/>
                </a:solidFill>
              </a:defRPr>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nl-NL" smtClean="0"/>
              <a:t>Sleep de afbeelding naar de tijdelijke aanduiding of klik op het pictogram als u een afbeelding wilt toevoegen</a:t>
            </a:r>
            <a:endParaRPr lang="en-US" dirty="0"/>
          </a:p>
        </p:txBody>
      </p:sp>
      <p:sp>
        <p:nvSpPr>
          <p:cNvPr id="4" name="Text Placeholder 3"/>
          <p:cNvSpPr>
            <a:spLocks noGrp="1"/>
          </p:cNvSpPr>
          <p:nvPr>
            <p:ph type="body" sz="half" idx="2"/>
          </p:nvPr>
        </p:nvSpPr>
        <p:spPr>
          <a:xfrm>
            <a:off x="3057683" y="22362028"/>
            <a:ext cx="10084278" cy="13820910"/>
          </a:xfrm>
        </p:spPr>
        <p:txBody>
          <a:bodyPr anchor="t" anchorCtr="1">
            <a:normAutofit/>
          </a:bodyPr>
          <a:lstStyle>
            <a:lvl1pPr marL="0" indent="0" algn="ctr">
              <a:buNone/>
              <a:defRPr sz="5315">
                <a:solidFill>
                  <a:schemeClr val="tx1">
                    <a:lumMod val="85000"/>
                    <a:lumOff val="15000"/>
                  </a:schemeClr>
                </a:solidFill>
              </a:defRPr>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nl-NL" smtClean="0"/>
              <a:t>Klik om de tekststijl van het model te bewerken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EFBA2DFF-9A2A-AF4E-948A-15FA236F3505}" type="datetimeFigureOut">
              <a:rPr lang="nl-NL" smtClean="0"/>
              <a:t>31-01-17</a:t>
            </a:fld>
            <a:endParaRPr lang="nl-NL"/>
          </a:p>
        </p:txBody>
      </p:sp>
      <p:sp>
        <p:nvSpPr>
          <p:cNvPr id="9" name="Footer Placeholder 8"/>
          <p:cNvSpPr>
            <a:spLocks noGrp="1"/>
          </p:cNvSpPr>
          <p:nvPr>
            <p:ph type="ftr" sz="quarter" idx="11"/>
          </p:nvPr>
        </p:nvSpPr>
        <p:spPr>
          <a:xfrm>
            <a:off x="2267950" y="39283780"/>
            <a:ext cx="13478104" cy="2016030"/>
          </a:xfrm>
        </p:spPr>
        <p:txBody>
          <a:bodyPr>
            <a:normAutofit/>
          </a:bodyPr>
          <a:lstStyle>
            <a:lvl1pPr>
              <a:defRPr>
                <a:solidFill>
                  <a:schemeClr val="tx1">
                    <a:alpha val="70000"/>
                  </a:schemeClr>
                </a:solidFill>
              </a:defRPr>
            </a:lvl1pPr>
          </a:lstStyle>
          <a:p>
            <a:endParaRPr lang="en-US" dirty="0"/>
          </a:p>
        </p:txBody>
      </p:sp>
      <p:sp>
        <p:nvSpPr>
          <p:cNvPr id="10" name="Slide Number Placeholder 9"/>
          <p:cNvSpPr>
            <a:spLocks noGrp="1"/>
          </p:cNvSpPr>
          <p:nvPr>
            <p:ph type="sldNum" sz="quarter" idx="12"/>
          </p:nvPr>
        </p:nvSpPr>
        <p:spPr/>
        <p:txBody>
          <a:bodyPr/>
          <a:lstStyle/>
          <a:p>
            <a:fld id="{2E5362ED-8070-6D4B-AFE6-C23775A6F157}" type="slidenum">
              <a:rPr lang="nl-NL" smtClean="0"/>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Titelstijl van model bewerken</a:t>
            </a:r>
            <a:endParaRPr lang="en-US" dirty="0"/>
          </a:p>
        </p:txBody>
      </p:sp>
      <p:sp>
        <p:nvSpPr>
          <p:cNvPr id="3" name="Vertical Text Placeholder 2"/>
          <p:cNvSpPr>
            <a:spLocks noGrp="1"/>
          </p:cNvSpPr>
          <p:nvPr>
            <p:ph type="body" orient="vert" idx="1"/>
          </p:nvPr>
        </p:nvSpPr>
        <p:spPr/>
        <p:txBody>
          <a:bodyPr vert="eaVert"/>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10"/>
          </p:nvPr>
        </p:nvSpPr>
        <p:spPr/>
        <p:txBody>
          <a:bodyPr/>
          <a:lstStyle/>
          <a:p>
            <a:fld id="{EFBA2DFF-9A2A-AF4E-948A-15FA236F3505}" type="datetimeFigureOut">
              <a:rPr lang="nl-NL" smtClean="0"/>
              <a:t>31-01-17</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2E5362ED-8070-6D4B-AFE6-C23775A6F157}" type="slidenum">
              <a:rPr lang="nl-NL" smtClean="0"/>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2994970" y="5904087"/>
            <a:ext cx="3734443" cy="31392464"/>
          </a:xfrm>
        </p:spPr>
        <p:txBody>
          <a:bodyPr vert="eaVert"/>
          <a:lstStyle/>
          <a:p>
            <a:r>
              <a:rPr lang="nl-NL" smtClean="0"/>
              <a:t>Titelstijl van model bewerken</a:t>
            </a:r>
            <a:endParaRPr lang="en-US" dirty="0"/>
          </a:p>
        </p:txBody>
      </p:sp>
      <p:sp>
        <p:nvSpPr>
          <p:cNvPr id="3" name="Vertical Text Placeholder 2"/>
          <p:cNvSpPr>
            <a:spLocks noGrp="1"/>
          </p:cNvSpPr>
          <p:nvPr>
            <p:ph type="body" orient="vert" idx="1"/>
          </p:nvPr>
        </p:nvSpPr>
        <p:spPr>
          <a:xfrm>
            <a:off x="5690589" y="5904087"/>
            <a:ext cx="16710486" cy="31392464"/>
          </a:xfrm>
        </p:spPr>
        <p:txBody>
          <a:bodyPr vert="eaVert"/>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10"/>
          </p:nvPr>
        </p:nvSpPr>
        <p:spPr/>
        <p:txBody>
          <a:bodyPr/>
          <a:lstStyle/>
          <a:p>
            <a:fld id="{EFBA2DFF-9A2A-AF4E-948A-15FA236F3505}" type="datetimeFigureOut">
              <a:rPr lang="nl-NL" smtClean="0"/>
              <a:t>31-01-17</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2E5362ED-8070-6D4B-AFE6-C23775A6F157}" type="slidenum">
              <a:rPr lang="nl-NL" smtClean="0"/>
              <a:t>‹nr.›</a:t>
            </a:fld>
            <a:endParaRPr lang="nl-NL"/>
          </a:p>
        </p:txBody>
      </p:sp>
    </p:spTree>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90587" y="6076890"/>
            <a:ext cx="21038827" cy="7488111"/>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nl-NL" smtClean="0"/>
              <a:t>Titelstijl van model bewerken</a:t>
            </a:r>
            <a:endParaRPr lang="en-US" dirty="0"/>
          </a:p>
        </p:txBody>
      </p:sp>
      <p:sp>
        <p:nvSpPr>
          <p:cNvPr id="3" name="Text Placeholder 2"/>
          <p:cNvSpPr>
            <a:spLocks noGrp="1"/>
          </p:cNvSpPr>
          <p:nvPr>
            <p:ph type="body" idx="1"/>
          </p:nvPr>
        </p:nvSpPr>
        <p:spPr>
          <a:xfrm>
            <a:off x="5690587" y="16617855"/>
            <a:ext cx="21038827" cy="1954033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1184765" y="39300209"/>
            <a:ext cx="7317867" cy="2040773"/>
          </a:xfrm>
          <a:prstGeom prst="rect">
            <a:avLst/>
          </a:prstGeom>
        </p:spPr>
        <p:txBody>
          <a:bodyPr vert="horz" lIns="91440" tIns="45720" rIns="91440" bIns="45720" rtlCol="0" anchor="ctr"/>
          <a:lstStyle>
            <a:lvl1pPr algn="r">
              <a:defRPr sz="3543">
                <a:solidFill>
                  <a:schemeClr val="tx1">
                    <a:alpha val="70000"/>
                  </a:schemeClr>
                </a:solidFill>
              </a:defRPr>
            </a:lvl1pPr>
          </a:lstStyle>
          <a:p>
            <a:fld id="{EFBA2DFF-9A2A-AF4E-948A-15FA236F3505}" type="datetimeFigureOut">
              <a:rPr lang="nl-NL" smtClean="0"/>
              <a:t>31-01-17</a:t>
            </a:fld>
            <a:endParaRPr lang="nl-NL"/>
          </a:p>
        </p:txBody>
      </p:sp>
      <p:sp>
        <p:nvSpPr>
          <p:cNvPr id="5" name="Footer Placeholder 4"/>
          <p:cNvSpPr>
            <a:spLocks noGrp="1"/>
          </p:cNvSpPr>
          <p:nvPr>
            <p:ph type="ftr" sz="quarter" idx="3"/>
          </p:nvPr>
        </p:nvSpPr>
        <p:spPr>
          <a:xfrm>
            <a:off x="3905485" y="39283780"/>
            <a:ext cx="16145305" cy="2016030"/>
          </a:xfrm>
          <a:prstGeom prst="rect">
            <a:avLst/>
          </a:prstGeom>
        </p:spPr>
        <p:txBody>
          <a:bodyPr vert="horz" lIns="91440" tIns="45720" rIns="91440" bIns="45720" rtlCol="0" anchor="ctr"/>
          <a:lstStyle>
            <a:lvl1pPr algn="l">
              <a:defRPr sz="3543">
                <a:solidFill>
                  <a:schemeClr val="tx1">
                    <a:alpha val="70000"/>
                  </a:schemeClr>
                </a:solidFill>
              </a:defRPr>
            </a:lvl1pPr>
          </a:lstStyle>
          <a:p>
            <a:endParaRPr lang="nl-NL"/>
          </a:p>
        </p:txBody>
      </p:sp>
      <p:sp>
        <p:nvSpPr>
          <p:cNvPr id="6" name="Slide Number Placeholder 5"/>
          <p:cNvSpPr>
            <a:spLocks noGrp="1"/>
          </p:cNvSpPr>
          <p:nvPr>
            <p:ph type="sldNum" sz="quarter" idx="4"/>
          </p:nvPr>
        </p:nvSpPr>
        <p:spPr>
          <a:xfrm>
            <a:off x="29196605" y="39168578"/>
            <a:ext cx="1295972" cy="2304034"/>
          </a:xfrm>
          <a:prstGeom prst="ellipse">
            <a:avLst/>
          </a:prstGeom>
          <a:solidFill>
            <a:srgbClr val="1D1D1D">
              <a:alpha val="69804"/>
            </a:srgbClr>
          </a:solidFill>
        </p:spPr>
        <p:txBody>
          <a:bodyPr vert="horz" lIns="18288" tIns="45720" rIns="18288" bIns="45720" rtlCol="0" anchor="ctr">
            <a:noAutofit/>
          </a:bodyPr>
          <a:lstStyle>
            <a:lvl1pPr algn="ctr">
              <a:defRPr sz="3898" spc="0" baseline="0">
                <a:solidFill>
                  <a:srgbClr val="FFFFFF"/>
                </a:solidFill>
              </a:defRPr>
            </a:lvl1pPr>
          </a:lstStyle>
          <a:p>
            <a:fld id="{2E5362ED-8070-6D4B-AFE6-C23775A6F157}" type="slidenum">
              <a:rPr lang="nl-NL" smtClean="0"/>
              <a:t>‹nr.›</a:t>
            </a:fld>
            <a:endParaRPr lang="nl-NL"/>
          </a:p>
        </p:txBody>
      </p:sp>
    </p:spTree>
    <p:extLst>
      <p:ext uri="{BB962C8B-B14F-4D97-AF65-F5344CB8AC3E}">
        <p14:creationId xmlns:p14="http://schemas.microsoft.com/office/powerpoint/2010/main" val="819225854"/>
      </p:ext>
    </p:extLst>
  </p:cSld>
  <p:clrMap bg1="lt1" tx1="dk1" bg2="lt2" tx2="dk2" accent1="accent1" accent2="accent2" accent3="accent3" accent4="accent4" accent5="accent5" accent6="accent6" hlink="hlink" folHlink="folHlink"/>
  <p:sldLayoutIdLst>
    <p:sldLayoutId id="2147484283" r:id="rId1"/>
    <p:sldLayoutId id="2147484284" r:id="rId2"/>
    <p:sldLayoutId id="2147484285" r:id="rId3"/>
    <p:sldLayoutId id="2147484286" r:id="rId4"/>
    <p:sldLayoutId id="2147484287" r:id="rId5"/>
    <p:sldLayoutId id="2147484288" r:id="rId6"/>
    <p:sldLayoutId id="2147484289" r:id="rId7"/>
    <p:sldLayoutId id="2147484290" r:id="rId8"/>
    <p:sldLayoutId id="2147484291" r:id="rId9"/>
    <p:sldLayoutId id="2147484292" r:id="rId10"/>
    <p:sldLayoutId id="2147484293" r:id="rId11"/>
  </p:sldLayoutIdLst>
  <p:txStyles>
    <p:titleStyle>
      <a:lvl1pPr algn="ctr" defTabSz="3239902" rtl="0" eaLnBrk="1" latinLnBrk="0" hangingPunct="1">
        <a:lnSpc>
          <a:spcPct val="90000"/>
        </a:lnSpc>
        <a:spcBef>
          <a:spcPct val="0"/>
        </a:spcBef>
        <a:buNone/>
        <a:defRPr sz="9212" kern="1200" cap="all" spc="709" baseline="0">
          <a:solidFill>
            <a:schemeClr val="tx1">
              <a:lumMod val="85000"/>
              <a:lumOff val="15000"/>
            </a:schemeClr>
          </a:solidFill>
          <a:latin typeface="+mj-lt"/>
          <a:ea typeface="+mj-ea"/>
          <a:cs typeface="+mj-cs"/>
        </a:defRPr>
      </a:lvl1pPr>
    </p:titleStyle>
    <p:bodyStyle>
      <a:lvl1pPr marL="809976" indent="-809976" algn="l" defTabSz="3239902" rtl="0" eaLnBrk="1" latinLnBrk="0" hangingPunct="1">
        <a:lnSpc>
          <a:spcPct val="100000"/>
        </a:lnSpc>
        <a:spcBef>
          <a:spcPts val="3543"/>
        </a:spcBef>
        <a:buClr>
          <a:schemeClr val="accent2"/>
        </a:buClr>
        <a:buFont typeface="Arial" panose="020B0604020202020204" pitchFamily="34" charset="0"/>
        <a:buChar char="•"/>
        <a:defRPr sz="6378" kern="1200">
          <a:solidFill>
            <a:schemeClr val="tx1">
              <a:lumMod val="85000"/>
              <a:lumOff val="15000"/>
            </a:schemeClr>
          </a:solidFill>
          <a:latin typeface="+mn-lt"/>
          <a:ea typeface="+mn-ea"/>
          <a:cs typeface="+mn-cs"/>
        </a:defRPr>
      </a:lvl1pPr>
      <a:lvl2pPr marL="1619951" indent="-809976" algn="l" defTabSz="3239902" rtl="0" eaLnBrk="1" latinLnBrk="0" hangingPunct="1">
        <a:lnSpc>
          <a:spcPct val="100000"/>
        </a:lnSpc>
        <a:spcBef>
          <a:spcPts val="3543"/>
        </a:spcBef>
        <a:buClr>
          <a:schemeClr val="accent2"/>
        </a:buClr>
        <a:buFont typeface="Arial" panose="020B0604020202020204" pitchFamily="34" charset="0"/>
        <a:buChar char="•"/>
        <a:defRPr sz="5669" kern="1200">
          <a:solidFill>
            <a:schemeClr val="tx1">
              <a:lumMod val="85000"/>
              <a:lumOff val="15000"/>
            </a:schemeClr>
          </a:solidFill>
          <a:latin typeface="+mn-lt"/>
          <a:ea typeface="+mn-ea"/>
          <a:cs typeface="+mn-cs"/>
        </a:defRPr>
      </a:lvl2pPr>
      <a:lvl3pPr marL="2429927" indent="-809976" algn="l" defTabSz="3239902" rtl="0" eaLnBrk="1" latinLnBrk="0" hangingPunct="1">
        <a:lnSpc>
          <a:spcPct val="100000"/>
        </a:lnSpc>
        <a:spcBef>
          <a:spcPts val="3543"/>
        </a:spcBef>
        <a:buClr>
          <a:schemeClr val="accent2"/>
        </a:buClr>
        <a:buFont typeface="Arial" panose="020B0604020202020204" pitchFamily="34" charset="0"/>
        <a:buChar char="•"/>
        <a:defRPr sz="5669" kern="1200">
          <a:solidFill>
            <a:schemeClr val="tx1">
              <a:lumMod val="85000"/>
              <a:lumOff val="15000"/>
            </a:schemeClr>
          </a:solidFill>
          <a:latin typeface="+mn-lt"/>
          <a:ea typeface="+mn-ea"/>
          <a:cs typeface="+mn-cs"/>
        </a:defRPr>
      </a:lvl3pPr>
      <a:lvl4pPr marL="3239902" indent="-809976" algn="l" defTabSz="3239902" rtl="0" eaLnBrk="1" latinLnBrk="0" hangingPunct="1">
        <a:lnSpc>
          <a:spcPct val="100000"/>
        </a:lnSpc>
        <a:spcBef>
          <a:spcPts val="3543"/>
        </a:spcBef>
        <a:buClr>
          <a:schemeClr val="accent2"/>
        </a:buClr>
        <a:buFont typeface="Arial" panose="020B0604020202020204" pitchFamily="34" charset="0"/>
        <a:buChar char="•"/>
        <a:defRPr sz="5669" kern="1200">
          <a:solidFill>
            <a:schemeClr val="tx1">
              <a:lumMod val="85000"/>
              <a:lumOff val="15000"/>
            </a:schemeClr>
          </a:solidFill>
          <a:latin typeface="+mn-lt"/>
          <a:ea typeface="+mn-ea"/>
          <a:cs typeface="+mn-cs"/>
        </a:defRPr>
      </a:lvl4pPr>
      <a:lvl5pPr marL="4049878" indent="-809976" algn="l" defTabSz="3239902" rtl="0" eaLnBrk="1" latinLnBrk="0" hangingPunct="1">
        <a:lnSpc>
          <a:spcPct val="100000"/>
        </a:lnSpc>
        <a:spcBef>
          <a:spcPts val="3543"/>
        </a:spcBef>
        <a:buClr>
          <a:schemeClr val="accent2"/>
        </a:buClr>
        <a:buFont typeface="Arial" panose="020B0604020202020204" pitchFamily="34" charset="0"/>
        <a:buChar char="•"/>
        <a:defRPr sz="5669" kern="1200">
          <a:solidFill>
            <a:schemeClr val="tx1">
              <a:lumMod val="85000"/>
              <a:lumOff val="15000"/>
            </a:schemeClr>
          </a:solidFill>
          <a:latin typeface="+mn-lt"/>
          <a:ea typeface="+mn-ea"/>
          <a:cs typeface="+mn-cs"/>
        </a:defRPr>
      </a:lvl5pPr>
      <a:lvl6pPr marL="4657359" indent="-809976" algn="l" defTabSz="3239902" rtl="0" eaLnBrk="1" latinLnBrk="0" hangingPunct="1">
        <a:lnSpc>
          <a:spcPct val="100000"/>
        </a:lnSpc>
        <a:spcBef>
          <a:spcPts val="3543"/>
        </a:spcBef>
        <a:buClr>
          <a:schemeClr val="accent2"/>
        </a:buClr>
        <a:buFont typeface="Arial" panose="020B0604020202020204" pitchFamily="34" charset="0"/>
        <a:buChar char="•"/>
        <a:defRPr sz="5669" kern="1200">
          <a:solidFill>
            <a:schemeClr val="tx1"/>
          </a:solidFill>
          <a:latin typeface="+mn-lt"/>
          <a:ea typeface="+mn-ea"/>
          <a:cs typeface="+mn-cs"/>
        </a:defRPr>
      </a:lvl6pPr>
      <a:lvl7pPr marL="5264841" indent="-809976" algn="l" defTabSz="3239902" rtl="0" eaLnBrk="1" latinLnBrk="0" hangingPunct="1">
        <a:lnSpc>
          <a:spcPct val="100000"/>
        </a:lnSpc>
        <a:spcBef>
          <a:spcPts val="3543"/>
        </a:spcBef>
        <a:buClr>
          <a:schemeClr val="accent2"/>
        </a:buClr>
        <a:buFont typeface="Arial" panose="020B0604020202020204" pitchFamily="34" charset="0"/>
        <a:buChar char="•"/>
        <a:defRPr sz="5669" kern="1200">
          <a:solidFill>
            <a:schemeClr val="tx1"/>
          </a:solidFill>
          <a:latin typeface="+mn-lt"/>
          <a:ea typeface="+mn-ea"/>
          <a:cs typeface="+mn-cs"/>
        </a:defRPr>
      </a:lvl7pPr>
      <a:lvl8pPr marL="5872323" indent="-809976" algn="l" defTabSz="3239902" rtl="0" eaLnBrk="1" latinLnBrk="0" hangingPunct="1">
        <a:lnSpc>
          <a:spcPct val="100000"/>
        </a:lnSpc>
        <a:spcBef>
          <a:spcPts val="3543"/>
        </a:spcBef>
        <a:buClr>
          <a:schemeClr val="accent2"/>
        </a:buClr>
        <a:buFont typeface="Arial" panose="020B0604020202020204" pitchFamily="34" charset="0"/>
        <a:buChar char="•"/>
        <a:defRPr sz="5669" kern="1200" baseline="0">
          <a:solidFill>
            <a:schemeClr val="tx1"/>
          </a:solidFill>
          <a:latin typeface="+mn-lt"/>
          <a:ea typeface="+mn-ea"/>
          <a:cs typeface="+mn-cs"/>
        </a:defRPr>
      </a:lvl8pPr>
      <a:lvl9pPr marL="6479804" indent="-809976" algn="l" defTabSz="3239902" rtl="0" eaLnBrk="1" latinLnBrk="0" hangingPunct="1">
        <a:lnSpc>
          <a:spcPct val="100000"/>
        </a:lnSpc>
        <a:spcBef>
          <a:spcPts val="3543"/>
        </a:spcBef>
        <a:buClr>
          <a:schemeClr val="accent2"/>
        </a:buClr>
        <a:buFont typeface="Arial" panose="020B0604020202020204" pitchFamily="34" charset="0"/>
        <a:buChar char="•"/>
        <a:defRPr sz="5669" kern="1200" baseline="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bin"/><Relationship Id="rId4" Type="http://schemas.openxmlformats.org/officeDocument/2006/relationships/image" Target="../media/image2.bin"/><Relationship Id="rId5" Type="http://schemas.openxmlformats.org/officeDocument/2006/relationships/image" Target="../media/image3.bin"/><Relationship Id="rId6" Type="http://schemas.openxmlformats.org/officeDocument/2006/relationships/image" Target="../media/image4.bin"/><Relationship Id="rId7" Type="http://schemas.openxmlformats.org/officeDocument/2006/relationships/image" Target="../media/image5.tiff"/><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0" y="0"/>
            <a:ext cx="32399288" cy="5878285"/>
          </a:xfrm>
          <a:solidFill>
            <a:schemeClr val="accent2"/>
          </a:solidFill>
        </p:spPr>
        <p:txBody>
          <a:bodyPr>
            <a:normAutofit/>
          </a:bodyPr>
          <a:lstStyle/>
          <a:p>
            <a:r>
              <a:rPr lang="nl-NL" sz="9600" dirty="0" smtClean="0">
                <a:solidFill>
                  <a:srgbClr val="002060"/>
                </a:solidFill>
                <a:latin typeface="Verdana" charset="0"/>
                <a:ea typeface="Verdana" charset="0"/>
                <a:cs typeface="Verdana" charset="0"/>
              </a:rPr>
              <a:t>Informal care: The economic value AND financial impact on healthcare insurance</a:t>
            </a:r>
            <a:endParaRPr lang="nl-NL" sz="9600" dirty="0">
              <a:solidFill>
                <a:srgbClr val="002060"/>
              </a:solidFill>
              <a:latin typeface="Verdana" charset="0"/>
              <a:ea typeface="Verdana" charset="0"/>
              <a:cs typeface="Verdana" charset="0"/>
            </a:endParaRPr>
          </a:p>
        </p:txBody>
      </p:sp>
      <p:sp>
        <p:nvSpPr>
          <p:cNvPr id="3" name="Ondertitel 2"/>
          <p:cNvSpPr>
            <a:spLocks noGrp="1"/>
          </p:cNvSpPr>
          <p:nvPr>
            <p:ph type="subTitle" idx="1"/>
          </p:nvPr>
        </p:nvSpPr>
        <p:spPr>
          <a:xfrm>
            <a:off x="2527921" y="6649027"/>
            <a:ext cx="26950593" cy="6413829"/>
          </a:xfrm>
          <a:noFill/>
          <a:ln>
            <a:solidFill>
              <a:schemeClr val="tx1"/>
            </a:solidFill>
          </a:ln>
        </p:spPr>
        <p:txBody>
          <a:bodyPr>
            <a:normAutofit/>
          </a:bodyPr>
          <a:lstStyle/>
          <a:p>
            <a:r>
              <a:rPr lang="nl-NL" b="1" u="sng" dirty="0" smtClean="0">
                <a:solidFill>
                  <a:srgbClr val="960000"/>
                </a:solidFill>
                <a:latin typeface="Verdana" charset="0"/>
                <a:ea typeface="Verdana" charset="0"/>
                <a:cs typeface="Verdana" charset="0"/>
              </a:rPr>
              <a:t>INTRODUCTION</a:t>
            </a:r>
          </a:p>
          <a:p>
            <a:r>
              <a:rPr lang="en-GB" sz="4400" dirty="0">
                <a:latin typeface="Verdana" charset="0"/>
                <a:ea typeface="Verdana" charset="0"/>
                <a:cs typeface="Verdana" charset="0"/>
              </a:rPr>
              <a:t>Informal care is mainly provided by family, close relatives, friends, and neighbours. It is a common form of long-term care, which can reduce medical expenditures, and is often preferred to formal care. The demand for informal care will undoubtedly continue to rise due to the increasing aging population and the associated chronic (multi)morbidity. However, socio-economic changes - in particular an increase in female labour force participation, the increasing number of divorces, the decline in birth rate, and family structure changes such as children living far away - may limit the availability of informal care in the future.</a:t>
            </a:r>
            <a:endParaRPr lang="nl-NL" sz="4400" dirty="0">
              <a:latin typeface="Verdana" charset="0"/>
              <a:ea typeface="Verdana" charset="0"/>
              <a:cs typeface="Verdana" charset="0"/>
            </a:endParaRPr>
          </a:p>
          <a:p>
            <a:endParaRPr lang="nl-NL" dirty="0" smtClean="0"/>
          </a:p>
          <a:p>
            <a:endParaRPr lang="nl-NL" dirty="0"/>
          </a:p>
          <a:p>
            <a:endParaRPr lang="nl-NL" dirty="0" smtClean="0"/>
          </a:p>
          <a:p>
            <a:endParaRPr lang="nl-NL" dirty="0"/>
          </a:p>
        </p:txBody>
      </p:sp>
      <p:sp>
        <p:nvSpPr>
          <p:cNvPr id="7" name="Rechthoek met één afgeknipte en afgeronde hoek 6"/>
          <p:cNvSpPr/>
          <p:nvPr/>
        </p:nvSpPr>
        <p:spPr>
          <a:xfrm>
            <a:off x="2527921" y="24308153"/>
            <a:ext cx="12712078" cy="10885715"/>
          </a:xfrm>
          <a:prstGeom prst="snipRoundRect">
            <a:avLst/>
          </a:prstGeom>
          <a:solidFill>
            <a:srgbClr val="7F072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7300" b="1" u="sng" dirty="0">
                <a:solidFill>
                  <a:schemeClr val="bg1"/>
                </a:solidFill>
                <a:latin typeface="Verdana" charset="0"/>
                <a:ea typeface="Verdana" charset="0"/>
                <a:cs typeface="Verdana" charset="0"/>
              </a:rPr>
              <a:t>CONCLUSIONS</a:t>
            </a:r>
          </a:p>
          <a:p>
            <a:pPr algn="ctr">
              <a:spcBef>
                <a:spcPts val="3543"/>
              </a:spcBef>
            </a:pPr>
            <a:r>
              <a:rPr lang="en-GB" sz="5400" dirty="0">
                <a:latin typeface="Verdana" charset="0"/>
                <a:ea typeface="Verdana" charset="0"/>
                <a:cs typeface="Verdana" charset="0"/>
              </a:rPr>
              <a:t>Informal care represents an enormous economic </a:t>
            </a:r>
            <a:r>
              <a:rPr lang="en-GB" sz="5400" dirty="0" smtClean="0">
                <a:latin typeface="Verdana" charset="0"/>
                <a:ea typeface="Verdana" charset="0"/>
                <a:cs typeface="Verdana" charset="0"/>
              </a:rPr>
              <a:t>value. As </a:t>
            </a:r>
            <a:r>
              <a:rPr lang="en-GB" sz="5400" dirty="0">
                <a:latin typeface="Verdana" charset="0"/>
                <a:ea typeface="Verdana" charset="0"/>
                <a:cs typeface="Verdana" charset="0"/>
              </a:rPr>
              <a:t>such, informal care is of key importance to keep future healthcare affordable. Nevertheless, there is a call for more recognition and support, in terms of psychosocial support, social protection, and financially.</a:t>
            </a:r>
            <a:endParaRPr lang="nl-NL" sz="5400" dirty="0">
              <a:latin typeface="Verdana" charset="0"/>
              <a:ea typeface="Verdana" charset="0"/>
              <a:cs typeface="Verdana" charset="0"/>
            </a:endParaRPr>
          </a:p>
        </p:txBody>
      </p:sp>
      <p:sp>
        <p:nvSpPr>
          <p:cNvPr id="9" name="Ondertitel 2"/>
          <p:cNvSpPr txBox="1">
            <a:spLocks/>
          </p:cNvSpPr>
          <p:nvPr/>
        </p:nvSpPr>
        <p:spPr>
          <a:xfrm>
            <a:off x="2527920" y="18244736"/>
            <a:ext cx="12712079" cy="5438120"/>
          </a:xfrm>
          <a:prstGeom prst="rect">
            <a:avLst/>
          </a:prstGeom>
          <a:noFill/>
          <a:ln>
            <a:solidFill>
              <a:schemeClr val="tx1"/>
            </a:solidFill>
          </a:ln>
        </p:spPr>
        <p:txBody>
          <a:bodyPr vert="horz" lIns="91440" tIns="45720" rIns="91440" bIns="45720" rtlCol="0">
            <a:normAutofit/>
          </a:bodyPr>
          <a:lstStyle>
            <a:lvl1pPr marL="0" indent="0" algn="ctr" defTabSz="3239902" rtl="0" eaLnBrk="1" latinLnBrk="0" hangingPunct="1">
              <a:lnSpc>
                <a:spcPct val="100000"/>
              </a:lnSpc>
              <a:spcBef>
                <a:spcPts val="3543"/>
              </a:spcBef>
              <a:buClr>
                <a:schemeClr val="accent2"/>
              </a:buClr>
              <a:buFont typeface="Arial" panose="020B0604020202020204" pitchFamily="34" charset="0"/>
              <a:buNone/>
              <a:defRPr sz="6732" kern="1200">
                <a:solidFill>
                  <a:schemeClr val="tx1">
                    <a:lumMod val="75000"/>
                    <a:lumOff val="25000"/>
                  </a:schemeClr>
                </a:solidFill>
                <a:latin typeface="+mn-lt"/>
                <a:ea typeface="+mn-ea"/>
                <a:cs typeface="+mn-cs"/>
              </a:defRPr>
            </a:lvl1pPr>
            <a:lvl2pPr marL="1619951" indent="0" algn="ctr" defTabSz="3239902" rtl="0" eaLnBrk="1" latinLnBrk="0" hangingPunct="1">
              <a:lnSpc>
                <a:spcPct val="100000"/>
              </a:lnSpc>
              <a:spcBef>
                <a:spcPts val="3543"/>
              </a:spcBef>
              <a:buClr>
                <a:schemeClr val="accent2"/>
              </a:buClr>
              <a:buFont typeface="Arial" panose="020B0604020202020204" pitchFamily="34" charset="0"/>
              <a:buNone/>
              <a:defRPr sz="6732" kern="1200">
                <a:solidFill>
                  <a:schemeClr val="tx1">
                    <a:lumMod val="85000"/>
                    <a:lumOff val="15000"/>
                  </a:schemeClr>
                </a:solidFill>
                <a:latin typeface="+mn-lt"/>
                <a:ea typeface="+mn-ea"/>
                <a:cs typeface="+mn-cs"/>
              </a:defRPr>
            </a:lvl2pPr>
            <a:lvl3pPr marL="3239902" indent="0" algn="ctr" defTabSz="3239902" rtl="0" eaLnBrk="1" latinLnBrk="0" hangingPunct="1">
              <a:lnSpc>
                <a:spcPct val="100000"/>
              </a:lnSpc>
              <a:spcBef>
                <a:spcPts val="3543"/>
              </a:spcBef>
              <a:buClr>
                <a:schemeClr val="accent2"/>
              </a:buClr>
              <a:buFont typeface="Arial" panose="020B0604020202020204" pitchFamily="34" charset="0"/>
              <a:buNone/>
              <a:defRPr sz="6378" kern="1200">
                <a:solidFill>
                  <a:schemeClr val="tx1">
                    <a:lumMod val="85000"/>
                    <a:lumOff val="15000"/>
                  </a:schemeClr>
                </a:solidFill>
                <a:latin typeface="+mn-lt"/>
                <a:ea typeface="+mn-ea"/>
                <a:cs typeface="+mn-cs"/>
              </a:defRPr>
            </a:lvl3pPr>
            <a:lvl4pPr marL="4859853" indent="0" algn="ctr" defTabSz="3239902" rtl="0" eaLnBrk="1" latinLnBrk="0" hangingPunct="1">
              <a:lnSpc>
                <a:spcPct val="100000"/>
              </a:lnSpc>
              <a:spcBef>
                <a:spcPts val="3543"/>
              </a:spcBef>
              <a:buClr>
                <a:schemeClr val="accent2"/>
              </a:buClr>
              <a:buFont typeface="Arial" panose="020B0604020202020204" pitchFamily="34" charset="0"/>
              <a:buNone/>
              <a:defRPr sz="5669" kern="1200">
                <a:solidFill>
                  <a:schemeClr val="tx1">
                    <a:lumMod val="85000"/>
                    <a:lumOff val="15000"/>
                  </a:schemeClr>
                </a:solidFill>
                <a:latin typeface="+mn-lt"/>
                <a:ea typeface="+mn-ea"/>
                <a:cs typeface="+mn-cs"/>
              </a:defRPr>
            </a:lvl4pPr>
            <a:lvl5pPr marL="6479804" indent="0" algn="ctr" defTabSz="3239902" rtl="0" eaLnBrk="1" latinLnBrk="0" hangingPunct="1">
              <a:lnSpc>
                <a:spcPct val="100000"/>
              </a:lnSpc>
              <a:spcBef>
                <a:spcPts val="3543"/>
              </a:spcBef>
              <a:buClr>
                <a:schemeClr val="accent2"/>
              </a:buClr>
              <a:buFont typeface="Arial" panose="020B0604020202020204" pitchFamily="34" charset="0"/>
              <a:buNone/>
              <a:defRPr sz="5669" kern="1200">
                <a:solidFill>
                  <a:schemeClr val="tx1">
                    <a:lumMod val="85000"/>
                    <a:lumOff val="15000"/>
                  </a:schemeClr>
                </a:solidFill>
                <a:latin typeface="+mn-lt"/>
                <a:ea typeface="+mn-ea"/>
                <a:cs typeface="+mn-cs"/>
              </a:defRPr>
            </a:lvl5pPr>
            <a:lvl6pPr marL="8099755" indent="0" algn="ctr" defTabSz="3239902" rtl="0" eaLnBrk="1" latinLnBrk="0" hangingPunct="1">
              <a:lnSpc>
                <a:spcPct val="100000"/>
              </a:lnSpc>
              <a:spcBef>
                <a:spcPts val="3543"/>
              </a:spcBef>
              <a:buClr>
                <a:schemeClr val="accent2"/>
              </a:buClr>
              <a:buFont typeface="Arial" panose="020B0604020202020204" pitchFamily="34" charset="0"/>
              <a:buNone/>
              <a:defRPr sz="5669" kern="1200">
                <a:solidFill>
                  <a:schemeClr val="tx1"/>
                </a:solidFill>
                <a:latin typeface="+mn-lt"/>
                <a:ea typeface="+mn-ea"/>
                <a:cs typeface="+mn-cs"/>
              </a:defRPr>
            </a:lvl6pPr>
            <a:lvl7pPr marL="9719706" indent="0" algn="ctr" defTabSz="3239902" rtl="0" eaLnBrk="1" latinLnBrk="0" hangingPunct="1">
              <a:lnSpc>
                <a:spcPct val="100000"/>
              </a:lnSpc>
              <a:spcBef>
                <a:spcPts val="3543"/>
              </a:spcBef>
              <a:buClr>
                <a:schemeClr val="accent2"/>
              </a:buClr>
              <a:buFont typeface="Arial" panose="020B0604020202020204" pitchFamily="34" charset="0"/>
              <a:buNone/>
              <a:defRPr sz="5669" kern="1200">
                <a:solidFill>
                  <a:schemeClr val="tx1"/>
                </a:solidFill>
                <a:latin typeface="+mn-lt"/>
                <a:ea typeface="+mn-ea"/>
                <a:cs typeface="+mn-cs"/>
              </a:defRPr>
            </a:lvl7pPr>
            <a:lvl8pPr marL="11339657" indent="0" algn="ctr" defTabSz="3239902" rtl="0" eaLnBrk="1" latinLnBrk="0" hangingPunct="1">
              <a:lnSpc>
                <a:spcPct val="100000"/>
              </a:lnSpc>
              <a:spcBef>
                <a:spcPts val="3543"/>
              </a:spcBef>
              <a:buClr>
                <a:schemeClr val="accent2"/>
              </a:buClr>
              <a:buFont typeface="Arial" panose="020B0604020202020204" pitchFamily="34" charset="0"/>
              <a:buNone/>
              <a:defRPr sz="5669" kern="1200" baseline="0">
                <a:solidFill>
                  <a:schemeClr val="tx1"/>
                </a:solidFill>
                <a:latin typeface="+mn-lt"/>
                <a:ea typeface="+mn-ea"/>
                <a:cs typeface="+mn-cs"/>
              </a:defRPr>
            </a:lvl8pPr>
            <a:lvl9pPr marL="12959608" indent="0" algn="ctr" defTabSz="3239902" rtl="0" eaLnBrk="1" latinLnBrk="0" hangingPunct="1">
              <a:lnSpc>
                <a:spcPct val="100000"/>
              </a:lnSpc>
              <a:spcBef>
                <a:spcPts val="3543"/>
              </a:spcBef>
              <a:buClr>
                <a:schemeClr val="accent2"/>
              </a:buClr>
              <a:buFont typeface="Arial" panose="020B0604020202020204" pitchFamily="34" charset="0"/>
              <a:buNone/>
              <a:defRPr sz="5669" kern="1200" baseline="0">
                <a:solidFill>
                  <a:schemeClr val="tx1"/>
                </a:solidFill>
                <a:latin typeface="+mn-lt"/>
                <a:ea typeface="+mn-ea"/>
                <a:cs typeface="+mn-cs"/>
              </a:defRPr>
            </a:lvl9pPr>
          </a:lstStyle>
          <a:p>
            <a:pPr>
              <a:lnSpc>
                <a:spcPct val="120000"/>
              </a:lnSpc>
            </a:pPr>
            <a:r>
              <a:rPr lang="nl-NL" sz="7300" b="1" u="sng" dirty="0">
                <a:solidFill>
                  <a:srgbClr val="960000"/>
                </a:solidFill>
                <a:latin typeface="Verdana" charset="0"/>
                <a:ea typeface="Verdana" charset="0"/>
                <a:cs typeface="Verdana" charset="0"/>
              </a:rPr>
              <a:t>ECONOMIC VALUE</a:t>
            </a:r>
          </a:p>
          <a:p>
            <a:r>
              <a:rPr lang="en-GB" sz="4400" dirty="0">
                <a:latin typeface="Verdana" charset="0"/>
                <a:ea typeface="Verdana" charset="0"/>
                <a:cs typeface="Verdana" charset="0"/>
              </a:rPr>
              <a:t>According </a:t>
            </a:r>
            <a:r>
              <a:rPr lang="en-GB" sz="4400" dirty="0" smtClean="0">
                <a:latin typeface="Verdana" charset="0"/>
                <a:ea typeface="Verdana" charset="0"/>
                <a:cs typeface="Verdana" charset="0"/>
              </a:rPr>
              <a:t>to classic simulation models, </a:t>
            </a:r>
            <a:r>
              <a:rPr lang="en-GB" sz="4400" dirty="0">
                <a:latin typeface="Verdana" charset="0"/>
                <a:ea typeface="Verdana" charset="0"/>
                <a:cs typeface="Verdana" charset="0"/>
              </a:rPr>
              <a:t>the economic value of informal care in the Dutch speaking part of Belgium (Flanders) </a:t>
            </a:r>
            <a:r>
              <a:rPr lang="en-GB" sz="4400" dirty="0" smtClean="0">
                <a:latin typeface="Verdana" charset="0"/>
                <a:ea typeface="Verdana" charset="0"/>
                <a:cs typeface="Verdana" charset="0"/>
              </a:rPr>
              <a:t>is </a:t>
            </a:r>
            <a:r>
              <a:rPr lang="en-GB" sz="4400" dirty="0">
                <a:latin typeface="Verdana" charset="0"/>
                <a:ea typeface="Verdana" charset="0"/>
                <a:cs typeface="Verdana" charset="0"/>
              </a:rPr>
              <a:t>€11,38 billion annually. On a national level, this means </a:t>
            </a:r>
            <a:r>
              <a:rPr lang="en-GB" sz="4400" b="1" dirty="0">
                <a:solidFill>
                  <a:srgbClr val="960000"/>
                </a:solidFill>
                <a:latin typeface="Verdana" charset="0"/>
                <a:ea typeface="Verdana" charset="0"/>
                <a:cs typeface="Verdana" charset="0"/>
              </a:rPr>
              <a:t>€22,27 billion annually</a:t>
            </a:r>
            <a:r>
              <a:rPr lang="en-GB" sz="4400" dirty="0">
                <a:latin typeface="Verdana" charset="0"/>
                <a:ea typeface="Verdana" charset="0"/>
                <a:cs typeface="Verdana" charset="0"/>
              </a:rPr>
              <a:t>.</a:t>
            </a:r>
            <a:endParaRPr lang="nl-NL" sz="4400" dirty="0" smtClean="0">
              <a:latin typeface="Verdana" charset="0"/>
              <a:ea typeface="Verdana" charset="0"/>
              <a:cs typeface="Verdana" charset="0"/>
            </a:endParaRPr>
          </a:p>
          <a:p>
            <a:endParaRPr lang="nl-NL" dirty="0" smtClean="0"/>
          </a:p>
          <a:p>
            <a:endParaRPr lang="nl-NL" dirty="0" smtClean="0"/>
          </a:p>
          <a:p>
            <a:endParaRPr lang="nl-NL" dirty="0"/>
          </a:p>
        </p:txBody>
      </p:sp>
      <p:sp>
        <p:nvSpPr>
          <p:cNvPr id="11" name="Ondertitel 2"/>
          <p:cNvSpPr txBox="1">
            <a:spLocks/>
          </p:cNvSpPr>
          <p:nvPr/>
        </p:nvSpPr>
        <p:spPr>
          <a:xfrm>
            <a:off x="16766435" y="18243226"/>
            <a:ext cx="12712079" cy="7196719"/>
          </a:xfrm>
          <a:prstGeom prst="rect">
            <a:avLst/>
          </a:prstGeom>
          <a:noFill/>
          <a:ln>
            <a:solidFill>
              <a:schemeClr val="tx1"/>
            </a:solidFill>
          </a:ln>
        </p:spPr>
        <p:txBody>
          <a:bodyPr vert="horz" lIns="91440" tIns="45720" rIns="91440" bIns="45720" rtlCol="0">
            <a:normAutofit/>
          </a:bodyPr>
          <a:lstStyle>
            <a:lvl1pPr marL="0" indent="0" algn="ctr" defTabSz="3239902" rtl="0" eaLnBrk="1" latinLnBrk="0" hangingPunct="1">
              <a:lnSpc>
                <a:spcPct val="100000"/>
              </a:lnSpc>
              <a:spcBef>
                <a:spcPts val="3543"/>
              </a:spcBef>
              <a:buClr>
                <a:schemeClr val="accent2"/>
              </a:buClr>
              <a:buFont typeface="Arial" panose="020B0604020202020204" pitchFamily="34" charset="0"/>
              <a:buNone/>
              <a:defRPr sz="6732" kern="1200">
                <a:solidFill>
                  <a:schemeClr val="tx1">
                    <a:lumMod val="75000"/>
                    <a:lumOff val="25000"/>
                  </a:schemeClr>
                </a:solidFill>
                <a:latin typeface="+mn-lt"/>
                <a:ea typeface="+mn-ea"/>
                <a:cs typeface="+mn-cs"/>
              </a:defRPr>
            </a:lvl1pPr>
            <a:lvl2pPr marL="1619951" indent="0" algn="ctr" defTabSz="3239902" rtl="0" eaLnBrk="1" latinLnBrk="0" hangingPunct="1">
              <a:lnSpc>
                <a:spcPct val="100000"/>
              </a:lnSpc>
              <a:spcBef>
                <a:spcPts val="3543"/>
              </a:spcBef>
              <a:buClr>
                <a:schemeClr val="accent2"/>
              </a:buClr>
              <a:buFont typeface="Arial" panose="020B0604020202020204" pitchFamily="34" charset="0"/>
              <a:buNone/>
              <a:defRPr sz="6732" kern="1200">
                <a:solidFill>
                  <a:schemeClr val="tx1">
                    <a:lumMod val="85000"/>
                    <a:lumOff val="15000"/>
                  </a:schemeClr>
                </a:solidFill>
                <a:latin typeface="+mn-lt"/>
                <a:ea typeface="+mn-ea"/>
                <a:cs typeface="+mn-cs"/>
              </a:defRPr>
            </a:lvl2pPr>
            <a:lvl3pPr marL="3239902" indent="0" algn="ctr" defTabSz="3239902" rtl="0" eaLnBrk="1" latinLnBrk="0" hangingPunct="1">
              <a:lnSpc>
                <a:spcPct val="100000"/>
              </a:lnSpc>
              <a:spcBef>
                <a:spcPts val="3543"/>
              </a:spcBef>
              <a:buClr>
                <a:schemeClr val="accent2"/>
              </a:buClr>
              <a:buFont typeface="Arial" panose="020B0604020202020204" pitchFamily="34" charset="0"/>
              <a:buNone/>
              <a:defRPr sz="6378" kern="1200">
                <a:solidFill>
                  <a:schemeClr val="tx1">
                    <a:lumMod val="85000"/>
                    <a:lumOff val="15000"/>
                  </a:schemeClr>
                </a:solidFill>
                <a:latin typeface="+mn-lt"/>
                <a:ea typeface="+mn-ea"/>
                <a:cs typeface="+mn-cs"/>
              </a:defRPr>
            </a:lvl3pPr>
            <a:lvl4pPr marL="4859853" indent="0" algn="ctr" defTabSz="3239902" rtl="0" eaLnBrk="1" latinLnBrk="0" hangingPunct="1">
              <a:lnSpc>
                <a:spcPct val="100000"/>
              </a:lnSpc>
              <a:spcBef>
                <a:spcPts val="3543"/>
              </a:spcBef>
              <a:buClr>
                <a:schemeClr val="accent2"/>
              </a:buClr>
              <a:buFont typeface="Arial" panose="020B0604020202020204" pitchFamily="34" charset="0"/>
              <a:buNone/>
              <a:defRPr sz="5669" kern="1200">
                <a:solidFill>
                  <a:schemeClr val="tx1">
                    <a:lumMod val="85000"/>
                    <a:lumOff val="15000"/>
                  </a:schemeClr>
                </a:solidFill>
                <a:latin typeface="+mn-lt"/>
                <a:ea typeface="+mn-ea"/>
                <a:cs typeface="+mn-cs"/>
              </a:defRPr>
            </a:lvl4pPr>
            <a:lvl5pPr marL="6479804" indent="0" algn="ctr" defTabSz="3239902" rtl="0" eaLnBrk="1" latinLnBrk="0" hangingPunct="1">
              <a:lnSpc>
                <a:spcPct val="100000"/>
              </a:lnSpc>
              <a:spcBef>
                <a:spcPts val="3543"/>
              </a:spcBef>
              <a:buClr>
                <a:schemeClr val="accent2"/>
              </a:buClr>
              <a:buFont typeface="Arial" panose="020B0604020202020204" pitchFamily="34" charset="0"/>
              <a:buNone/>
              <a:defRPr sz="5669" kern="1200">
                <a:solidFill>
                  <a:schemeClr val="tx1">
                    <a:lumMod val="85000"/>
                    <a:lumOff val="15000"/>
                  </a:schemeClr>
                </a:solidFill>
                <a:latin typeface="+mn-lt"/>
                <a:ea typeface="+mn-ea"/>
                <a:cs typeface="+mn-cs"/>
              </a:defRPr>
            </a:lvl5pPr>
            <a:lvl6pPr marL="8099755" indent="0" algn="ctr" defTabSz="3239902" rtl="0" eaLnBrk="1" latinLnBrk="0" hangingPunct="1">
              <a:lnSpc>
                <a:spcPct val="100000"/>
              </a:lnSpc>
              <a:spcBef>
                <a:spcPts val="3543"/>
              </a:spcBef>
              <a:buClr>
                <a:schemeClr val="accent2"/>
              </a:buClr>
              <a:buFont typeface="Arial" panose="020B0604020202020204" pitchFamily="34" charset="0"/>
              <a:buNone/>
              <a:defRPr sz="5669" kern="1200">
                <a:solidFill>
                  <a:schemeClr val="tx1"/>
                </a:solidFill>
                <a:latin typeface="+mn-lt"/>
                <a:ea typeface="+mn-ea"/>
                <a:cs typeface="+mn-cs"/>
              </a:defRPr>
            </a:lvl6pPr>
            <a:lvl7pPr marL="9719706" indent="0" algn="ctr" defTabSz="3239902" rtl="0" eaLnBrk="1" latinLnBrk="0" hangingPunct="1">
              <a:lnSpc>
                <a:spcPct val="100000"/>
              </a:lnSpc>
              <a:spcBef>
                <a:spcPts val="3543"/>
              </a:spcBef>
              <a:buClr>
                <a:schemeClr val="accent2"/>
              </a:buClr>
              <a:buFont typeface="Arial" panose="020B0604020202020204" pitchFamily="34" charset="0"/>
              <a:buNone/>
              <a:defRPr sz="5669" kern="1200">
                <a:solidFill>
                  <a:schemeClr val="tx1"/>
                </a:solidFill>
                <a:latin typeface="+mn-lt"/>
                <a:ea typeface="+mn-ea"/>
                <a:cs typeface="+mn-cs"/>
              </a:defRPr>
            </a:lvl7pPr>
            <a:lvl8pPr marL="11339657" indent="0" algn="ctr" defTabSz="3239902" rtl="0" eaLnBrk="1" latinLnBrk="0" hangingPunct="1">
              <a:lnSpc>
                <a:spcPct val="100000"/>
              </a:lnSpc>
              <a:spcBef>
                <a:spcPts val="3543"/>
              </a:spcBef>
              <a:buClr>
                <a:schemeClr val="accent2"/>
              </a:buClr>
              <a:buFont typeface="Arial" panose="020B0604020202020204" pitchFamily="34" charset="0"/>
              <a:buNone/>
              <a:defRPr sz="5669" kern="1200" baseline="0">
                <a:solidFill>
                  <a:schemeClr val="tx1"/>
                </a:solidFill>
                <a:latin typeface="+mn-lt"/>
                <a:ea typeface="+mn-ea"/>
                <a:cs typeface="+mn-cs"/>
              </a:defRPr>
            </a:lvl8pPr>
            <a:lvl9pPr marL="12959608" indent="0" algn="ctr" defTabSz="3239902" rtl="0" eaLnBrk="1" latinLnBrk="0" hangingPunct="1">
              <a:lnSpc>
                <a:spcPct val="100000"/>
              </a:lnSpc>
              <a:spcBef>
                <a:spcPts val="3543"/>
              </a:spcBef>
              <a:buClr>
                <a:schemeClr val="accent2"/>
              </a:buClr>
              <a:buFont typeface="Arial" panose="020B0604020202020204" pitchFamily="34" charset="0"/>
              <a:buNone/>
              <a:defRPr sz="5669" kern="1200" baseline="0">
                <a:solidFill>
                  <a:schemeClr val="tx1"/>
                </a:solidFill>
                <a:latin typeface="+mn-lt"/>
                <a:ea typeface="+mn-ea"/>
                <a:cs typeface="+mn-cs"/>
              </a:defRPr>
            </a:lvl9pPr>
          </a:lstStyle>
          <a:p>
            <a:r>
              <a:rPr lang="nl-NL" sz="7300" b="1" u="sng" dirty="0">
                <a:solidFill>
                  <a:srgbClr val="960000"/>
                </a:solidFill>
                <a:latin typeface="Verdana" charset="0"/>
                <a:ea typeface="Verdana" charset="0"/>
                <a:cs typeface="Verdana" charset="0"/>
              </a:rPr>
              <a:t>FINANCIAL IMPACT</a:t>
            </a:r>
          </a:p>
          <a:p>
            <a:r>
              <a:rPr lang="en-GB" sz="4400" dirty="0">
                <a:latin typeface="Verdana" charset="0"/>
                <a:ea typeface="Verdana" charset="0"/>
                <a:cs typeface="Verdana" charset="0"/>
              </a:rPr>
              <a:t>Informal caregivers find it difficult to combine care and paid work, with absenteeism as possible </a:t>
            </a:r>
            <a:r>
              <a:rPr lang="en-GB" sz="4400" dirty="0" smtClean="0">
                <a:latin typeface="Verdana" charset="0"/>
                <a:ea typeface="Verdana" charset="0"/>
                <a:cs typeface="Verdana" charset="0"/>
              </a:rPr>
              <a:t>result. The </a:t>
            </a:r>
            <a:r>
              <a:rPr lang="en-GB" sz="4400" dirty="0">
                <a:latin typeface="Verdana" charset="0"/>
                <a:ea typeface="Verdana" charset="0"/>
                <a:cs typeface="Verdana" charset="0"/>
              </a:rPr>
              <a:t>financial impact of informal care on healthcare insurance in the Flemish Region and on a national level is estimated at respectively €0,6 million and </a:t>
            </a:r>
            <a:r>
              <a:rPr lang="en-GB" sz="4400" b="1" dirty="0">
                <a:solidFill>
                  <a:srgbClr val="960000"/>
                </a:solidFill>
                <a:latin typeface="Verdana" charset="0"/>
                <a:ea typeface="Verdana" charset="0"/>
                <a:cs typeface="Verdana" charset="0"/>
              </a:rPr>
              <a:t>€1,2 million each day</a:t>
            </a:r>
            <a:r>
              <a:rPr lang="en-GB" sz="4400" dirty="0">
                <a:latin typeface="Verdana" charset="0"/>
                <a:ea typeface="Verdana" charset="0"/>
                <a:cs typeface="Verdana" charset="0"/>
              </a:rPr>
              <a:t>. </a:t>
            </a:r>
            <a:endParaRPr lang="nl-NL" sz="4400" dirty="0" smtClean="0">
              <a:latin typeface="Verdana" charset="0"/>
              <a:ea typeface="Verdana" charset="0"/>
              <a:cs typeface="Verdana" charset="0"/>
            </a:endParaRPr>
          </a:p>
          <a:p>
            <a:endParaRPr lang="nl-NL" dirty="0" smtClean="0"/>
          </a:p>
          <a:p>
            <a:endParaRPr lang="nl-NL" dirty="0"/>
          </a:p>
        </p:txBody>
      </p:sp>
      <p:sp>
        <p:nvSpPr>
          <p:cNvPr id="12" name="Tekstvak 11"/>
          <p:cNvSpPr txBox="1"/>
          <p:nvPr/>
        </p:nvSpPr>
        <p:spPr>
          <a:xfrm>
            <a:off x="384685" y="27744056"/>
            <a:ext cx="1661993" cy="15152914"/>
          </a:xfrm>
          <a:prstGeom prst="rect">
            <a:avLst/>
          </a:prstGeom>
          <a:noFill/>
        </p:spPr>
        <p:txBody>
          <a:bodyPr vert="vert270" wrap="square" rtlCol="0">
            <a:spAutoFit/>
          </a:bodyPr>
          <a:lstStyle/>
          <a:p>
            <a:r>
              <a:rPr lang="nl-NL" sz="3200" dirty="0">
                <a:solidFill>
                  <a:schemeClr val="tx1">
                    <a:lumMod val="75000"/>
                    <a:lumOff val="25000"/>
                  </a:schemeClr>
                </a:solidFill>
                <a:latin typeface="Verdana" charset="0"/>
                <a:ea typeface="Verdana" charset="0"/>
                <a:cs typeface="Verdana" charset="0"/>
              </a:rPr>
              <a:t>Melissa Desmedt, Jochen </a:t>
            </a:r>
            <a:r>
              <a:rPr lang="nl-NL" sz="3200" dirty="0" smtClean="0">
                <a:solidFill>
                  <a:schemeClr val="tx1">
                    <a:lumMod val="75000"/>
                    <a:lumOff val="25000"/>
                  </a:schemeClr>
                </a:solidFill>
                <a:latin typeface="Verdana" charset="0"/>
                <a:ea typeface="Verdana" charset="0"/>
                <a:cs typeface="Verdana" charset="0"/>
              </a:rPr>
              <a:t>Bergs, Johan </a:t>
            </a:r>
            <a:r>
              <a:rPr lang="nl-NL" sz="3200" dirty="0">
                <a:solidFill>
                  <a:schemeClr val="tx1">
                    <a:lumMod val="75000"/>
                    <a:lumOff val="25000"/>
                  </a:schemeClr>
                </a:solidFill>
                <a:latin typeface="Verdana" charset="0"/>
                <a:ea typeface="Verdana" charset="0"/>
                <a:cs typeface="Verdana" charset="0"/>
              </a:rPr>
              <a:t>Hellings, </a:t>
            </a:r>
            <a:endParaRPr lang="nl-NL" sz="3200" dirty="0" smtClean="0">
              <a:solidFill>
                <a:schemeClr val="tx1">
                  <a:lumMod val="75000"/>
                  <a:lumOff val="25000"/>
                </a:schemeClr>
              </a:solidFill>
              <a:latin typeface="Verdana" charset="0"/>
              <a:ea typeface="Verdana" charset="0"/>
              <a:cs typeface="Verdana" charset="0"/>
            </a:endParaRPr>
          </a:p>
          <a:p>
            <a:r>
              <a:rPr lang="nl-NL" sz="3200" dirty="0" smtClean="0">
                <a:solidFill>
                  <a:schemeClr val="tx1">
                    <a:lumMod val="75000"/>
                    <a:lumOff val="25000"/>
                  </a:schemeClr>
                </a:solidFill>
                <a:latin typeface="Verdana" charset="0"/>
                <a:ea typeface="Verdana" charset="0"/>
                <a:cs typeface="Verdana" charset="0"/>
              </a:rPr>
              <a:t>Mirko </a:t>
            </a:r>
            <a:r>
              <a:rPr lang="nl-NL" sz="3200" dirty="0">
                <a:solidFill>
                  <a:schemeClr val="tx1">
                    <a:lumMod val="75000"/>
                    <a:lumOff val="25000"/>
                  </a:schemeClr>
                </a:solidFill>
                <a:latin typeface="Verdana" charset="0"/>
                <a:ea typeface="Verdana" charset="0"/>
                <a:cs typeface="Verdana" charset="0"/>
              </a:rPr>
              <a:t>Petrovic &amp; Dominique Vandijck. </a:t>
            </a:r>
            <a:r>
              <a:rPr lang="nl-NL" sz="3200" dirty="0" smtClean="0">
                <a:solidFill>
                  <a:schemeClr val="tx1">
                    <a:lumMod val="75000"/>
                    <a:lumOff val="25000"/>
                  </a:schemeClr>
                </a:solidFill>
                <a:latin typeface="Verdana" charset="0"/>
                <a:ea typeface="Verdana" charset="0"/>
                <a:cs typeface="Verdana" charset="0"/>
              </a:rPr>
              <a:t>Hasselt University. </a:t>
            </a:r>
          </a:p>
          <a:p>
            <a:r>
              <a:rPr lang="nl-NL" sz="3200" dirty="0" smtClean="0">
                <a:solidFill>
                  <a:schemeClr val="tx1">
                    <a:lumMod val="75000"/>
                    <a:lumOff val="25000"/>
                  </a:schemeClr>
                </a:solidFill>
                <a:latin typeface="Verdana" charset="0"/>
                <a:ea typeface="Verdana" charset="0"/>
                <a:cs typeface="Verdana" charset="0"/>
              </a:rPr>
              <a:t>Patient </a:t>
            </a:r>
            <a:r>
              <a:rPr lang="nl-NL" sz="3200" dirty="0">
                <a:solidFill>
                  <a:schemeClr val="tx1">
                    <a:lumMod val="75000"/>
                    <a:lumOff val="25000"/>
                  </a:schemeClr>
                </a:solidFill>
                <a:latin typeface="Verdana" charset="0"/>
                <a:ea typeface="Verdana" charset="0"/>
                <a:cs typeface="Verdana" charset="0"/>
              </a:rPr>
              <a:t>Safety Research </a:t>
            </a:r>
            <a:r>
              <a:rPr lang="nl-NL" sz="3200" dirty="0" smtClean="0">
                <a:solidFill>
                  <a:schemeClr val="tx1">
                    <a:lumMod val="75000"/>
                    <a:lumOff val="25000"/>
                  </a:schemeClr>
                </a:solidFill>
                <a:latin typeface="Verdana" charset="0"/>
                <a:ea typeface="Verdana" charset="0"/>
                <a:cs typeface="Verdana" charset="0"/>
              </a:rPr>
              <a:t>Group. melissa.desmedt@uhasselt.be. </a:t>
            </a:r>
            <a:endParaRPr lang="nl-NL" sz="3200" dirty="0">
              <a:solidFill>
                <a:schemeClr val="tx1">
                  <a:lumMod val="75000"/>
                  <a:lumOff val="25000"/>
                </a:schemeClr>
              </a:solidFill>
              <a:latin typeface="Verdana" charset="0"/>
              <a:ea typeface="Verdana" charset="0"/>
              <a:cs typeface="Verdana" charset="0"/>
            </a:endParaRPr>
          </a:p>
        </p:txBody>
      </p:sp>
      <p:sp>
        <p:nvSpPr>
          <p:cNvPr id="13" name="Ovaal 12"/>
          <p:cNvSpPr/>
          <p:nvPr/>
        </p:nvSpPr>
        <p:spPr>
          <a:xfrm>
            <a:off x="22284145" y="29201929"/>
            <a:ext cx="8239349" cy="805193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8" name="Tekstvak 7"/>
          <p:cNvSpPr txBox="1"/>
          <p:nvPr/>
        </p:nvSpPr>
        <p:spPr>
          <a:xfrm>
            <a:off x="22922270" y="29807084"/>
            <a:ext cx="7184571" cy="5632311"/>
          </a:xfrm>
          <a:prstGeom prst="rect">
            <a:avLst/>
          </a:prstGeom>
          <a:noFill/>
        </p:spPr>
        <p:txBody>
          <a:bodyPr wrap="square" rtlCol="0">
            <a:spAutoFit/>
          </a:bodyPr>
          <a:lstStyle/>
          <a:p>
            <a:pPr algn="ctr"/>
            <a:r>
              <a:rPr lang="nl-NL" sz="7200" dirty="0" smtClean="0">
                <a:solidFill>
                  <a:schemeClr val="bg1"/>
                </a:solidFill>
                <a:latin typeface="Verdana" charset="0"/>
                <a:ea typeface="Verdana" charset="0"/>
                <a:cs typeface="Verdana" charset="0"/>
              </a:rPr>
              <a:t>Economic value</a:t>
            </a:r>
          </a:p>
          <a:p>
            <a:pPr algn="ctr"/>
            <a:r>
              <a:rPr lang="en-GB" sz="7200" b="1" dirty="0">
                <a:solidFill>
                  <a:srgbClr val="960000"/>
                </a:solidFill>
                <a:latin typeface="Verdana" charset="0"/>
                <a:ea typeface="Verdana" charset="0"/>
                <a:cs typeface="Verdana" charset="0"/>
              </a:rPr>
              <a:t>€22,27 billion annually</a:t>
            </a:r>
            <a:endParaRPr lang="nl-NL" b="1" dirty="0">
              <a:solidFill>
                <a:schemeClr val="bg1"/>
              </a:solidFill>
              <a:latin typeface="Verdana" charset="0"/>
              <a:ea typeface="Verdana" charset="0"/>
              <a:cs typeface="Verdana" charset="0"/>
            </a:endParaRPr>
          </a:p>
        </p:txBody>
      </p:sp>
      <p:sp>
        <p:nvSpPr>
          <p:cNvPr id="6" name="Ovaal 5"/>
          <p:cNvSpPr/>
          <p:nvPr/>
        </p:nvSpPr>
        <p:spPr>
          <a:xfrm>
            <a:off x="16766435" y="33832089"/>
            <a:ext cx="8381999" cy="8198506"/>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15" name="Tekstvak 14"/>
          <p:cNvSpPr txBox="1"/>
          <p:nvPr/>
        </p:nvSpPr>
        <p:spPr>
          <a:xfrm>
            <a:off x="17370670" y="35369648"/>
            <a:ext cx="7339381" cy="5623527"/>
          </a:xfrm>
          <a:prstGeom prst="rect">
            <a:avLst/>
          </a:prstGeom>
          <a:noFill/>
        </p:spPr>
        <p:txBody>
          <a:bodyPr wrap="square" rtlCol="0">
            <a:spAutoFit/>
          </a:bodyPr>
          <a:lstStyle/>
          <a:p>
            <a:pPr algn="ctr"/>
            <a:r>
              <a:rPr lang="nl-NL" sz="7200" dirty="0" smtClean="0">
                <a:solidFill>
                  <a:schemeClr val="bg1"/>
                </a:solidFill>
                <a:latin typeface="Verdana" charset="0"/>
                <a:ea typeface="Verdana" charset="0"/>
                <a:cs typeface="Verdana" charset="0"/>
              </a:rPr>
              <a:t>Financial impact</a:t>
            </a:r>
          </a:p>
          <a:p>
            <a:pPr algn="ctr"/>
            <a:r>
              <a:rPr lang="en-GB" sz="7200" b="1" dirty="0" smtClean="0">
                <a:solidFill>
                  <a:srgbClr val="960000"/>
                </a:solidFill>
                <a:latin typeface="Verdana" charset="0"/>
                <a:ea typeface="Verdana" charset="0"/>
                <a:cs typeface="Verdana" charset="0"/>
              </a:rPr>
              <a:t>€</a:t>
            </a:r>
            <a:r>
              <a:rPr lang="en-GB" sz="7200" b="1" dirty="0">
                <a:solidFill>
                  <a:srgbClr val="960000"/>
                </a:solidFill>
                <a:latin typeface="Verdana" charset="0"/>
                <a:ea typeface="Verdana" charset="0"/>
                <a:cs typeface="Verdana" charset="0"/>
              </a:rPr>
              <a:t>1,2 million each </a:t>
            </a:r>
            <a:r>
              <a:rPr lang="en-GB" sz="7200" b="1" dirty="0" smtClean="0">
                <a:solidFill>
                  <a:srgbClr val="960000"/>
                </a:solidFill>
                <a:latin typeface="Verdana" charset="0"/>
                <a:ea typeface="Verdana" charset="0"/>
                <a:cs typeface="Verdana" charset="0"/>
              </a:rPr>
              <a:t>day</a:t>
            </a:r>
            <a:r>
              <a:rPr lang="en-GB" sz="7200" b="1" dirty="0" smtClean="0">
                <a:latin typeface="Verdana" charset="0"/>
                <a:ea typeface="Verdana" charset="0"/>
                <a:cs typeface="Verdana" charset="0"/>
              </a:rPr>
              <a:t> </a:t>
            </a:r>
            <a:endParaRPr lang="nl-NL" sz="7200" b="1" dirty="0">
              <a:latin typeface="Verdana" charset="0"/>
              <a:ea typeface="Verdana" charset="0"/>
              <a:cs typeface="Verdana" charset="0"/>
            </a:endParaRPr>
          </a:p>
          <a:p>
            <a:pPr algn="ctr"/>
            <a:endParaRPr lang="nl-NL" dirty="0">
              <a:solidFill>
                <a:schemeClr val="bg1"/>
              </a:solidFill>
              <a:latin typeface="Verdana" charset="0"/>
              <a:ea typeface="Verdana" charset="0"/>
              <a:cs typeface="Verdana" charset="0"/>
            </a:endParaRPr>
          </a:p>
        </p:txBody>
      </p:sp>
      <p:pic>
        <p:nvPicPr>
          <p:cNvPr id="18" name="Afbeelding 17"/>
          <p:cNvPicPr>
            <a:picLocks noChangeAspect="1"/>
          </p:cNvPicPr>
          <p:nvPr/>
        </p:nvPicPr>
        <p:blipFill>
          <a:blip r:embed="rId3"/>
          <a:stretch>
            <a:fillRect/>
          </a:stretch>
        </p:blipFill>
        <p:spPr>
          <a:xfrm>
            <a:off x="24500025" y="40993175"/>
            <a:ext cx="1903795" cy="1903795"/>
          </a:xfrm>
          <a:prstGeom prst="rect">
            <a:avLst/>
          </a:prstGeom>
        </p:spPr>
      </p:pic>
      <p:sp>
        <p:nvSpPr>
          <p:cNvPr id="19" name="Tekstvak 18"/>
          <p:cNvSpPr txBox="1"/>
          <p:nvPr/>
        </p:nvSpPr>
        <p:spPr>
          <a:xfrm>
            <a:off x="26403820" y="41800437"/>
            <a:ext cx="3074694" cy="523220"/>
          </a:xfrm>
          <a:prstGeom prst="rect">
            <a:avLst/>
          </a:prstGeom>
          <a:noFill/>
        </p:spPr>
        <p:txBody>
          <a:bodyPr wrap="square" rtlCol="0">
            <a:spAutoFit/>
          </a:bodyPr>
          <a:lstStyle/>
          <a:p>
            <a:r>
              <a:rPr lang="nl-NL" sz="2800" dirty="0" smtClean="0">
                <a:latin typeface="Verdana" charset="0"/>
                <a:ea typeface="Verdana" charset="0"/>
                <a:cs typeface="Verdana" charset="0"/>
              </a:rPr>
              <a:t>@MelsDesmedt</a:t>
            </a:r>
            <a:endParaRPr lang="nl-NL" sz="2800" dirty="0">
              <a:latin typeface="Verdana" charset="0"/>
              <a:ea typeface="Verdana" charset="0"/>
              <a:cs typeface="Verdana" charset="0"/>
            </a:endParaRPr>
          </a:p>
        </p:txBody>
      </p:sp>
      <p:pic>
        <p:nvPicPr>
          <p:cNvPr id="23" name="Afbeelding 22"/>
          <p:cNvPicPr>
            <a:picLocks noChangeAspect="1"/>
          </p:cNvPicPr>
          <p:nvPr/>
        </p:nvPicPr>
        <p:blipFill>
          <a:blip r:embed="rId4"/>
          <a:stretch>
            <a:fillRect/>
          </a:stretch>
        </p:blipFill>
        <p:spPr>
          <a:xfrm>
            <a:off x="15479628" y="28936995"/>
            <a:ext cx="6502400" cy="6502400"/>
          </a:xfrm>
          <a:prstGeom prst="rect">
            <a:avLst/>
          </a:prstGeom>
        </p:spPr>
      </p:pic>
      <p:pic>
        <p:nvPicPr>
          <p:cNvPr id="24" name="Afbeelding 23"/>
          <p:cNvPicPr>
            <a:picLocks noChangeAspect="1"/>
          </p:cNvPicPr>
          <p:nvPr/>
        </p:nvPicPr>
        <p:blipFill>
          <a:blip r:embed="rId5"/>
          <a:stretch>
            <a:fillRect/>
          </a:stretch>
        </p:blipFill>
        <p:spPr>
          <a:xfrm>
            <a:off x="19774789" y="25338630"/>
            <a:ext cx="5307969" cy="5307969"/>
          </a:xfrm>
          <a:prstGeom prst="rect">
            <a:avLst/>
          </a:prstGeom>
        </p:spPr>
      </p:pic>
      <p:pic>
        <p:nvPicPr>
          <p:cNvPr id="4" name="Afbeelding 3"/>
          <p:cNvPicPr>
            <a:picLocks noChangeAspect="1"/>
          </p:cNvPicPr>
          <p:nvPr/>
        </p:nvPicPr>
        <p:blipFill>
          <a:blip r:embed="rId6"/>
          <a:stretch>
            <a:fillRect/>
          </a:stretch>
        </p:blipFill>
        <p:spPr>
          <a:xfrm>
            <a:off x="5368693" y="35492436"/>
            <a:ext cx="6831221" cy="6831221"/>
          </a:xfrm>
          <a:prstGeom prst="rect">
            <a:avLst/>
          </a:prstGeom>
        </p:spPr>
      </p:pic>
      <p:sp>
        <p:nvSpPr>
          <p:cNvPr id="17" name="Ondertitel 2"/>
          <p:cNvSpPr txBox="1">
            <a:spLocks/>
          </p:cNvSpPr>
          <p:nvPr/>
        </p:nvSpPr>
        <p:spPr>
          <a:xfrm>
            <a:off x="2527920" y="13779225"/>
            <a:ext cx="26950593" cy="3830204"/>
          </a:xfrm>
          <a:prstGeom prst="rect">
            <a:avLst/>
          </a:prstGeom>
          <a:noFill/>
          <a:ln>
            <a:solidFill>
              <a:schemeClr val="tx1"/>
            </a:solidFill>
          </a:ln>
        </p:spPr>
        <p:txBody>
          <a:bodyPr vert="horz" lIns="91440" tIns="45720" rIns="91440" bIns="45720" rtlCol="0">
            <a:normAutofit/>
          </a:bodyPr>
          <a:lstStyle>
            <a:lvl1pPr marL="0" indent="0" algn="ctr" defTabSz="3239902" rtl="0" eaLnBrk="1" latinLnBrk="0" hangingPunct="1">
              <a:lnSpc>
                <a:spcPct val="100000"/>
              </a:lnSpc>
              <a:spcBef>
                <a:spcPts val="3543"/>
              </a:spcBef>
              <a:buClr>
                <a:schemeClr val="accent2"/>
              </a:buClr>
              <a:buFont typeface="Arial" panose="020B0604020202020204" pitchFamily="34" charset="0"/>
              <a:buNone/>
              <a:defRPr sz="6732" kern="1200">
                <a:solidFill>
                  <a:schemeClr val="tx1">
                    <a:lumMod val="75000"/>
                    <a:lumOff val="25000"/>
                  </a:schemeClr>
                </a:solidFill>
                <a:latin typeface="+mn-lt"/>
                <a:ea typeface="+mn-ea"/>
                <a:cs typeface="+mn-cs"/>
              </a:defRPr>
            </a:lvl1pPr>
            <a:lvl2pPr marL="1619951" indent="0" algn="ctr" defTabSz="3239902" rtl="0" eaLnBrk="1" latinLnBrk="0" hangingPunct="1">
              <a:lnSpc>
                <a:spcPct val="100000"/>
              </a:lnSpc>
              <a:spcBef>
                <a:spcPts val="3543"/>
              </a:spcBef>
              <a:buClr>
                <a:schemeClr val="accent2"/>
              </a:buClr>
              <a:buFont typeface="Arial" panose="020B0604020202020204" pitchFamily="34" charset="0"/>
              <a:buNone/>
              <a:defRPr sz="6732" kern="1200">
                <a:solidFill>
                  <a:schemeClr val="tx1">
                    <a:lumMod val="85000"/>
                    <a:lumOff val="15000"/>
                  </a:schemeClr>
                </a:solidFill>
                <a:latin typeface="+mn-lt"/>
                <a:ea typeface="+mn-ea"/>
                <a:cs typeface="+mn-cs"/>
              </a:defRPr>
            </a:lvl2pPr>
            <a:lvl3pPr marL="3239902" indent="0" algn="ctr" defTabSz="3239902" rtl="0" eaLnBrk="1" latinLnBrk="0" hangingPunct="1">
              <a:lnSpc>
                <a:spcPct val="100000"/>
              </a:lnSpc>
              <a:spcBef>
                <a:spcPts val="3543"/>
              </a:spcBef>
              <a:buClr>
                <a:schemeClr val="accent2"/>
              </a:buClr>
              <a:buFont typeface="Arial" panose="020B0604020202020204" pitchFamily="34" charset="0"/>
              <a:buNone/>
              <a:defRPr sz="6378" kern="1200">
                <a:solidFill>
                  <a:schemeClr val="tx1">
                    <a:lumMod val="85000"/>
                    <a:lumOff val="15000"/>
                  </a:schemeClr>
                </a:solidFill>
                <a:latin typeface="+mn-lt"/>
                <a:ea typeface="+mn-ea"/>
                <a:cs typeface="+mn-cs"/>
              </a:defRPr>
            </a:lvl3pPr>
            <a:lvl4pPr marL="4859853" indent="0" algn="ctr" defTabSz="3239902" rtl="0" eaLnBrk="1" latinLnBrk="0" hangingPunct="1">
              <a:lnSpc>
                <a:spcPct val="100000"/>
              </a:lnSpc>
              <a:spcBef>
                <a:spcPts val="3543"/>
              </a:spcBef>
              <a:buClr>
                <a:schemeClr val="accent2"/>
              </a:buClr>
              <a:buFont typeface="Arial" panose="020B0604020202020204" pitchFamily="34" charset="0"/>
              <a:buNone/>
              <a:defRPr sz="5669" kern="1200">
                <a:solidFill>
                  <a:schemeClr val="tx1">
                    <a:lumMod val="85000"/>
                    <a:lumOff val="15000"/>
                  </a:schemeClr>
                </a:solidFill>
                <a:latin typeface="+mn-lt"/>
                <a:ea typeface="+mn-ea"/>
                <a:cs typeface="+mn-cs"/>
              </a:defRPr>
            </a:lvl4pPr>
            <a:lvl5pPr marL="6479804" indent="0" algn="ctr" defTabSz="3239902" rtl="0" eaLnBrk="1" latinLnBrk="0" hangingPunct="1">
              <a:lnSpc>
                <a:spcPct val="100000"/>
              </a:lnSpc>
              <a:spcBef>
                <a:spcPts val="3543"/>
              </a:spcBef>
              <a:buClr>
                <a:schemeClr val="accent2"/>
              </a:buClr>
              <a:buFont typeface="Arial" panose="020B0604020202020204" pitchFamily="34" charset="0"/>
              <a:buNone/>
              <a:defRPr sz="5669" kern="1200">
                <a:solidFill>
                  <a:schemeClr val="tx1">
                    <a:lumMod val="85000"/>
                    <a:lumOff val="15000"/>
                  </a:schemeClr>
                </a:solidFill>
                <a:latin typeface="+mn-lt"/>
                <a:ea typeface="+mn-ea"/>
                <a:cs typeface="+mn-cs"/>
              </a:defRPr>
            </a:lvl5pPr>
            <a:lvl6pPr marL="8099755" indent="0" algn="ctr" defTabSz="3239902" rtl="0" eaLnBrk="1" latinLnBrk="0" hangingPunct="1">
              <a:lnSpc>
                <a:spcPct val="100000"/>
              </a:lnSpc>
              <a:spcBef>
                <a:spcPts val="3543"/>
              </a:spcBef>
              <a:buClr>
                <a:schemeClr val="accent2"/>
              </a:buClr>
              <a:buFont typeface="Arial" panose="020B0604020202020204" pitchFamily="34" charset="0"/>
              <a:buNone/>
              <a:defRPr sz="5669" kern="1200">
                <a:solidFill>
                  <a:schemeClr val="tx1"/>
                </a:solidFill>
                <a:latin typeface="+mn-lt"/>
                <a:ea typeface="+mn-ea"/>
                <a:cs typeface="+mn-cs"/>
              </a:defRPr>
            </a:lvl6pPr>
            <a:lvl7pPr marL="9719706" indent="0" algn="ctr" defTabSz="3239902" rtl="0" eaLnBrk="1" latinLnBrk="0" hangingPunct="1">
              <a:lnSpc>
                <a:spcPct val="100000"/>
              </a:lnSpc>
              <a:spcBef>
                <a:spcPts val="3543"/>
              </a:spcBef>
              <a:buClr>
                <a:schemeClr val="accent2"/>
              </a:buClr>
              <a:buFont typeface="Arial" panose="020B0604020202020204" pitchFamily="34" charset="0"/>
              <a:buNone/>
              <a:defRPr sz="5669" kern="1200">
                <a:solidFill>
                  <a:schemeClr val="tx1"/>
                </a:solidFill>
                <a:latin typeface="+mn-lt"/>
                <a:ea typeface="+mn-ea"/>
                <a:cs typeface="+mn-cs"/>
              </a:defRPr>
            </a:lvl7pPr>
            <a:lvl8pPr marL="11339657" indent="0" algn="ctr" defTabSz="3239902" rtl="0" eaLnBrk="1" latinLnBrk="0" hangingPunct="1">
              <a:lnSpc>
                <a:spcPct val="100000"/>
              </a:lnSpc>
              <a:spcBef>
                <a:spcPts val="3543"/>
              </a:spcBef>
              <a:buClr>
                <a:schemeClr val="accent2"/>
              </a:buClr>
              <a:buFont typeface="Arial" panose="020B0604020202020204" pitchFamily="34" charset="0"/>
              <a:buNone/>
              <a:defRPr sz="5669" kern="1200" baseline="0">
                <a:solidFill>
                  <a:schemeClr val="tx1"/>
                </a:solidFill>
                <a:latin typeface="+mn-lt"/>
                <a:ea typeface="+mn-ea"/>
                <a:cs typeface="+mn-cs"/>
              </a:defRPr>
            </a:lvl8pPr>
            <a:lvl9pPr marL="12959608" indent="0" algn="ctr" defTabSz="3239902" rtl="0" eaLnBrk="1" latinLnBrk="0" hangingPunct="1">
              <a:lnSpc>
                <a:spcPct val="100000"/>
              </a:lnSpc>
              <a:spcBef>
                <a:spcPts val="3543"/>
              </a:spcBef>
              <a:buClr>
                <a:schemeClr val="accent2"/>
              </a:buClr>
              <a:buFont typeface="Arial" panose="020B0604020202020204" pitchFamily="34" charset="0"/>
              <a:buNone/>
              <a:defRPr sz="5669" kern="1200" baseline="0">
                <a:solidFill>
                  <a:schemeClr val="tx1"/>
                </a:solidFill>
                <a:latin typeface="+mn-lt"/>
                <a:ea typeface="+mn-ea"/>
                <a:cs typeface="+mn-cs"/>
              </a:defRPr>
            </a:lvl9pPr>
          </a:lstStyle>
          <a:p>
            <a:r>
              <a:rPr lang="nl-NL" b="1" u="sng" dirty="0" smtClean="0">
                <a:solidFill>
                  <a:srgbClr val="960000"/>
                </a:solidFill>
                <a:latin typeface="Verdana" charset="0"/>
                <a:ea typeface="Verdana" charset="0"/>
                <a:cs typeface="Verdana" charset="0"/>
              </a:rPr>
              <a:t>THE INFORMAL </a:t>
            </a:r>
            <a:r>
              <a:rPr lang="nl-NL" b="1" u="sng" dirty="0">
                <a:solidFill>
                  <a:srgbClr val="960000"/>
                </a:solidFill>
                <a:latin typeface="Verdana" charset="0"/>
                <a:ea typeface="Verdana" charset="0"/>
                <a:cs typeface="Verdana" charset="0"/>
              </a:rPr>
              <a:t>CAREGIVER</a:t>
            </a:r>
          </a:p>
          <a:p>
            <a:r>
              <a:rPr lang="en-GB" sz="4400" dirty="0">
                <a:latin typeface="Verdana" charset="0"/>
                <a:ea typeface="Verdana" charset="0"/>
                <a:cs typeface="Verdana" charset="0"/>
              </a:rPr>
              <a:t>Informal caregivers are generally less-educated women, aged between 45 and 70 years old, working either part-time or being unemployed, and taking care for their elderly parent(s) or frail partner.</a:t>
            </a:r>
            <a:endParaRPr lang="nl-NL" sz="4400" dirty="0">
              <a:latin typeface="Verdana" charset="0"/>
              <a:ea typeface="Verdana" charset="0"/>
              <a:cs typeface="Verdana" charset="0"/>
            </a:endParaRPr>
          </a:p>
        </p:txBody>
      </p:sp>
      <p:pic>
        <p:nvPicPr>
          <p:cNvPr id="5" name="Afbeelding 4"/>
          <p:cNvPicPr>
            <a:picLocks noChangeAspect="1"/>
          </p:cNvPicPr>
          <p:nvPr/>
        </p:nvPicPr>
        <p:blipFill>
          <a:blip r:embed="rId7"/>
          <a:stretch>
            <a:fillRect/>
          </a:stretch>
        </p:blipFill>
        <p:spPr>
          <a:xfrm rot="16200000">
            <a:off x="-3056501" y="10090213"/>
            <a:ext cx="8544366" cy="1661993"/>
          </a:xfrm>
          <a:prstGeom prst="rect">
            <a:avLst/>
          </a:prstGeom>
        </p:spPr>
      </p:pic>
    </p:spTree>
    <p:extLst>
      <p:ext uri="{BB962C8B-B14F-4D97-AF65-F5344CB8AC3E}">
        <p14:creationId xmlns:p14="http://schemas.microsoft.com/office/powerpoint/2010/main" val="684029709"/>
      </p:ext>
    </p:extLst>
  </p:cSld>
  <p:clrMapOvr>
    <a:masterClrMapping/>
  </p:clrMapOvr>
  <p:timing>
    <p:tnLst>
      <p:par>
        <p:cTn id="1" dur="indefinite" restart="never" nodeType="tmRoot"/>
      </p:par>
    </p:tnLst>
  </p:timing>
</p:sld>
</file>

<file path=ppt/theme/theme1.xml><?xml version="1.0" encoding="utf-8"?>
<a:theme xmlns:a="http://schemas.openxmlformats.org/drawingml/2006/main" name="Pakket">
  <a:themeElements>
    <a:clrScheme name="Pakket">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kke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kket">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71C241A9-A460-4AD1-916F-25308628A5BC}"/>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FAB3786-4A0D-C94C-B57B-CE4C127F7D54}">
  <we:reference id="wa104178141" version="3.0.6.9" store="nl-BE" storeType="OMEX"/>
  <we:alternateReferences>
    <we:reference id="WA104178141" version="3.0.6.9" store="WA104178141"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Parcel</Template>
  <TotalTime>346</TotalTime>
  <Words>344</Words>
  <Application>Microsoft Macintosh PowerPoint</Application>
  <PresentationFormat>Aangepast</PresentationFormat>
  <Paragraphs>23</Paragraphs>
  <Slides>1</Slides>
  <Notes>1</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vt:i4>
      </vt:variant>
    </vt:vector>
  </HeadingPairs>
  <TitlesOfParts>
    <vt:vector size="6" baseType="lpstr">
      <vt:lpstr>Calibri</vt:lpstr>
      <vt:lpstr>Gill Sans MT</vt:lpstr>
      <vt:lpstr>Verdana</vt:lpstr>
      <vt:lpstr>Arial</vt:lpstr>
      <vt:lpstr>Pakket</vt:lpstr>
      <vt:lpstr>Informal care: The economic value AND financial impact on healthcare insurance</vt:lpstr>
    </vt:vector>
  </TitlesOfParts>
  <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Informal care: The economic value en financial impact on healthcare insurance</dc:title>
  <dc:creator>Melissa Desmedt</dc:creator>
  <cp:lastModifiedBy>Melissa Desmedt</cp:lastModifiedBy>
  <cp:revision>27</cp:revision>
  <cp:lastPrinted>2017-01-29T09:44:39Z</cp:lastPrinted>
  <dcterms:created xsi:type="dcterms:W3CDTF">2017-01-03T14:29:34Z</dcterms:created>
  <dcterms:modified xsi:type="dcterms:W3CDTF">2017-01-31T08:25:22Z</dcterms:modified>
</cp:coreProperties>
</file>