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33"/>
  </p:notesMasterIdLst>
  <p:sldIdLst>
    <p:sldId id="273" r:id="rId2"/>
    <p:sldId id="271" r:id="rId3"/>
    <p:sldId id="283" r:id="rId4"/>
    <p:sldId id="259" r:id="rId5"/>
    <p:sldId id="303" r:id="rId6"/>
    <p:sldId id="280" r:id="rId7"/>
    <p:sldId id="260" r:id="rId8"/>
    <p:sldId id="293" r:id="rId9"/>
    <p:sldId id="282" r:id="rId10"/>
    <p:sldId id="294" r:id="rId11"/>
    <p:sldId id="299" r:id="rId12"/>
    <p:sldId id="298" r:id="rId13"/>
    <p:sldId id="301" r:id="rId14"/>
    <p:sldId id="268" r:id="rId15"/>
    <p:sldId id="269" r:id="rId16"/>
    <p:sldId id="295" r:id="rId17"/>
    <p:sldId id="270" r:id="rId18"/>
    <p:sldId id="302" r:id="rId19"/>
    <p:sldId id="296" r:id="rId20"/>
    <p:sldId id="272" r:id="rId21"/>
    <p:sldId id="277" r:id="rId22"/>
    <p:sldId id="267" r:id="rId23"/>
    <p:sldId id="262" r:id="rId24"/>
    <p:sldId id="261" r:id="rId25"/>
    <p:sldId id="284" r:id="rId26"/>
    <p:sldId id="286" r:id="rId27"/>
    <p:sldId id="287" r:id="rId28"/>
    <p:sldId id="265" r:id="rId29"/>
    <p:sldId id="300" r:id="rId30"/>
    <p:sldId id="297" r:id="rId31"/>
    <p:sldId id="26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NNE Robin" initials="BR" lastIdx="15" clrIdx="0">
    <p:extLst>
      <p:ext uri="{19B8F6BF-5375-455C-9EA6-DF929625EA0E}">
        <p15:presenceInfo xmlns:p15="http://schemas.microsoft.com/office/powerpoint/2012/main" userId="BONNE Rob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A5A5A5"/>
    <a:srgbClr val="ED7D31"/>
    <a:srgbClr val="FF0000"/>
    <a:srgbClr val="0080FF"/>
    <a:srgbClr val="00FF80"/>
    <a:srgbClr val="FF80FF"/>
    <a:srgbClr val="23D023"/>
    <a:srgbClr val="95FF95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ucp9236\Desktop\Book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Positive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Ni+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Sheet1!$A$5:$A$305</c:f>
              <c:numCache>
                <c:formatCode>General</c:formatCode>
                <c:ptCount val="301"/>
                <c:pt idx="0">
                  <c:v>6.5536000000000003</c:v>
                </c:pt>
                <c:pt idx="1">
                  <c:v>19.660799999999998</c:v>
                </c:pt>
                <c:pt idx="2">
                  <c:v>32.768000000000001</c:v>
                </c:pt>
                <c:pt idx="3">
                  <c:v>45.8752</c:v>
                </c:pt>
                <c:pt idx="4">
                  <c:v>58.982399999999998</c:v>
                </c:pt>
                <c:pt idx="5">
                  <c:v>72.089600000000004</c:v>
                </c:pt>
                <c:pt idx="6">
                  <c:v>85.196799999999996</c:v>
                </c:pt>
                <c:pt idx="7">
                  <c:v>98.304000000000002</c:v>
                </c:pt>
                <c:pt idx="8">
                  <c:v>111.411</c:v>
                </c:pt>
                <c:pt idx="9">
                  <c:v>124.518</c:v>
                </c:pt>
                <c:pt idx="10">
                  <c:v>137.626</c:v>
                </c:pt>
                <c:pt idx="11">
                  <c:v>150.733</c:v>
                </c:pt>
                <c:pt idx="12">
                  <c:v>163.84</c:v>
                </c:pt>
                <c:pt idx="13">
                  <c:v>176.947</c:v>
                </c:pt>
                <c:pt idx="14">
                  <c:v>190.054</c:v>
                </c:pt>
                <c:pt idx="15">
                  <c:v>203.16200000000001</c:v>
                </c:pt>
                <c:pt idx="16">
                  <c:v>216.26900000000001</c:v>
                </c:pt>
                <c:pt idx="17">
                  <c:v>229.376</c:v>
                </c:pt>
                <c:pt idx="18">
                  <c:v>242.483</c:v>
                </c:pt>
                <c:pt idx="19">
                  <c:v>255.59</c:v>
                </c:pt>
                <c:pt idx="20">
                  <c:v>268.69799999999998</c:v>
                </c:pt>
                <c:pt idx="21">
                  <c:v>281.80500000000001</c:v>
                </c:pt>
                <c:pt idx="22">
                  <c:v>294.91199999999998</c:v>
                </c:pt>
                <c:pt idx="23">
                  <c:v>308.01900000000001</c:v>
                </c:pt>
                <c:pt idx="24">
                  <c:v>321.12599999999998</c:v>
                </c:pt>
                <c:pt idx="25">
                  <c:v>334.23399999999998</c:v>
                </c:pt>
                <c:pt idx="26">
                  <c:v>347.34100000000001</c:v>
                </c:pt>
                <c:pt idx="27">
                  <c:v>360.44799999999998</c:v>
                </c:pt>
                <c:pt idx="28">
                  <c:v>373.55500000000001</c:v>
                </c:pt>
                <c:pt idx="29">
                  <c:v>386.66199999999998</c:v>
                </c:pt>
                <c:pt idx="30">
                  <c:v>399.77</c:v>
                </c:pt>
                <c:pt idx="31">
                  <c:v>412.87700000000001</c:v>
                </c:pt>
                <c:pt idx="32">
                  <c:v>425.98399999999998</c:v>
                </c:pt>
                <c:pt idx="33">
                  <c:v>439.09100000000001</c:v>
                </c:pt>
                <c:pt idx="34">
                  <c:v>452.19799999999998</c:v>
                </c:pt>
                <c:pt idx="35">
                  <c:v>465.30599999999998</c:v>
                </c:pt>
                <c:pt idx="36">
                  <c:v>478.41300000000001</c:v>
                </c:pt>
                <c:pt idx="37">
                  <c:v>491.52</c:v>
                </c:pt>
                <c:pt idx="38">
                  <c:v>504.62700000000001</c:v>
                </c:pt>
                <c:pt idx="39">
                  <c:v>517.73400000000004</c:v>
                </c:pt>
                <c:pt idx="40">
                  <c:v>530.84199999999998</c:v>
                </c:pt>
                <c:pt idx="41">
                  <c:v>543.94899999999996</c:v>
                </c:pt>
                <c:pt idx="42">
                  <c:v>557.05600000000004</c:v>
                </c:pt>
                <c:pt idx="43">
                  <c:v>570.16300000000001</c:v>
                </c:pt>
                <c:pt idx="44">
                  <c:v>583.27</c:v>
                </c:pt>
                <c:pt idx="45">
                  <c:v>596.37800000000004</c:v>
                </c:pt>
                <c:pt idx="46">
                  <c:v>609.48500000000001</c:v>
                </c:pt>
                <c:pt idx="47">
                  <c:v>622.59199999999998</c:v>
                </c:pt>
                <c:pt idx="48">
                  <c:v>635.69899999999996</c:v>
                </c:pt>
                <c:pt idx="49">
                  <c:v>648.80600000000004</c:v>
                </c:pt>
                <c:pt idx="50">
                  <c:v>661.91399999999999</c:v>
                </c:pt>
                <c:pt idx="51">
                  <c:v>675.02099999999996</c:v>
                </c:pt>
                <c:pt idx="52">
                  <c:v>688.12800000000004</c:v>
                </c:pt>
                <c:pt idx="53">
                  <c:v>701.23500000000001</c:v>
                </c:pt>
                <c:pt idx="54">
                  <c:v>714.34199999999998</c:v>
                </c:pt>
                <c:pt idx="55">
                  <c:v>727.45</c:v>
                </c:pt>
                <c:pt idx="56">
                  <c:v>740.55700000000002</c:v>
                </c:pt>
                <c:pt idx="57">
                  <c:v>753.66399999999999</c:v>
                </c:pt>
                <c:pt idx="58">
                  <c:v>766.77099999999996</c:v>
                </c:pt>
                <c:pt idx="59">
                  <c:v>779.87800000000004</c:v>
                </c:pt>
                <c:pt idx="60">
                  <c:v>792.98599999999999</c:v>
                </c:pt>
                <c:pt idx="61">
                  <c:v>806.09299999999996</c:v>
                </c:pt>
                <c:pt idx="62">
                  <c:v>819.2</c:v>
                </c:pt>
                <c:pt idx="63">
                  <c:v>832.30700000000002</c:v>
                </c:pt>
                <c:pt idx="64">
                  <c:v>845.41399999999999</c:v>
                </c:pt>
                <c:pt idx="65">
                  <c:v>858.52200000000005</c:v>
                </c:pt>
                <c:pt idx="66">
                  <c:v>871.62900000000002</c:v>
                </c:pt>
                <c:pt idx="67">
                  <c:v>884.73599999999999</c:v>
                </c:pt>
                <c:pt idx="68">
                  <c:v>897.84299999999996</c:v>
                </c:pt>
                <c:pt idx="69">
                  <c:v>910.95</c:v>
                </c:pt>
                <c:pt idx="70">
                  <c:v>924.05799999999999</c:v>
                </c:pt>
                <c:pt idx="71">
                  <c:v>937.16499999999996</c:v>
                </c:pt>
                <c:pt idx="72">
                  <c:v>950.27200000000005</c:v>
                </c:pt>
                <c:pt idx="73">
                  <c:v>963.37900000000002</c:v>
                </c:pt>
                <c:pt idx="74">
                  <c:v>976.48599999999999</c:v>
                </c:pt>
                <c:pt idx="75">
                  <c:v>989.59400000000005</c:v>
                </c:pt>
                <c:pt idx="76">
                  <c:v>1002.7</c:v>
                </c:pt>
                <c:pt idx="77">
                  <c:v>1015.81</c:v>
                </c:pt>
                <c:pt idx="78">
                  <c:v>1028.92</c:v>
                </c:pt>
                <c:pt idx="79">
                  <c:v>1042.02</c:v>
                </c:pt>
                <c:pt idx="80">
                  <c:v>1055.1300000000001</c:v>
                </c:pt>
                <c:pt idx="81">
                  <c:v>1068.24</c:v>
                </c:pt>
                <c:pt idx="82">
                  <c:v>1081.3399999999999</c:v>
                </c:pt>
                <c:pt idx="83">
                  <c:v>1094.45</c:v>
                </c:pt>
                <c:pt idx="84">
                  <c:v>1107.56</c:v>
                </c:pt>
                <c:pt idx="85">
                  <c:v>1120.67</c:v>
                </c:pt>
                <c:pt idx="86">
                  <c:v>1133.77</c:v>
                </c:pt>
                <c:pt idx="87">
                  <c:v>1146.8800000000001</c:v>
                </c:pt>
                <c:pt idx="88">
                  <c:v>1159.99</c:v>
                </c:pt>
                <c:pt idx="89">
                  <c:v>1173.0899999999999</c:v>
                </c:pt>
                <c:pt idx="90">
                  <c:v>1186.2</c:v>
                </c:pt>
                <c:pt idx="91">
                  <c:v>1199.31</c:v>
                </c:pt>
                <c:pt idx="92">
                  <c:v>1212.42</c:v>
                </c:pt>
                <c:pt idx="93">
                  <c:v>1225.52</c:v>
                </c:pt>
                <c:pt idx="94">
                  <c:v>1238.6300000000001</c:v>
                </c:pt>
                <c:pt idx="95">
                  <c:v>1251.74</c:v>
                </c:pt>
                <c:pt idx="96">
                  <c:v>1264.8399999999999</c:v>
                </c:pt>
                <c:pt idx="97">
                  <c:v>1277.95</c:v>
                </c:pt>
                <c:pt idx="98">
                  <c:v>1291.06</c:v>
                </c:pt>
                <c:pt idx="99">
                  <c:v>1304.17</c:v>
                </c:pt>
                <c:pt idx="100">
                  <c:v>1317.27</c:v>
                </c:pt>
                <c:pt idx="101">
                  <c:v>1330.38</c:v>
                </c:pt>
                <c:pt idx="102">
                  <c:v>1343.49</c:v>
                </c:pt>
                <c:pt idx="103">
                  <c:v>1356.6</c:v>
                </c:pt>
                <c:pt idx="104">
                  <c:v>1369.7</c:v>
                </c:pt>
                <c:pt idx="105">
                  <c:v>1382.81</c:v>
                </c:pt>
                <c:pt idx="106">
                  <c:v>1395.92</c:v>
                </c:pt>
                <c:pt idx="107">
                  <c:v>1409.02</c:v>
                </c:pt>
                <c:pt idx="108">
                  <c:v>1422.13</c:v>
                </c:pt>
                <c:pt idx="109">
                  <c:v>1435.24</c:v>
                </c:pt>
                <c:pt idx="110">
                  <c:v>1448.35</c:v>
                </c:pt>
                <c:pt idx="111">
                  <c:v>1461.45</c:v>
                </c:pt>
                <c:pt idx="112">
                  <c:v>1474.56</c:v>
                </c:pt>
                <c:pt idx="113">
                  <c:v>1487.67</c:v>
                </c:pt>
                <c:pt idx="114">
                  <c:v>1500.77</c:v>
                </c:pt>
                <c:pt idx="115">
                  <c:v>1513.88</c:v>
                </c:pt>
                <c:pt idx="116">
                  <c:v>1526.99</c:v>
                </c:pt>
                <c:pt idx="117">
                  <c:v>1540.1</c:v>
                </c:pt>
                <c:pt idx="118">
                  <c:v>1553.2</c:v>
                </c:pt>
                <c:pt idx="119">
                  <c:v>1566.31</c:v>
                </c:pt>
                <c:pt idx="120">
                  <c:v>1579.42</c:v>
                </c:pt>
                <c:pt idx="121">
                  <c:v>1592.52</c:v>
                </c:pt>
                <c:pt idx="122">
                  <c:v>1605.63</c:v>
                </c:pt>
                <c:pt idx="123">
                  <c:v>1618.74</c:v>
                </c:pt>
                <c:pt idx="124">
                  <c:v>1631.85</c:v>
                </c:pt>
                <c:pt idx="125">
                  <c:v>1644.95</c:v>
                </c:pt>
                <c:pt idx="126">
                  <c:v>1658.06</c:v>
                </c:pt>
                <c:pt idx="127">
                  <c:v>1671.17</c:v>
                </c:pt>
                <c:pt idx="128">
                  <c:v>1684.28</c:v>
                </c:pt>
                <c:pt idx="129">
                  <c:v>1697.38</c:v>
                </c:pt>
                <c:pt idx="130">
                  <c:v>1710.49</c:v>
                </c:pt>
                <c:pt idx="131">
                  <c:v>1723.6</c:v>
                </c:pt>
                <c:pt idx="132">
                  <c:v>1736.7</c:v>
                </c:pt>
                <c:pt idx="133">
                  <c:v>1749.81</c:v>
                </c:pt>
                <c:pt idx="134">
                  <c:v>1762.92</c:v>
                </c:pt>
                <c:pt idx="135">
                  <c:v>1776.03</c:v>
                </c:pt>
                <c:pt idx="136">
                  <c:v>1789.13</c:v>
                </c:pt>
                <c:pt idx="137">
                  <c:v>1802.24</c:v>
                </c:pt>
                <c:pt idx="138">
                  <c:v>1815.35</c:v>
                </c:pt>
                <c:pt idx="139">
                  <c:v>1828.45</c:v>
                </c:pt>
                <c:pt idx="140">
                  <c:v>1841.56</c:v>
                </c:pt>
                <c:pt idx="141">
                  <c:v>1854.67</c:v>
                </c:pt>
                <c:pt idx="142">
                  <c:v>1867.78</c:v>
                </c:pt>
                <c:pt idx="143">
                  <c:v>1880.88</c:v>
                </c:pt>
                <c:pt idx="144">
                  <c:v>1893.99</c:v>
                </c:pt>
                <c:pt idx="145">
                  <c:v>1907.1</c:v>
                </c:pt>
                <c:pt idx="146">
                  <c:v>1920.2</c:v>
                </c:pt>
                <c:pt idx="147">
                  <c:v>1933.31</c:v>
                </c:pt>
                <c:pt idx="148">
                  <c:v>1946.42</c:v>
                </c:pt>
                <c:pt idx="149">
                  <c:v>1959.53</c:v>
                </c:pt>
                <c:pt idx="150">
                  <c:v>1972.63</c:v>
                </c:pt>
                <c:pt idx="151">
                  <c:v>1985.74</c:v>
                </c:pt>
                <c:pt idx="152">
                  <c:v>1998.85</c:v>
                </c:pt>
                <c:pt idx="153">
                  <c:v>2011.96</c:v>
                </c:pt>
                <c:pt idx="154">
                  <c:v>2025.06</c:v>
                </c:pt>
                <c:pt idx="155">
                  <c:v>2038.17</c:v>
                </c:pt>
                <c:pt idx="156">
                  <c:v>2051.2800000000002</c:v>
                </c:pt>
                <c:pt idx="157">
                  <c:v>2064.38</c:v>
                </c:pt>
                <c:pt idx="158">
                  <c:v>2077.4899999999998</c:v>
                </c:pt>
                <c:pt idx="159">
                  <c:v>2090.6</c:v>
                </c:pt>
                <c:pt idx="160">
                  <c:v>2103.71</c:v>
                </c:pt>
                <c:pt idx="161">
                  <c:v>2116.81</c:v>
                </c:pt>
                <c:pt idx="162">
                  <c:v>2129.92</c:v>
                </c:pt>
                <c:pt idx="163">
                  <c:v>2143.0300000000002</c:v>
                </c:pt>
                <c:pt idx="164">
                  <c:v>2156.13</c:v>
                </c:pt>
                <c:pt idx="165">
                  <c:v>2169.2399999999998</c:v>
                </c:pt>
                <c:pt idx="166">
                  <c:v>2182.35</c:v>
                </c:pt>
                <c:pt idx="167">
                  <c:v>2195.46</c:v>
                </c:pt>
                <c:pt idx="168">
                  <c:v>2208.56</c:v>
                </c:pt>
                <c:pt idx="169">
                  <c:v>2221.67</c:v>
                </c:pt>
                <c:pt idx="170">
                  <c:v>2234.7800000000002</c:v>
                </c:pt>
                <c:pt idx="171">
                  <c:v>2247.88</c:v>
                </c:pt>
                <c:pt idx="172">
                  <c:v>2260.9899999999998</c:v>
                </c:pt>
                <c:pt idx="173">
                  <c:v>2274.1</c:v>
                </c:pt>
                <c:pt idx="174">
                  <c:v>2287.21</c:v>
                </c:pt>
                <c:pt idx="175">
                  <c:v>2300.31</c:v>
                </c:pt>
                <c:pt idx="176">
                  <c:v>2313.42</c:v>
                </c:pt>
                <c:pt idx="177">
                  <c:v>2326.5300000000002</c:v>
                </c:pt>
                <c:pt idx="178">
                  <c:v>2339.64</c:v>
                </c:pt>
                <c:pt idx="179">
                  <c:v>2352.7399999999998</c:v>
                </c:pt>
                <c:pt idx="180">
                  <c:v>2365.85</c:v>
                </c:pt>
                <c:pt idx="181">
                  <c:v>2378.96</c:v>
                </c:pt>
                <c:pt idx="182">
                  <c:v>2392.06</c:v>
                </c:pt>
                <c:pt idx="183">
                  <c:v>2405.17</c:v>
                </c:pt>
                <c:pt idx="184">
                  <c:v>2418.2800000000002</c:v>
                </c:pt>
                <c:pt idx="185">
                  <c:v>2431.39</c:v>
                </c:pt>
                <c:pt idx="186">
                  <c:v>2444.4899999999998</c:v>
                </c:pt>
                <c:pt idx="187">
                  <c:v>2457.6</c:v>
                </c:pt>
                <c:pt idx="188">
                  <c:v>2470.71</c:v>
                </c:pt>
                <c:pt idx="189">
                  <c:v>2483.81</c:v>
                </c:pt>
                <c:pt idx="190">
                  <c:v>2496.92</c:v>
                </c:pt>
                <c:pt idx="191">
                  <c:v>2510.0300000000002</c:v>
                </c:pt>
                <c:pt idx="192">
                  <c:v>2523.14</c:v>
                </c:pt>
                <c:pt idx="193">
                  <c:v>2536.2399999999998</c:v>
                </c:pt>
                <c:pt idx="194">
                  <c:v>2549.35</c:v>
                </c:pt>
                <c:pt idx="195">
                  <c:v>2562.46</c:v>
                </c:pt>
                <c:pt idx="196">
                  <c:v>2575.56</c:v>
                </c:pt>
                <c:pt idx="197">
                  <c:v>2588.67</c:v>
                </c:pt>
                <c:pt idx="198">
                  <c:v>2601.7800000000002</c:v>
                </c:pt>
                <c:pt idx="199">
                  <c:v>2614.89</c:v>
                </c:pt>
                <c:pt idx="200">
                  <c:v>2627.99</c:v>
                </c:pt>
                <c:pt idx="201">
                  <c:v>2641.1</c:v>
                </c:pt>
                <c:pt idx="202">
                  <c:v>2654.21</c:v>
                </c:pt>
                <c:pt idx="203">
                  <c:v>2667.32</c:v>
                </c:pt>
                <c:pt idx="204">
                  <c:v>2680.42</c:v>
                </c:pt>
                <c:pt idx="205">
                  <c:v>2693.53</c:v>
                </c:pt>
                <c:pt idx="206">
                  <c:v>2706.64</c:v>
                </c:pt>
                <c:pt idx="207">
                  <c:v>2719.74</c:v>
                </c:pt>
                <c:pt idx="208">
                  <c:v>2732.85</c:v>
                </c:pt>
                <c:pt idx="209">
                  <c:v>2745.96</c:v>
                </c:pt>
                <c:pt idx="210">
                  <c:v>2759.07</c:v>
                </c:pt>
                <c:pt idx="211">
                  <c:v>2772.17</c:v>
                </c:pt>
                <c:pt idx="212">
                  <c:v>2785.28</c:v>
                </c:pt>
                <c:pt idx="213">
                  <c:v>2798.39</c:v>
                </c:pt>
                <c:pt idx="214">
                  <c:v>2811.49</c:v>
                </c:pt>
                <c:pt idx="215">
                  <c:v>2824.6</c:v>
                </c:pt>
                <c:pt idx="216">
                  <c:v>2837.71</c:v>
                </c:pt>
                <c:pt idx="217">
                  <c:v>2850.82</c:v>
                </c:pt>
                <c:pt idx="218">
                  <c:v>2863.92</c:v>
                </c:pt>
                <c:pt idx="219">
                  <c:v>2877.03</c:v>
                </c:pt>
                <c:pt idx="220">
                  <c:v>2890.14</c:v>
                </c:pt>
                <c:pt idx="221">
                  <c:v>2903.24</c:v>
                </c:pt>
                <c:pt idx="222">
                  <c:v>2916.35</c:v>
                </c:pt>
                <c:pt idx="223">
                  <c:v>2929.46</c:v>
                </c:pt>
                <c:pt idx="224">
                  <c:v>2942.57</c:v>
                </c:pt>
                <c:pt idx="225">
                  <c:v>2955.67</c:v>
                </c:pt>
                <c:pt idx="226">
                  <c:v>2968.78</c:v>
                </c:pt>
                <c:pt idx="227">
                  <c:v>2981.89</c:v>
                </c:pt>
                <c:pt idx="228">
                  <c:v>2995</c:v>
                </c:pt>
                <c:pt idx="229">
                  <c:v>3008.1</c:v>
                </c:pt>
                <c:pt idx="230">
                  <c:v>3021.21</c:v>
                </c:pt>
                <c:pt idx="231">
                  <c:v>3034.32</c:v>
                </c:pt>
                <c:pt idx="232">
                  <c:v>3047.42</c:v>
                </c:pt>
                <c:pt idx="233">
                  <c:v>3060.53</c:v>
                </c:pt>
                <c:pt idx="234">
                  <c:v>3073.64</c:v>
                </c:pt>
                <c:pt idx="235">
                  <c:v>3086.75</c:v>
                </c:pt>
                <c:pt idx="236">
                  <c:v>3099.85</c:v>
                </c:pt>
                <c:pt idx="237">
                  <c:v>3112.96</c:v>
                </c:pt>
                <c:pt idx="238">
                  <c:v>3126.07</c:v>
                </c:pt>
                <c:pt idx="239">
                  <c:v>3139.17</c:v>
                </c:pt>
                <c:pt idx="240">
                  <c:v>3152.28</c:v>
                </c:pt>
                <c:pt idx="241">
                  <c:v>3165.39</c:v>
                </c:pt>
                <c:pt idx="242">
                  <c:v>3178.5</c:v>
                </c:pt>
                <c:pt idx="243">
                  <c:v>3191.6</c:v>
                </c:pt>
                <c:pt idx="244">
                  <c:v>3204.71</c:v>
                </c:pt>
                <c:pt idx="245">
                  <c:v>3217.82</c:v>
                </c:pt>
                <c:pt idx="246">
                  <c:v>3230.92</c:v>
                </c:pt>
                <c:pt idx="247">
                  <c:v>3244.03</c:v>
                </c:pt>
                <c:pt idx="248">
                  <c:v>3257.14</c:v>
                </c:pt>
                <c:pt idx="249">
                  <c:v>3270.25</c:v>
                </c:pt>
                <c:pt idx="250">
                  <c:v>3283.35</c:v>
                </c:pt>
                <c:pt idx="251">
                  <c:v>3296.46</c:v>
                </c:pt>
                <c:pt idx="252">
                  <c:v>3309.57</c:v>
                </c:pt>
                <c:pt idx="253">
                  <c:v>3322.68</c:v>
                </c:pt>
                <c:pt idx="254">
                  <c:v>3335.78</c:v>
                </c:pt>
                <c:pt idx="255">
                  <c:v>3348.89</c:v>
                </c:pt>
                <c:pt idx="256">
                  <c:v>3362</c:v>
                </c:pt>
                <c:pt idx="257">
                  <c:v>3375.1</c:v>
                </c:pt>
                <c:pt idx="258">
                  <c:v>3388.21</c:v>
                </c:pt>
                <c:pt idx="259">
                  <c:v>3401.32</c:v>
                </c:pt>
                <c:pt idx="260">
                  <c:v>3414.43</c:v>
                </c:pt>
                <c:pt idx="261">
                  <c:v>3427.53</c:v>
                </c:pt>
                <c:pt idx="262">
                  <c:v>3440.64</c:v>
                </c:pt>
                <c:pt idx="263">
                  <c:v>3453.75</c:v>
                </c:pt>
                <c:pt idx="264">
                  <c:v>3466.85</c:v>
                </c:pt>
                <c:pt idx="265">
                  <c:v>3479.96</c:v>
                </c:pt>
                <c:pt idx="266">
                  <c:v>3493.07</c:v>
                </c:pt>
                <c:pt idx="267">
                  <c:v>3506.18</c:v>
                </c:pt>
                <c:pt idx="268">
                  <c:v>3519.28</c:v>
                </c:pt>
                <c:pt idx="269">
                  <c:v>3532.39</c:v>
                </c:pt>
                <c:pt idx="270">
                  <c:v>3545.5</c:v>
                </c:pt>
                <c:pt idx="271">
                  <c:v>3558.6</c:v>
                </c:pt>
                <c:pt idx="272">
                  <c:v>3571.71</c:v>
                </c:pt>
                <c:pt idx="273">
                  <c:v>3584.82</c:v>
                </c:pt>
                <c:pt idx="274">
                  <c:v>3597.93</c:v>
                </c:pt>
                <c:pt idx="275">
                  <c:v>3611.03</c:v>
                </c:pt>
                <c:pt idx="276">
                  <c:v>3624.14</c:v>
                </c:pt>
                <c:pt idx="277">
                  <c:v>3637.25</c:v>
                </c:pt>
                <c:pt idx="278">
                  <c:v>3650.36</c:v>
                </c:pt>
                <c:pt idx="279">
                  <c:v>3663.46</c:v>
                </c:pt>
                <c:pt idx="280">
                  <c:v>3676.57</c:v>
                </c:pt>
                <c:pt idx="281">
                  <c:v>3689.68</c:v>
                </c:pt>
                <c:pt idx="282">
                  <c:v>3702.78</c:v>
                </c:pt>
                <c:pt idx="283">
                  <c:v>3715.89</c:v>
                </c:pt>
                <c:pt idx="284">
                  <c:v>3729</c:v>
                </c:pt>
                <c:pt idx="285">
                  <c:v>3742.11</c:v>
                </c:pt>
                <c:pt idx="286">
                  <c:v>3755.21</c:v>
                </c:pt>
                <c:pt idx="287">
                  <c:v>3768.32</c:v>
                </c:pt>
                <c:pt idx="288">
                  <c:v>3781.43</c:v>
                </c:pt>
                <c:pt idx="289">
                  <c:v>3794.53</c:v>
                </c:pt>
                <c:pt idx="290">
                  <c:v>3807.64</c:v>
                </c:pt>
                <c:pt idx="291">
                  <c:v>3820.75</c:v>
                </c:pt>
                <c:pt idx="292">
                  <c:v>3833.86</c:v>
                </c:pt>
                <c:pt idx="293">
                  <c:v>3846.96</c:v>
                </c:pt>
                <c:pt idx="294">
                  <c:v>3860.07</c:v>
                </c:pt>
                <c:pt idx="295">
                  <c:v>3873.18</c:v>
                </c:pt>
                <c:pt idx="296">
                  <c:v>3886.28</c:v>
                </c:pt>
                <c:pt idx="297">
                  <c:v>3899.39</c:v>
                </c:pt>
                <c:pt idx="298">
                  <c:v>3912.5</c:v>
                </c:pt>
                <c:pt idx="299">
                  <c:v>3925.61</c:v>
                </c:pt>
                <c:pt idx="300">
                  <c:v>3938.71</c:v>
                </c:pt>
              </c:numCache>
            </c:numRef>
          </c:xVal>
          <c:yVal>
            <c:numRef>
              <c:f>Sheet1!$I$5:$I$305</c:f>
              <c:numCache>
                <c:formatCode>General</c:formatCode>
                <c:ptCount val="301"/>
                <c:pt idx="0">
                  <c:v>120.298</c:v>
                </c:pt>
                <c:pt idx="1">
                  <c:v>357.59</c:v>
                </c:pt>
                <c:pt idx="2">
                  <c:v>401.34800000000001</c:v>
                </c:pt>
                <c:pt idx="3">
                  <c:v>335.35500000000002</c:v>
                </c:pt>
                <c:pt idx="4">
                  <c:v>237.226</c:v>
                </c:pt>
                <c:pt idx="5">
                  <c:v>126.346</c:v>
                </c:pt>
                <c:pt idx="6">
                  <c:v>123.307</c:v>
                </c:pt>
                <c:pt idx="7">
                  <c:v>91.176599999999993</c:v>
                </c:pt>
                <c:pt idx="8">
                  <c:v>82.146900000000002</c:v>
                </c:pt>
                <c:pt idx="9">
                  <c:v>87.164000000000001</c:v>
                </c:pt>
                <c:pt idx="10">
                  <c:v>88.171999999999997</c:v>
                </c:pt>
                <c:pt idx="11">
                  <c:v>82.154200000000003</c:v>
                </c:pt>
                <c:pt idx="12">
                  <c:v>99.225200000000001</c:v>
                </c:pt>
                <c:pt idx="13">
                  <c:v>95.202500000000001</c:v>
                </c:pt>
                <c:pt idx="14">
                  <c:v>98.215500000000006</c:v>
                </c:pt>
                <c:pt idx="15">
                  <c:v>109.26600000000001</c:v>
                </c:pt>
                <c:pt idx="16">
                  <c:v>125.364</c:v>
                </c:pt>
                <c:pt idx="17">
                  <c:v>120.31699999999999</c:v>
                </c:pt>
                <c:pt idx="18">
                  <c:v>129.35599999999999</c:v>
                </c:pt>
                <c:pt idx="19">
                  <c:v>129.36600000000001</c:v>
                </c:pt>
                <c:pt idx="20">
                  <c:v>139.41900000000001</c:v>
                </c:pt>
                <c:pt idx="21">
                  <c:v>143.43299999999999</c:v>
                </c:pt>
                <c:pt idx="22">
                  <c:v>163.60400000000001</c:v>
                </c:pt>
                <c:pt idx="23">
                  <c:v>167.595</c:v>
                </c:pt>
                <c:pt idx="24">
                  <c:v>150.506</c:v>
                </c:pt>
                <c:pt idx="25">
                  <c:v>162.53299999999999</c:v>
                </c:pt>
                <c:pt idx="26">
                  <c:v>161.53899999999999</c:v>
                </c:pt>
                <c:pt idx="27">
                  <c:v>189.75800000000001</c:v>
                </c:pt>
                <c:pt idx="28">
                  <c:v>152.482</c:v>
                </c:pt>
                <c:pt idx="29">
                  <c:v>167.57900000000001</c:v>
                </c:pt>
                <c:pt idx="30">
                  <c:v>164.566</c:v>
                </c:pt>
                <c:pt idx="31">
                  <c:v>153.482</c:v>
                </c:pt>
                <c:pt idx="32">
                  <c:v>115.26</c:v>
                </c:pt>
                <c:pt idx="33">
                  <c:v>101.215</c:v>
                </c:pt>
                <c:pt idx="34">
                  <c:v>119.289</c:v>
                </c:pt>
                <c:pt idx="35">
                  <c:v>111.264</c:v>
                </c:pt>
                <c:pt idx="36">
                  <c:v>89.168800000000005</c:v>
                </c:pt>
                <c:pt idx="37">
                  <c:v>99.214799999999997</c:v>
                </c:pt>
                <c:pt idx="38">
                  <c:v>97.202600000000004</c:v>
                </c:pt>
                <c:pt idx="39">
                  <c:v>71.109300000000005</c:v>
                </c:pt>
                <c:pt idx="40">
                  <c:v>79.125100000000003</c:v>
                </c:pt>
                <c:pt idx="41">
                  <c:v>76.119100000000003</c:v>
                </c:pt>
                <c:pt idx="42">
                  <c:v>69.093800000000002</c:v>
                </c:pt>
                <c:pt idx="43">
                  <c:v>62.082099999999997</c:v>
                </c:pt>
                <c:pt idx="44">
                  <c:v>58.0657</c:v>
                </c:pt>
                <c:pt idx="45">
                  <c:v>46.043100000000003</c:v>
                </c:pt>
                <c:pt idx="46">
                  <c:v>47.046799999999998</c:v>
                </c:pt>
                <c:pt idx="47">
                  <c:v>49.046900000000001</c:v>
                </c:pt>
                <c:pt idx="48">
                  <c:v>55.059100000000001</c:v>
                </c:pt>
                <c:pt idx="49">
                  <c:v>33.022500000000001</c:v>
                </c:pt>
                <c:pt idx="50">
                  <c:v>46.0413</c:v>
                </c:pt>
                <c:pt idx="51">
                  <c:v>37.026699999999998</c:v>
                </c:pt>
                <c:pt idx="52">
                  <c:v>54.059100000000001</c:v>
                </c:pt>
                <c:pt idx="53">
                  <c:v>41.032800000000002</c:v>
                </c:pt>
                <c:pt idx="54">
                  <c:v>40.032800000000002</c:v>
                </c:pt>
                <c:pt idx="55">
                  <c:v>40.031300000000002</c:v>
                </c:pt>
                <c:pt idx="56">
                  <c:v>30.017600000000002</c:v>
                </c:pt>
                <c:pt idx="57">
                  <c:v>30.018699999999999</c:v>
                </c:pt>
                <c:pt idx="58">
                  <c:v>33.021299999999997</c:v>
                </c:pt>
                <c:pt idx="59">
                  <c:v>32.020000000000003</c:v>
                </c:pt>
                <c:pt idx="60">
                  <c:v>48.045000000000002</c:v>
                </c:pt>
                <c:pt idx="61">
                  <c:v>24.0122</c:v>
                </c:pt>
                <c:pt idx="62">
                  <c:v>31.018799999999999</c:v>
                </c:pt>
                <c:pt idx="63">
                  <c:v>28.0153</c:v>
                </c:pt>
                <c:pt idx="64">
                  <c:v>35.023899999999998</c:v>
                </c:pt>
                <c:pt idx="65">
                  <c:v>38.028199999999998</c:v>
                </c:pt>
                <c:pt idx="66">
                  <c:v>20.0078</c:v>
                </c:pt>
                <c:pt idx="67">
                  <c:v>38.028199999999998</c:v>
                </c:pt>
                <c:pt idx="68">
                  <c:v>25.0122</c:v>
                </c:pt>
                <c:pt idx="69">
                  <c:v>24.011199999999999</c:v>
                </c:pt>
                <c:pt idx="70">
                  <c:v>28.0153</c:v>
                </c:pt>
                <c:pt idx="71">
                  <c:v>25.0122</c:v>
                </c:pt>
                <c:pt idx="72">
                  <c:v>20.0078</c:v>
                </c:pt>
                <c:pt idx="73">
                  <c:v>26.013200000000001</c:v>
                </c:pt>
                <c:pt idx="74">
                  <c:v>32.020000000000003</c:v>
                </c:pt>
                <c:pt idx="75">
                  <c:v>22.009399999999999</c:v>
                </c:pt>
                <c:pt idx="76">
                  <c:v>23.010300000000001</c:v>
                </c:pt>
                <c:pt idx="77">
                  <c:v>29.016400000000001</c:v>
                </c:pt>
                <c:pt idx="78">
                  <c:v>16.004999999999999</c:v>
                </c:pt>
                <c:pt idx="79">
                  <c:v>18.0063</c:v>
                </c:pt>
                <c:pt idx="80">
                  <c:v>26.013200000000001</c:v>
                </c:pt>
                <c:pt idx="81">
                  <c:v>21.010300000000001</c:v>
                </c:pt>
                <c:pt idx="82">
                  <c:v>15.0044</c:v>
                </c:pt>
                <c:pt idx="83">
                  <c:v>20.0078</c:v>
                </c:pt>
                <c:pt idx="84">
                  <c:v>22.009399999999999</c:v>
                </c:pt>
                <c:pt idx="85">
                  <c:v>23.010300000000001</c:v>
                </c:pt>
                <c:pt idx="86">
                  <c:v>21.008600000000001</c:v>
                </c:pt>
                <c:pt idx="87">
                  <c:v>30.017600000000002</c:v>
                </c:pt>
                <c:pt idx="88">
                  <c:v>13.003299999999999</c:v>
                </c:pt>
                <c:pt idx="89">
                  <c:v>17.005600000000001</c:v>
                </c:pt>
                <c:pt idx="90">
                  <c:v>19.007000000000001</c:v>
                </c:pt>
                <c:pt idx="91">
                  <c:v>19.007000000000001</c:v>
                </c:pt>
                <c:pt idx="92">
                  <c:v>21.008600000000001</c:v>
                </c:pt>
                <c:pt idx="93">
                  <c:v>29.016400000000001</c:v>
                </c:pt>
                <c:pt idx="94">
                  <c:v>17.005600000000001</c:v>
                </c:pt>
                <c:pt idx="95">
                  <c:v>18.007000000000001</c:v>
                </c:pt>
                <c:pt idx="96">
                  <c:v>16.004999999999999</c:v>
                </c:pt>
                <c:pt idx="97">
                  <c:v>22.010300000000001</c:v>
                </c:pt>
                <c:pt idx="98">
                  <c:v>17.005600000000001</c:v>
                </c:pt>
                <c:pt idx="99">
                  <c:v>16.004999999999999</c:v>
                </c:pt>
                <c:pt idx="100">
                  <c:v>19.007000000000001</c:v>
                </c:pt>
                <c:pt idx="101">
                  <c:v>14.0038</c:v>
                </c:pt>
                <c:pt idx="102">
                  <c:v>20.0078</c:v>
                </c:pt>
                <c:pt idx="103">
                  <c:v>17.005600000000001</c:v>
                </c:pt>
                <c:pt idx="104">
                  <c:v>22.010100000000001</c:v>
                </c:pt>
                <c:pt idx="105">
                  <c:v>18.0063</c:v>
                </c:pt>
                <c:pt idx="106">
                  <c:v>14.0038</c:v>
                </c:pt>
                <c:pt idx="107">
                  <c:v>12.003299999999999</c:v>
                </c:pt>
                <c:pt idx="108">
                  <c:v>19.0078</c:v>
                </c:pt>
                <c:pt idx="109">
                  <c:v>14.0038</c:v>
                </c:pt>
                <c:pt idx="110">
                  <c:v>16.004999999999999</c:v>
                </c:pt>
                <c:pt idx="111">
                  <c:v>20.0078</c:v>
                </c:pt>
                <c:pt idx="112">
                  <c:v>23.010300000000001</c:v>
                </c:pt>
                <c:pt idx="113">
                  <c:v>19.007000000000001</c:v>
                </c:pt>
                <c:pt idx="114">
                  <c:v>18.0063</c:v>
                </c:pt>
                <c:pt idx="115">
                  <c:v>23.011199999999999</c:v>
                </c:pt>
                <c:pt idx="116">
                  <c:v>14.0038</c:v>
                </c:pt>
                <c:pt idx="117">
                  <c:v>18.0063</c:v>
                </c:pt>
                <c:pt idx="118">
                  <c:v>18.0063</c:v>
                </c:pt>
                <c:pt idx="119">
                  <c:v>20.0078</c:v>
                </c:pt>
                <c:pt idx="120">
                  <c:v>13.003299999999999</c:v>
                </c:pt>
                <c:pt idx="121">
                  <c:v>15.0044</c:v>
                </c:pt>
                <c:pt idx="122">
                  <c:v>10.002000000000001</c:v>
                </c:pt>
                <c:pt idx="123">
                  <c:v>13.003299999999999</c:v>
                </c:pt>
                <c:pt idx="124">
                  <c:v>14.0038</c:v>
                </c:pt>
                <c:pt idx="125">
                  <c:v>10.002000000000001</c:v>
                </c:pt>
                <c:pt idx="126">
                  <c:v>11.0024</c:v>
                </c:pt>
                <c:pt idx="127">
                  <c:v>15.0044</c:v>
                </c:pt>
                <c:pt idx="128">
                  <c:v>10.002000000000001</c:v>
                </c:pt>
                <c:pt idx="129">
                  <c:v>7.0009600000000001</c:v>
                </c:pt>
                <c:pt idx="130">
                  <c:v>17.005600000000001</c:v>
                </c:pt>
                <c:pt idx="131">
                  <c:v>12.002800000000001</c:v>
                </c:pt>
                <c:pt idx="132">
                  <c:v>12.002800000000001</c:v>
                </c:pt>
                <c:pt idx="133">
                  <c:v>12.002800000000001</c:v>
                </c:pt>
                <c:pt idx="134">
                  <c:v>13.003299999999999</c:v>
                </c:pt>
                <c:pt idx="135">
                  <c:v>14.0038</c:v>
                </c:pt>
                <c:pt idx="136">
                  <c:v>11.0024</c:v>
                </c:pt>
                <c:pt idx="137">
                  <c:v>12.002800000000001</c:v>
                </c:pt>
                <c:pt idx="138">
                  <c:v>16.004999999999999</c:v>
                </c:pt>
                <c:pt idx="139">
                  <c:v>12.002800000000001</c:v>
                </c:pt>
                <c:pt idx="140">
                  <c:v>12.002800000000001</c:v>
                </c:pt>
                <c:pt idx="141">
                  <c:v>16.004999999999999</c:v>
                </c:pt>
                <c:pt idx="142">
                  <c:v>11.0024</c:v>
                </c:pt>
                <c:pt idx="143">
                  <c:v>10.0023</c:v>
                </c:pt>
                <c:pt idx="144">
                  <c:v>16.004999999999999</c:v>
                </c:pt>
                <c:pt idx="145">
                  <c:v>6.0007000000000001</c:v>
                </c:pt>
                <c:pt idx="146">
                  <c:v>10.002000000000001</c:v>
                </c:pt>
                <c:pt idx="147">
                  <c:v>13.003299999999999</c:v>
                </c:pt>
                <c:pt idx="148">
                  <c:v>10.002000000000001</c:v>
                </c:pt>
                <c:pt idx="149">
                  <c:v>11.0024</c:v>
                </c:pt>
                <c:pt idx="150">
                  <c:v>15.0044</c:v>
                </c:pt>
                <c:pt idx="151">
                  <c:v>15.0044</c:v>
                </c:pt>
                <c:pt idx="152">
                  <c:v>11.0024</c:v>
                </c:pt>
                <c:pt idx="153">
                  <c:v>14.0038</c:v>
                </c:pt>
                <c:pt idx="154">
                  <c:v>8.0012500000000006</c:v>
                </c:pt>
                <c:pt idx="155">
                  <c:v>12.002800000000001</c:v>
                </c:pt>
                <c:pt idx="156">
                  <c:v>10.002000000000001</c:v>
                </c:pt>
                <c:pt idx="157">
                  <c:v>5.00068</c:v>
                </c:pt>
                <c:pt idx="158">
                  <c:v>8.0012500000000006</c:v>
                </c:pt>
                <c:pt idx="159">
                  <c:v>8.0012500000000006</c:v>
                </c:pt>
                <c:pt idx="160">
                  <c:v>14.0038</c:v>
                </c:pt>
                <c:pt idx="161">
                  <c:v>8.0012500000000006</c:v>
                </c:pt>
                <c:pt idx="162">
                  <c:v>9.0015800000000006</c:v>
                </c:pt>
                <c:pt idx="163">
                  <c:v>14.0038</c:v>
                </c:pt>
                <c:pt idx="164">
                  <c:v>9.0019299999999998</c:v>
                </c:pt>
                <c:pt idx="165">
                  <c:v>10.002000000000001</c:v>
                </c:pt>
                <c:pt idx="166">
                  <c:v>7.0009600000000001</c:v>
                </c:pt>
                <c:pt idx="167">
                  <c:v>12.002800000000001</c:v>
                </c:pt>
                <c:pt idx="168">
                  <c:v>13.003299999999999</c:v>
                </c:pt>
                <c:pt idx="169">
                  <c:v>8.0012500000000006</c:v>
                </c:pt>
                <c:pt idx="170">
                  <c:v>13.003299999999999</c:v>
                </c:pt>
                <c:pt idx="171">
                  <c:v>7.0009600000000001</c:v>
                </c:pt>
                <c:pt idx="172">
                  <c:v>10.002000000000001</c:v>
                </c:pt>
                <c:pt idx="173">
                  <c:v>14.0038</c:v>
                </c:pt>
                <c:pt idx="174">
                  <c:v>11.0024</c:v>
                </c:pt>
                <c:pt idx="175">
                  <c:v>11.0024</c:v>
                </c:pt>
                <c:pt idx="176">
                  <c:v>10.002000000000001</c:v>
                </c:pt>
                <c:pt idx="177">
                  <c:v>7.0009600000000001</c:v>
                </c:pt>
                <c:pt idx="178">
                  <c:v>10.002000000000001</c:v>
                </c:pt>
                <c:pt idx="179">
                  <c:v>11.0024</c:v>
                </c:pt>
                <c:pt idx="180">
                  <c:v>5.0004900000000001</c:v>
                </c:pt>
                <c:pt idx="181">
                  <c:v>11.0024</c:v>
                </c:pt>
                <c:pt idx="182">
                  <c:v>7.0009600000000001</c:v>
                </c:pt>
                <c:pt idx="183">
                  <c:v>14.0038</c:v>
                </c:pt>
                <c:pt idx="184">
                  <c:v>10.0023</c:v>
                </c:pt>
                <c:pt idx="185">
                  <c:v>8.0012500000000006</c:v>
                </c:pt>
                <c:pt idx="186">
                  <c:v>6.0007000000000001</c:v>
                </c:pt>
                <c:pt idx="187">
                  <c:v>7.0009600000000001</c:v>
                </c:pt>
                <c:pt idx="188">
                  <c:v>5.0004900000000001</c:v>
                </c:pt>
                <c:pt idx="189">
                  <c:v>10.002000000000001</c:v>
                </c:pt>
                <c:pt idx="190">
                  <c:v>7.0012299999999996</c:v>
                </c:pt>
                <c:pt idx="191">
                  <c:v>4.0003099999999998</c:v>
                </c:pt>
                <c:pt idx="192">
                  <c:v>7.0009600000000001</c:v>
                </c:pt>
                <c:pt idx="193">
                  <c:v>12.002800000000001</c:v>
                </c:pt>
                <c:pt idx="194">
                  <c:v>10.002000000000001</c:v>
                </c:pt>
                <c:pt idx="195">
                  <c:v>3.0001799999999998</c:v>
                </c:pt>
                <c:pt idx="196">
                  <c:v>7.0009600000000001</c:v>
                </c:pt>
                <c:pt idx="197">
                  <c:v>6.0007000000000001</c:v>
                </c:pt>
                <c:pt idx="198">
                  <c:v>7.0009600000000001</c:v>
                </c:pt>
                <c:pt idx="199">
                  <c:v>3.0001799999999998</c:v>
                </c:pt>
                <c:pt idx="200">
                  <c:v>4.0003099999999998</c:v>
                </c:pt>
                <c:pt idx="201">
                  <c:v>7.0009600000000001</c:v>
                </c:pt>
                <c:pt idx="202">
                  <c:v>6.0007000000000001</c:v>
                </c:pt>
                <c:pt idx="203">
                  <c:v>9.0015800000000006</c:v>
                </c:pt>
                <c:pt idx="204">
                  <c:v>4.0003099999999998</c:v>
                </c:pt>
                <c:pt idx="205">
                  <c:v>10.002000000000001</c:v>
                </c:pt>
                <c:pt idx="206">
                  <c:v>11.0024</c:v>
                </c:pt>
                <c:pt idx="207">
                  <c:v>8.0012500000000006</c:v>
                </c:pt>
                <c:pt idx="208">
                  <c:v>5.0004900000000001</c:v>
                </c:pt>
                <c:pt idx="209">
                  <c:v>5.0004900000000001</c:v>
                </c:pt>
                <c:pt idx="210">
                  <c:v>4.0003099999999998</c:v>
                </c:pt>
                <c:pt idx="211">
                  <c:v>9.0015800000000006</c:v>
                </c:pt>
                <c:pt idx="212">
                  <c:v>8.0012500000000006</c:v>
                </c:pt>
                <c:pt idx="213">
                  <c:v>10.002000000000001</c:v>
                </c:pt>
                <c:pt idx="214">
                  <c:v>8.0012500000000006</c:v>
                </c:pt>
                <c:pt idx="215">
                  <c:v>10.002000000000001</c:v>
                </c:pt>
                <c:pt idx="216">
                  <c:v>10.0023</c:v>
                </c:pt>
                <c:pt idx="217">
                  <c:v>7.0009600000000001</c:v>
                </c:pt>
                <c:pt idx="218">
                  <c:v>10.002000000000001</c:v>
                </c:pt>
                <c:pt idx="219">
                  <c:v>3.0001799999999998</c:v>
                </c:pt>
                <c:pt idx="220">
                  <c:v>11.0024</c:v>
                </c:pt>
                <c:pt idx="221">
                  <c:v>7.0009600000000001</c:v>
                </c:pt>
                <c:pt idx="222">
                  <c:v>4.0003099999999998</c:v>
                </c:pt>
                <c:pt idx="223">
                  <c:v>11.0024</c:v>
                </c:pt>
                <c:pt idx="224">
                  <c:v>13.003299999999999</c:v>
                </c:pt>
                <c:pt idx="225">
                  <c:v>12.002800000000001</c:v>
                </c:pt>
                <c:pt idx="226">
                  <c:v>6.0007000000000001</c:v>
                </c:pt>
                <c:pt idx="227">
                  <c:v>7.0009600000000001</c:v>
                </c:pt>
                <c:pt idx="228">
                  <c:v>6.0007000000000001</c:v>
                </c:pt>
                <c:pt idx="229">
                  <c:v>10.002000000000001</c:v>
                </c:pt>
                <c:pt idx="230">
                  <c:v>4.0003099999999998</c:v>
                </c:pt>
                <c:pt idx="231">
                  <c:v>8.0012500000000006</c:v>
                </c:pt>
                <c:pt idx="232">
                  <c:v>6.0007000000000001</c:v>
                </c:pt>
                <c:pt idx="233">
                  <c:v>10.002000000000001</c:v>
                </c:pt>
                <c:pt idx="234">
                  <c:v>3.0001799999999998</c:v>
                </c:pt>
                <c:pt idx="235">
                  <c:v>8.0012500000000006</c:v>
                </c:pt>
                <c:pt idx="236">
                  <c:v>9.0015800000000006</c:v>
                </c:pt>
                <c:pt idx="237">
                  <c:v>11.0024</c:v>
                </c:pt>
                <c:pt idx="238">
                  <c:v>3.0001799999999998</c:v>
                </c:pt>
                <c:pt idx="239">
                  <c:v>11.0024</c:v>
                </c:pt>
                <c:pt idx="240">
                  <c:v>4.0003099999999998</c:v>
                </c:pt>
                <c:pt idx="241">
                  <c:v>3.0001799999999998</c:v>
                </c:pt>
                <c:pt idx="242">
                  <c:v>5.0004900000000001</c:v>
                </c:pt>
                <c:pt idx="243">
                  <c:v>7.0009600000000001</c:v>
                </c:pt>
                <c:pt idx="244">
                  <c:v>7.0009600000000001</c:v>
                </c:pt>
                <c:pt idx="245">
                  <c:v>5.0004900000000001</c:v>
                </c:pt>
                <c:pt idx="246">
                  <c:v>7.0009600000000001</c:v>
                </c:pt>
                <c:pt idx="247">
                  <c:v>7.0009600000000001</c:v>
                </c:pt>
                <c:pt idx="248">
                  <c:v>3.0001799999999998</c:v>
                </c:pt>
                <c:pt idx="249">
                  <c:v>8.0012500000000006</c:v>
                </c:pt>
                <c:pt idx="250">
                  <c:v>9.0015800000000006</c:v>
                </c:pt>
                <c:pt idx="251">
                  <c:v>5.0004900000000001</c:v>
                </c:pt>
                <c:pt idx="252">
                  <c:v>10.002000000000001</c:v>
                </c:pt>
                <c:pt idx="253">
                  <c:v>7.0009600000000001</c:v>
                </c:pt>
                <c:pt idx="254">
                  <c:v>5.0004900000000001</c:v>
                </c:pt>
                <c:pt idx="255">
                  <c:v>7.0009600000000001</c:v>
                </c:pt>
                <c:pt idx="256">
                  <c:v>10.002000000000001</c:v>
                </c:pt>
                <c:pt idx="257">
                  <c:v>7.0009600000000001</c:v>
                </c:pt>
                <c:pt idx="258">
                  <c:v>5.0004900000000001</c:v>
                </c:pt>
                <c:pt idx="259">
                  <c:v>7.0009600000000001</c:v>
                </c:pt>
                <c:pt idx="260">
                  <c:v>6.0007000000000001</c:v>
                </c:pt>
                <c:pt idx="261">
                  <c:v>3.0002900000000001</c:v>
                </c:pt>
                <c:pt idx="262">
                  <c:v>6.0007000000000001</c:v>
                </c:pt>
                <c:pt idx="263">
                  <c:v>6.0007000000000001</c:v>
                </c:pt>
                <c:pt idx="264">
                  <c:v>12.002800000000001</c:v>
                </c:pt>
                <c:pt idx="265">
                  <c:v>3.0001799999999998</c:v>
                </c:pt>
                <c:pt idx="266">
                  <c:v>2.0000800000000001</c:v>
                </c:pt>
                <c:pt idx="267">
                  <c:v>6.0007000000000001</c:v>
                </c:pt>
                <c:pt idx="268">
                  <c:v>9.0015800000000006</c:v>
                </c:pt>
                <c:pt idx="269">
                  <c:v>6.0007000000000001</c:v>
                </c:pt>
                <c:pt idx="270">
                  <c:v>5.0004900000000001</c:v>
                </c:pt>
                <c:pt idx="271">
                  <c:v>3.0001799999999998</c:v>
                </c:pt>
                <c:pt idx="272">
                  <c:v>13.003299999999999</c:v>
                </c:pt>
                <c:pt idx="273">
                  <c:v>4.0003099999999998</c:v>
                </c:pt>
                <c:pt idx="274">
                  <c:v>6.0007000000000001</c:v>
                </c:pt>
                <c:pt idx="275">
                  <c:v>8.0015599999999996</c:v>
                </c:pt>
                <c:pt idx="276">
                  <c:v>3.0001799999999998</c:v>
                </c:pt>
                <c:pt idx="277">
                  <c:v>9.0015800000000006</c:v>
                </c:pt>
                <c:pt idx="278">
                  <c:v>3.0001799999999998</c:v>
                </c:pt>
                <c:pt idx="279">
                  <c:v>9.0015800000000006</c:v>
                </c:pt>
                <c:pt idx="280">
                  <c:v>8.0012500000000006</c:v>
                </c:pt>
                <c:pt idx="281">
                  <c:v>9.0015800000000006</c:v>
                </c:pt>
                <c:pt idx="282">
                  <c:v>6.0007000000000001</c:v>
                </c:pt>
                <c:pt idx="283">
                  <c:v>5.0004900000000001</c:v>
                </c:pt>
                <c:pt idx="284">
                  <c:v>3.0001799999999998</c:v>
                </c:pt>
                <c:pt idx="285">
                  <c:v>2.0000800000000001</c:v>
                </c:pt>
                <c:pt idx="286">
                  <c:v>8.0012500000000006</c:v>
                </c:pt>
                <c:pt idx="287">
                  <c:v>8.0012500000000006</c:v>
                </c:pt>
                <c:pt idx="288">
                  <c:v>8.0012500000000006</c:v>
                </c:pt>
                <c:pt idx="289">
                  <c:v>5.0004900000000001</c:v>
                </c:pt>
                <c:pt idx="290">
                  <c:v>6.0007000000000001</c:v>
                </c:pt>
                <c:pt idx="291">
                  <c:v>6.0007000000000001</c:v>
                </c:pt>
                <c:pt idx="292">
                  <c:v>8.0012500000000006</c:v>
                </c:pt>
                <c:pt idx="293">
                  <c:v>4.0003099999999998</c:v>
                </c:pt>
                <c:pt idx="294">
                  <c:v>9.0015800000000006</c:v>
                </c:pt>
                <c:pt idx="295">
                  <c:v>4.0003099999999998</c:v>
                </c:pt>
                <c:pt idx="296">
                  <c:v>10.002000000000001</c:v>
                </c:pt>
                <c:pt idx="297">
                  <c:v>8.0012500000000006</c:v>
                </c:pt>
                <c:pt idx="298">
                  <c:v>3.0001799999999998</c:v>
                </c:pt>
                <c:pt idx="299">
                  <c:v>9.0015800000000006</c:v>
                </c:pt>
                <c:pt idx="300">
                  <c:v>8.0012500000000006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841-4742-AABC-4F08D7C1BEB7}"/>
            </c:ext>
          </c:extLst>
        </c:ser>
        <c:ser>
          <c:idx val="1"/>
          <c:order val="1"/>
          <c:tx>
            <c:v>C4H8N+</c:v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Sheet1!$A$5:$A$305</c:f>
              <c:numCache>
                <c:formatCode>General</c:formatCode>
                <c:ptCount val="301"/>
                <c:pt idx="0">
                  <c:v>6.5536000000000003</c:v>
                </c:pt>
                <c:pt idx="1">
                  <c:v>19.660799999999998</c:v>
                </c:pt>
                <c:pt idx="2">
                  <c:v>32.768000000000001</c:v>
                </c:pt>
                <c:pt idx="3">
                  <c:v>45.8752</c:v>
                </c:pt>
                <c:pt idx="4">
                  <c:v>58.982399999999998</c:v>
                </c:pt>
                <c:pt idx="5">
                  <c:v>72.089600000000004</c:v>
                </c:pt>
                <c:pt idx="6">
                  <c:v>85.196799999999996</c:v>
                </c:pt>
                <c:pt idx="7">
                  <c:v>98.304000000000002</c:v>
                </c:pt>
                <c:pt idx="8">
                  <c:v>111.411</c:v>
                </c:pt>
                <c:pt idx="9">
                  <c:v>124.518</c:v>
                </c:pt>
                <c:pt idx="10">
                  <c:v>137.626</c:v>
                </c:pt>
                <c:pt idx="11">
                  <c:v>150.733</c:v>
                </c:pt>
                <c:pt idx="12">
                  <c:v>163.84</c:v>
                </c:pt>
                <c:pt idx="13">
                  <c:v>176.947</c:v>
                </c:pt>
                <c:pt idx="14">
                  <c:v>190.054</c:v>
                </c:pt>
                <c:pt idx="15">
                  <c:v>203.16200000000001</c:v>
                </c:pt>
                <c:pt idx="16">
                  <c:v>216.26900000000001</c:v>
                </c:pt>
                <c:pt idx="17">
                  <c:v>229.376</c:v>
                </c:pt>
                <c:pt idx="18">
                  <c:v>242.483</c:v>
                </c:pt>
                <c:pt idx="19">
                  <c:v>255.59</c:v>
                </c:pt>
                <c:pt idx="20">
                  <c:v>268.69799999999998</c:v>
                </c:pt>
                <c:pt idx="21">
                  <c:v>281.80500000000001</c:v>
                </c:pt>
                <c:pt idx="22">
                  <c:v>294.91199999999998</c:v>
                </c:pt>
                <c:pt idx="23">
                  <c:v>308.01900000000001</c:v>
                </c:pt>
                <c:pt idx="24">
                  <c:v>321.12599999999998</c:v>
                </c:pt>
                <c:pt idx="25">
                  <c:v>334.23399999999998</c:v>
                </c:pt>
                <c:pt idx="26">
                  <c:v>347.34100000000001</c:v>
                </c:pt>
                <c:pt idx="27">
                  <c:v>360.44799999999998</c:v>
                </c:pt>
                <c:pt idx="28">
                  <c:v>373.55500000000001</c:v>
                </c:pt>
                <c:pt idx="29">
                  <c:v>386.66199999999998</c:v>
                </c:pt>
                <c:pt idx="30">
                  <c:v>399.77</c:v>
                </c:pt>
                <c:pt idx="31">
                  <c:v>412.87700000000001</c:v>
                </c:pt>
                <c:pt idx="32">
                  <c:v>425.98399999999998</c:v>
                </c:pt>
                <c:pt idx="33">
                  <c:v>439.09100000000001</c:v>
                </c:pt>
                <c:pt idx="34">
                  <c:v>452.19799999999998</c:v>
                </c:pt>
                <c:pt idx="35">
                  <c:v>465.30599999999998</c:v>
                </c:pt>
                <c:pt idx="36">
                  <c:v>478.41300000000001</c:v>
                </c:pt>
                <c:pt idx="37">
                  <c:v>491.52</c:v>
                </c:pt>
                <c:pt idx="38">
                  <c:v>504.62700000000001</c:v>
                </c:pt>
                <c:pt idx="39">
                  <c:v>517.73400000000004</c:v>
                </c:pt>
                <c:pt idx="40">
                  <c:v>530.84199999999998</c:v>
                </c:pt>
                <c:pt idx="41">
                  <c:v>543.94899999999996</c:v>
                </c:pt>
                <c:pt idx="42">
                  <c:v>557.05600000000004</c:v>
                </c:pt>
                <c:pt idx="43">
                  <c:v>570.16300000000001</c:v>
                </c:pt>
                <c:pt idx="44">
                  <c:v>583.27</c:v>
                </c:pt>
                <c:pt idx="45">
                  <c:v>596.37800000000004</c:v>
                </c:pt>
                <c:pt idx="46">
                  <c:v>609.48500000000001</c:v>
                </c:pt>
                <c:pt idx="47">
                  <c:v>622.59199999999998</c:v>
                </c:pt>
                <c:pt idx="48">
                  <c:v>635.69899999999996</c:v>
                </c:pt>
                <c:pt idx="49">
                  <c:v>648.80600000000004</c:v>
                </c:pt>
                <c:pt idx="50">
                  <c:v>661.91399999999999</c:v>
                </c:pt>
                <c:pt idx="51">
                  <c:v>675.02099999999996</c:v>
                </c:pt>
                <c:pt idx="52">
                  <c:v>688.12800000000004</c:v>
                </c:pt>
                <c:pt idx="53">
                  <c:v>701.23500000000001</c:v>
                </c:pt>
                <c:pt idx="54">
                  <c:v>714.34199999999998</c:v>
                </c:pt>
                <c:pt idx="55">
                  <c:v>727.45</c:v>
                </c:pt>
                <c:pt idx="56">
                  <c:v>740.55700000000002</c:v>
                </c:pt>
                <c:pt idx="57">
                  <c:v>753.66399999999999</c:v>
                </c:pt>
                <c:pt idx="58">
                  <c:v>766.77099999999996</c:v>
                </c:pt>
                <c:pt idx="59">
                  <c:v>779.87800000000004</c:v>
                </c:pt>
                <c:pt idx="60">
                  <c:v>792.98599999999999</c:v>
                </c:pt>
                <c:pt idx="61">
                  <c:v>806.09299999999996</c:v>
                </c:pt>
                <c:pt idx="62">
                  <c:v>819.2</c:v>
                </c:pt>
                <c:pt idx="63">
                  <c:v>832.30700000000002</c:v>
                </c:pt>
                <c:pt idx="64">
                  <c:v>845.41399999999999</c:v>
                </c:pt>
                <c:pt idx="65">
                  <c:v>858.52200000000005</c:v>
                </c:pt>
                <c:pt idx="66">
                  <c:v>871.62900000000002</c:v>
                </c:pt>
                <c:pt idx="67">
                  <c:v>884.73599999999999</c:v>
                </c:pt>
                <c:pt idx="68">
                  <c:v>897.84299999999996</c:v>
                </c:pt>
                <c:pt idx="69">
                  <c:v>910.95</c:v>
                </c:pt>
                <c:pt idx="70">
                  <c:v>924.05799999999999</c:v>
                </c:pt>
                <c:pt idx="71">
                  <c:v>937.16499999999996</c:v>
                </c:pt>
                <c:pt idx="72">
                  <c:v>950.27200000000005</c:v>
                </c:pt>
                <c:pt idx="73">
                  <c:v>963.37900000000002</c:v>
                </c:pt>
                <c:pt idx="74">
                  <c:v>976.48599999999999</c:v>
                </c:pt>
                <c:pt idx="75">
                  <c:v>989.59400000000005</c:v>
                </c:pt>
                <c:pt idx="76">
                  <c:v>1002.7</c:v>
                </c:pt>
                <c:pt idx="77">
                  <c:v>1015.81</c:v>
                </c:pt>
                <c:pt idx="78">
                  <c:v>1028.92</c:v>
                </c:pt>
                <c:pt idx="79">
                  <c:v>1042.02</c:v>
                </c:pt>
                <c:pt idx="80">
                  <c:v>1055.1300000000001</c:v>
                </c:pt>
                <c:pt idx="81">
                  <c:v>1068.24</c:v>
                </c:pt>
                <c:pt idx="82">
                  <c:v>1081.3399999999999</c:v>
                </c:pt>
                <c:pt idx="83">
                  <c:v>1094.45</c:v>
                </c:pt>
                <c:pt idx="84">
                  <c:v>1107.56</c:v>
                </c:pt>
                <c:pt idx="85">
                  <c:v>1120.67</c:v>
                </c:pt>
                <c:pt idx="86">
                  <c:v>1133.77</c:v>
                </c:pt>
                <c:pt idx="87">
                  <c:v>1146.8800000000001</c:v>
                </c:pt>
                <c:pt idx="88">
                  <c:v>1159.99</c:v>
                </c:pt>
                <c:pt idx="89">
                  <c:v>1173.0899999999999</c:v>
                </c:pt>
                <c:pt idx="90">
                  <c:v>1186.2</c:v>
                </c:pt>
                <c:pt idx="91">
                  <c:v>1199.31</c:v>
                </c:pt>
                <c:pt idx="92">
                  <c:v>1212.42</c:v>
                </c:pt>
                <c:pt idx="93">
                  <c:v>1225.52</c:v>
                </c:pt>
                <c:pt idx="94">
                  <c:v>1238.6300000000001</c:v>
                </c:pt>
                <c:pt idx="95">
                  <c:v>1251.74</c:v>
                </c:pt>
                <c:pt idx="96">
                  <c:v>1264.8399999999999</c:v>
                </c:pt>
                <c:pt idx="97">
                  <c:v>1277.95</c:v>
                </c:pt>
                <c:pt idx="98">
                  <c:v>1291.06</c:v>
                </c:pt>
                <c:pt idx="99">
                  <c:v>1304.17</c:v>
                </c:pt>
                <c:pt idx="100">
                  <c:v>1317.27</c:v>
                </c:pt>
                <c:pt idx="101">
                  <c:v>1330.38</c:v>
                </c:pt>
                <c:pt idx="102">
                  <c:v>1343.49</c:v>
                </c:pt>
                <c:pt idx="103">
                  <c:v>1356.6</c:v>
                </c:pt>
                <c:pt idx="104">
                  <c:v>1369.7</c:v>
                </c:pt>
                <c:pt idx="105">
                  <c:v>1382.81</c:v>
                </c:pt>
                <c:pt idx="106">
                  <c:v>1395.92</c:v>
                </c:pt>
                <c:pt idx="107">
                  <c:v>1409.02</c:v>
                </c:pt>
                <c:pt idx="108">
                  <c:v>1422.13</c:v>
                </c:pt>
                <c:pt idx="109">
                  <c:v>1435.24</c:v>
                </c:pt>
                <c:pt idx="110">
                  <c:v>1448.35</c:v>
                </c:pt>
                <c:pt idx="111">
                  <c:v>1461.45</c:v>
                </c:pt>
                <c:pt idx="112">
                  <c:v>1474.56</c:v>
                </c:pt>
                <c:pt idx="113">
                  <c:v>1487.67</c:v>
                </c:pt>
                <c:pt idx="114">
                  <c:v>1500.77</c:v>
                </c:pt>
                <c:pt idx="115">
                  <c:v>1513.88</c:v>
                </c:pt>
                <c:pt idx="116">
                  <c:v>1526.99</c:v>
                </c:pt>
                <c:pt idx="117">
                  <c:v>1540.1</c:v>
                </c:pt>
                <c:pt idx="118">
                  <c:v>1553.2</c:v>
                </c:pt>
                <c:pt idx="119">
                  <c:v>1566.31</c:v>
                </c:pt>
                <c:pt idx="120">
                  <c:v>1579.42</c:v>
                </c:pt>
                <c:pt idx="121">
                  <c:v>1592.52</c:v>
                </c:pt>
                <c:pt idx="122">
                  <c:v>1605.63</c:v>
                </c:pt>
                <c:pt idx="123">
                  <c:v>1618.74</c:v>
                </c:pt>
                <c:pt idx="124">
                  <c:v>1631.85</c:v>
                </c:pt>
                <c:pt idx="125">
                  <c:v>1644.95</c:v>
                </c:pt>
                <c:pt idx="126">
                  <c:v>1658.06</c:v>
                </c:pt>
                <c:pt idx="127">
                  <c:v>1671.17</c:v>
                </c:pt>
                <c:pt idx="128">
                  <c:v>1684.28</c:v>
                </c:pt>
                <c:pt idx="129">
                  <c:v>1697.38</c:v>
                </c:pt>
                <c:pt idx="130">
                  <c:v>1710.49</c:v>
                </c:pt>
                <c:pt idx="131">
                  <c:v>1723.6</c:v>
                </c:pt>
                <c:pt idx="132">
                  <c:v>1736.7</c:v>
                </c:pt>
                <c:pt idx="133">
                  <c:v>1749.81</c:v>
                </c:pt>
                <c:pt idx="134">
                  <c:v>1762.92</c:v>
                </c:pt>
                <c:pt idx="135">
                  <c:v>1776.03</c:v>
                </c:pt>
                <c:pt idx="136">
                  <c:v>1789.13</c:v>
                </c:pt>
                <c:pt idx="137">
                  <c:v>1802.24</c:v>
                </c:pt>
                <c:pt idx="138">
                  <c:v>1815.35</c:v>
                </c:pt>
                <c:pt idx="139">
                  <c:v>1828.45</c:v>
                </c:pt>
                <c:pt idx="140">
                  <c:v>1841.56</c:v>
                </c:pt>
                <c:pt idx="141">
                  <c:v>1854.67</c:v>
                </c:pt>
                <c:pt idx="142">
                  <c:v>1867.78</c:v>
                </c:pt>
                <c:pt idx="143">
                  <c:v>1880.88</c:v>
                </c:pt>
                <c:pt idx="144">
                  <c:v>1893.99</c:v>
                </c:pt>
                <c:pt idx="145">
                  <c:v>1907.1</c:v>
                </c:pt>
                <c:pt idx="146">
                  <c:v>1920.2</c:v>
                </c:pt>
                <c:pt idx="147">
                  <c:v>1933.31</c:v>
                </c:pt>
                <c:pt idx="148">
                  <c:v>1946.42</c:v>
                </c:pt>
                <c:pt idx="149">
                  <c:v>1959.53</c:v>
                </c:pt>
                <c:pt idx="150">
                  <c:v>1972.63</c:v>
                </c:pt>
                <c:pt idx="151">
                  <c:v>1985.74</c:v>
                </c:pt>
                <c:pt idx="152">
                  <c:v>1998.85</c:v>
                </c:pt>
                <c:pt idx="153">
                  <c:v>2011.96</c:v>
                </c:pt>
                <c:pt idx="154">
                  <c:v>2025.06</c:v>
                </c:pt>
                <c:pt idx="155">
                  <c:v>2038.17</c:v>
                </c:pt>
                <c:pt idx="156">
                  <c:v>2051.2800000000002</c:v>
                </c:pt>
                <c:pt idx="157">
                  <c:v>2064.38</c:v>
                </c:pt>
                <c:pt idx="158">
                  <c:v>2077.4899999999998</c:v>
                </c:pt>
                <c:pt idx="159">
                  <c:v>2090.6</c:v>
                </c:pt>
                <c:pt idx="160">
                  <c:v>2103.71</c:v>
                </c:pt>
                <c:pt idx="161">
                  <c:v>2116.81</c:v>
                </c:pt>
                <c:pt idx="162">
                  <c:v>2129.92</c:v>
                </c:pt>
                <c:pt idx="163">
                  <c:v>2143.0300000000002</c:v>
                </c:pt>
                <c:pt idx="164">
                  <c:v>2156.13</c:v>
                </c:pt>
                <c:pt idx="165">
                  <c:v>2169.2399999999998</c:v>
                </c:pt>
                <c:pt idx="166">
                  <c:v>2182.35</c:v>
                </c:pt>
                <c:pt idx="167">
                  <c:v>2195.46</c:v>
                </c:pt>
                <c:pt idx="168">
                  <c:v>2208.56</c:v>
                </c:pt>
                <c:pt idx="169">
                  <c:v>2221.67</c:v>
                </c:pt>
                <c:pt idx="170">
                  <c:v>2234.7800000000002</c:v>
                </c:pt>
                <c:pt idx="171">
                  <c:v>2247.88</c:v>
                </c:pt>
                <c:pt idx="172">
                  <c:v>2260.9899999999998</c:v>
                </c:pt>
                <c:pt idx="173">
                  <c:v>2274.1</c:v>
                </c:pt>
                <c:pt idx="174">
                  <c:v>2287.21</c:v>
                </c:pt>
                <c:pt idx="175">
                  <c:v>2300.31</c:v>
                </c:pt>
                <c:pt idx="176">
                  <c:v>2313.42</c:v>
                </c:pt>
                <c:pt idx="177">
                  <c:v>2326.5300000000002</c:v>
                </c:pt>
                <c:pt idx="178">
                  <c:v>2339.64</c:v>
                </c:pt>
                <c:pt idx="179">
                  <c:v>2352.7399999999998</c:v>
                </c:pt>
                <c:pt idx="180">
                  <c:v>2365.85</c:v>
                </c:pt>
                <c:pt idx="181">
                  <c:v>2378.96</c:v>
                </c:pt>
                <c:pt idx="182">
                  <c:v>2392.06</c:v>
                </c:pt>
                <c:pt idx="183">
                  <c:v>2405.17</c:v>
                </c:pt>
                <c:pt idx="184">
                  <c:v>2418.2800000000002</c:v>
                </c:pt>
                <c:pt idx="185">
                  <c:v>2431.39</c:v>
                </c:pt>
                <c:pt idx="186">
                  <c:v>2444.4899999999998</c:v>
                </c:pt>
                <c:pt idx="187">
                  <c:v>2457.6</c:v>
                </c:pt>
                <c:pt idx="188">
                  <c:v>2470.71</c:v>
                </c:pt>
                <c:pt idx="189">
                  <c:v>2483.81</c:v>
                </c:pt>
                <c:pt idx="190">
                  <c:v>2496.92</c:v>
                </c:pt>
                <c:pt idx="191">
                  <c:v>2510.0300000000002</c:v>
                </c:pt>
                <c:pt idx="192">
                  <c:v>2523.14</c:v>
                </c:pt>
                <c:pt idx="193">
                  <c:v>2536.2399999999998</c:v>
                </c:pt>
                <c:pt idx="194">
                  <c:v>2549.35</c:v>
                </c:pt>
                <c:pt idx="195">
                  <c:v>2562.46</c:v>
                </c:pt>
                <c:pt idx="196">
                  <c:v>2575.56</c:v>
                </c:pt>
                <c:pt idx="197">
                  <c:v>2588.67</c:v>
                </c:pt>
                <c:pt idx="198">
                  <c:v>2601.7800000000002</c:v>
                </c:pt>
                <c:pt idx="199">
                  <c:v>2614.89</c:v>
                </c:pt>
                <c:pt idx="200">
                  <c:v>2627.99</c:v>
                </c:pt>
                <c:pt idx="201">
                  <c:v>2641.1</c:v>
                </c:pt>
                <c:pt idx="202">
                  <c:v>2654.21</c:v>
                </c:pt>
                <c:pt idx="203">
                  <c:v>2667.32</c:v>
                </c:pt>
                <c:pt idx="204">
                  <c:v>2680.42</c:v>
                </c:pt>
                <c:pt idx="205">
                  <c:v>2693.53</c:v>
                </c:pt>
                <c:pt idx="206">
                  <c:v>2706.64</c:v>
                </c:pt>
                <c:pt idx="207">
                  <c:v>2719.74</c:v>
                </c:pt>
                <c:pt idx="208">
                  <c:v>2732.85</c:v>
                </c:pt>
                <c:pt idx="209">
                  <c:v>2745.96</c:v>
                </c:pt>
                <c:pt idx="210">
                  <c:v>2759.07</c:v>
                </c:pt>
                <c:pt idx="211">
                  <c:v>2772.17</c:v>
                </c:pt>
                <c:pt idx="212">
                  <c:v>2785.28</c:v>
                </c:pt>
                <c:pt idx="213">
                  <c:v>2798.39</c:v>
                </c:pt>
                <c:pt idx="214">
                  <c:v>2811.49</c:v>
                </c:pt>
                <c:pt idx="215">
                  <c:v>2824.6</c:v>
                </c:pt>
                <c:pt idx="216">
                  <c:v>2837.71</c:v>
                </c:pt>
                <c:pt idx="217">
                  <c:v>2850.82</c:v>
                </c:pt>
                <c:pt idx="218">
                  <c:v>2863.92</c:v>
                </c:pt>
                <c:pt idx="219">
                  <c:v>2877.03</c:v>
                </c:pt>
                <c:pt idx="220">
                  <c:v>2890.14</c:v>
                </c:pt>
                <c:pt idx="221">
                  <c:v>2903.24</c:v>
                </c:pt>
                <c:pt idx="222">
                  <c:v>2916.35</c:v>
                </c:pt>
                <c:pt idx="223">
                  <c:v>2929.46</c:v>
                </c:pt>
                <c:pt idx="224">
                  <c:v>2942.57</c:v>
                </c:pt>
                <c:pt idx="225">
                  <c:v>2955.67</c:v>
                </c:pt>
                <c:pt idx="226">
                  <c:v>2968.78</c:v>
                </c:pt>
                <c:pt idx="227">
                  <c:v>2981.89</c:v>
                </c:pt>
                <c:pt idx="228">
                  <c:v>2995</c:v>
                </c:pt>
                <c:pt idx="229">
                  <c:v>3008.1</c:v>
                </c:pt>
                <c:pt idx="230">
                  <c:v>3021.21</c:v>
                </c:pt>
                <c:pt idx="231">
                  <c:v>3034.32</c:v>
                </c:pt>
                <c:pt idx="232">
                  <c:v>3047.42</c:v>
                </c:pt>
                <c:pt idx="233">
                  <c:v>3060.53</c:v>
                </c:pt>
                <c:pt idx="234">
                  <c:v>3073.64</c:v>
                </c:pt>
                <c:pt idx="235">
                  <c:v>3086.75</c:v>
                </c:pt>
                <c:pt idx="236">
                  <c:v>3099.85</c:v>
                </c:pt>
                <c:pt idx="237">
                  <c:v>3112.96</c:v>
                </c:pt>
                <c:pt idx="238">
                  <c:v>3126.07</c:v>
                </c:pt>
                <c:pt idx="239">
                  <c:v>3139.17</c:v>
                </c:pt>
                <c:pt idx="240">
                  <c:v>3152.28</c:v>
                </c:pt>
                <c:pt idx="241">
                  <c:v>3165.39</c:v>
                </c:pt>
                <c:pt idx="242">
                  <c:v>3178.5</c:v>
                </c:pt>
                <c:pt idx="243">
                  <c:v>3191.6</c:v>
                </c:pt>
                <c:pt idx="244">
                  <c:v>3204.71</c:v>
                </c:pt>
                <c:pt idx="245">
                  <c:v>3217.82</c:v>
                </c:pt>
                <c:pt idx="246">
                  <c:v>3230.92</c:v>
                </c:pt>
                <c:pt idx="247">
                  <c:v>3244.03</c:v>
                </c:pt>
                <c:pt idx="248">
                  <c:v>3257.14</c:v>
                </c:pt>
                <c:pt idx="249">
                  <c:v>3270.25</c:v>
                </c:pt>
                <c:pt idx="250">
                  <c:v>3283.35</c:v>
                </c:pt>
                <c:pt idx="251">
                  <c:v>3296.46</c:v>
                </c:pt>
                <c:pt idx="252">
                  <c:v>3309.57</c:v>
                </c:pt>
                <c:pt idx="253">
                  <c:v>3322.68</c:v>
                </c:pt>
                <c:pt idx="254">
                  <c:v>3335.78</c:v>
                </c:pt>
                <c:pt idx="255">
                  <c:v>3348.89</c:v>
                </c:pt>
                <c:pt idx="256">
                  <c:v>3362</c:v>
                </c:pt>
                <c:pt idx="257">
                  <c:v>3375.1</c:v>
                </c:pt>
                <c:pt idx="258">
                  <c:v>3388.21</c:v>
                </c:pt>
                <c:pt idx="259">
                  <c:v>3401.32</c:v>
                </c:pt>
                <c:pt idx="260">
                  <c:v>3414.43</c:v>
                </c:pt>
                <c:pt idx="261">
                  <c:v>3427.53</c:v>
                </c:pt>
                <c:pt idx="262">
                  <c:v>3440.64</c:v>
                </c:pt>
                <c:pt idx="263">
                  <c:v>3453.75</c:v>
                </c:pt>
                <c:pt idx="264">
                  <c:v>3466.85</c:v>
                </c:pt>
                <c:pt idx="265">
                  <c:v>3479.96</c:v>
                </c:pt>
                <c:pt idx="266">
                  <c:v>3493.07</c:v>
                </c:pt>
                <c:pt idx="267">
                  <c:v>3506.18</c:v>
                </c:pt>
                <c:pt idx="268">
                  <c:v>3519.28</c:v>
                </c:pt>
                <c:pt idx="269">
                  <c:v>3532.39</c:v>
                </c:pt>
                <c:pt idx="270">
                  <c:v>3545.5</c:v>
                </c:pt>
                <c:pt idx="271">
                  <c:v>3558.6</c:v>
                </c:pt>
                <c:pt idx="272">
                  <c:v>3571.71</c:v>
                </c:pt>
                <c:pt idx="273">
                  <c:v>3584.82</c:v>
                </c:pt>
                <c:pt idx="274">
                  <c:v>3597.93</c:v>
                </c:pt>
                <c:pt idx="275">
                  <c:v>3611.03</c:v>
                </c:pt>
                <c:pt idx="276">
                  <c:v>3624.14</c:v>
                </c:pt>
                <c:pt idx="277">
                  <c:v>3637.25</c:v>
                </c:pt>
                <c:pt idx="278">
                  <c:v>3650.36</c:v>
                </c:pt>
                <c:pt idx="279">
                  <c:v>3663.46</c:v>
                </c:pt>
                <c:pt idx="280">
                  <c:v>3676.57</c:v>
                </c:pt>
                <c:pt idx="281">
                  <c:v>3689.68</c:v>
                </c:pt>
                <c:pt idx="282">
                  <c:v>3702.78</c:v>
                </c:pt>
                <c:pt idx="283">
                  <c:v>3715.89</c:v>
                </c:pt>
                <c:pt idx="284">
                  <c:v>3729</c:v>
                </c:pt>
                <c:pt idx="285">
                  <c:v>3742.11</c:v>
                </c:pt>
                <c:pt idx="286">
                  <c:v>3755.21</c:v>
                </c:pt>
                <c:pt idx="287">
                  <c:v>3768.32</c:v>
                </c:pt>
                <c:pt idx="288">
                  <c:v>3781.43</c:v>
                </c:pt>
                <c:pt idx="289">
                  <c:v>3794.53</c:v>
                </c:pt>
                <c:pt idx="290">
                  <c:v>3807.64</c:v>
                </c:pt>
                <c:pt idx="291">
                  <c:v>3820.75</c:v>
                </c:pt>
                <c:pt idx="292">
                  <c:v>3833.86</c:v>
                </c:pt>
                <c:pt idx="293">
                  <c:v>3846.96</c:v>
                </c:pt>
                <c:pt idx="294">
                  <c:v>3860.07</c:v>
                </c:pt>
                <c:pt idx="295">
                  <c:v>3873.18</c:v>
                </c:pt>
                <c:pt idx="296">
                  <c:v>3886.28</c:v>
                </c:pt>
                <c:pt idx="297">
                  <c:v>3899.39</c:v>
                </c:pt>
                <c:pt idx="298">
                  <c:v>3912.5</c:v>
                </c:pt>
                <c:pt idx="299">
                  <c:v>3925.61</c:v>
                </c:pt>
                <c:pt idx="300">
                  <c:v>3938.71</c:v>
                </c:pt>
              </c:numCache>
            </c:numRef>
          </c:xVal>
          <c:yVal>
            <c:numRef>
              <c:f>Sheet1!$T$5:$T$305</c:f>
              <c:numCache>
                <c:formatCode>General</c:formatCode>
                <c:ptCount val="301"/>
                <c:pt idx="0">
                  <c:v>8204.84</c:v>
                </c:pt>
                <c:pt idx="1">
                  <c:v>10359.5</c:v>
                </c:pt>
                <c:pt idx="2">
                  <c:v>12626.1</c:v>
                </c:pt>
                <c:pt idx="3">
                  <c:v>13426.2</c:v>
                </c:pt>
                <c:pt idx="4">
                  <c:v>13670.5</c:v>
                </c:pt>
                <c:pt idx="5">
                  <c:v>11681.3</c:v>
                </c:pt>
                <c:pt idx="6">
                  <c:v>10741.5</c:v>
                </c:pt>
                <c:pt idx="7">
                  <c:v>9717.67</c:v>
                </c:pt>
                <c:pt idx="8">
                  <c:v>9104.6</c:v>
                </c:pt>
                <c:pt idx="9">
                  <c:v>9169.7999999999993</c:v>
                </c:pt>
                <c:pt idx="10">
                  <c:v>9232.23</c:v>
                </c:pt>
                <c:pt idx="11">
                  <c:v>9373.17</c:v>
                </c:pt>
                <c:pt idx="12">
                  <c:v>9672.52</c:v>
                </c:pt>
                <c:pt idx="13">
                  <c:v>10069.4</c:v>
                </c:pt>
                <c:pt idx="14">
                  <c:v>10276.700000000001</c:v>
                </c:pt>
                <c:pt idx="15">
                  <c:v>10946.9</c:v>
                </c:pt>
                <c:pt idx="16">
                  <c:v>11283.4</c:v>
                </c:pt>
                <c:pt idx="17">
                  <c:v>11306.2</c:v>
                </c:pt>
                <c:pt idx="18">
                  <c:v>11509.4</c:v>
                </c:pt>
                <c:pt idx="19">
                  <c:v>11503.5</c:v>
                </c:pt>
                <c:pt idx="20">
                  <c:v>11386.4</c:v>
                </c:pt>
                <c:pt idx="21">
                  <c:v>10898</c:v>
                </c:pt>
                <c:pt idx="22">
                  <c:v>10768</c:v>
                </c:pt>
                <c:pt idx="23">
                  <c:v>10607.8</c:v>
                </c:pt>
                <c:pt idx="24">
                  <c:v>10763.3</c:v>
                </c:pt>
                <c:pt idx="25">
                  <c:v>10481.799999999999</c:v>
                </c:pt>
                <c:pt idx="26">
                  <c:v>10562.5</c:v>
                </c:pt>
                <c:pt idx="27">
                  <c:v>10255.9</c:v>
                </c:pt>
                <c:pt idx="28">
                  <c:v>9402.31</c:v>
                </c:pt>
                <c:pt idx="29">
                  <c:v>8579.5</c:v>
                </c:pt>
                <c:pt idx="30">
                  <c:v>7838.69</c:v>
                </c:pt>
                <c:pt idx="31">
                  <c:v>7049.76</c:v>
                </c:pt>
                <c:pt idx="32">
                  <c:v>6381.67</c:v>
                </c:pt>
                <c:pt idx="33">
                  <c:v>5948.78</c:v>
                </c:pt>
                <c:pt idx="34">
                  <c:v>5292.28</c:v>
                </c:pt>
                <c:pt idx="35">
                  <c:v>4675.7299999999996</c:v>
                </c:pt>
                <c:pt idx="36">
                  <c:v>4184.04</c:v>
                </c:pt>
                <c:pt idx="37">
                  <c:v>3682.51</c:v>
                </c:pt>
                <c:pt idx="38">
                  <c:v>3425.9</c:v>
                </c:pt>
                <c:pt idx="39">
                  <c:v>3112.74</c:v>
                </c:pt>
                <c:pt idx="40">
                  <c:v>2613.61</c:v>
                </c:pt>
                <c:pt idx="41">
                  <c:v>2260.04</c:v>
                </c:pt>
                <c:pt idx="42">
                  <c:v>1999.32</c:v>
                </c:pt>
                <c:pt idx="43">
                  <c:v>1690.6</c:v>
                </c:pt>
                <c:pt idx="44">
                  <c:v>1575.53</c:v>
                </c:pt>
                <c:pt idx="45">
                  <c:v>1391.9</c:v>
                </c:pt>
                <c:pt idx="46">
                  <c:v>1279.17</c:v>
                </c:pt>
                <c:pt idx="47">
                  <c:v>1190.97</c:v>
                </c:pt>
                <c:pt idx="48">
                  <c:v>1076.94</c:v>
                </c:pt>
                <c:pt idx="49">
                  <c:v>1015.75</c:v>
                </c:pt>
                <c:pt idx="50">
                  <c:v>942.50900000000001</c:v>
                </c:pt>
                <c:pt idx="51">
                  <c:v>958.67899999999997</c:v>
                </c:pt>
                <c:pt idx="52">
                  <c:v>875.38900000000001</c:v>
                </c:pt>
                <c:pt idx="53">
                  <c:v>837.08100000000002</c:v>
                </c:pt>
                <c:pt idx="54">
                  <c:v>814.41600000000005</c:v>
                </c:pt>
                <c:pt idx="55">
                  <c:v>752.02099999999996</c:v>
                </c:pt>
                <c:pt idx="56">
                  <c:v>717.69299999999998</c:v>
                </c:pt>
                <c:pt idx="57">
                  <c:v>683.95699999999999</c:v>
                </c:pt>
                <c:pt idx="58">
                  <c:v>627.93600000000004</c:v>
                </c:pt>
                <c:pt idx="59">
                  <c:v>651.79999999999995</c:v>
                </c:pt>
                <c:pt idx="60">
                  <c:v>638.36800000000005</c:v>
                </c:pt>
                <c:pt idx="61">
                  <c:v>621.61300000000006</c:v>
                </c:pt>
                <c:pt idx="62">
                  <c:v>616.59799999999996</c:v>
                </c:pt>
                <c:pt idx="63">
                  <c:v>611.69200000000001</c:v>
                </c:pt>
                <c:pt idx="64">
                  <c:v>609.404</c:v>
                </c:pt>
                <c:pt idx="65">
                  <c:v>557.04700000000003</c:v>
                </c:pt>
                <c:pt idx="66">
                  <c:v>574.66399999999999</c:v>
                </c:pt>
                <c:pt idx="67">
                  <c:v>558.24699999999996</c:v>
                </c:pt>
                <c:pt idx="68">
                  <c:v>498.61700000000002</c:v>
                </c:pt>
                <c:pt idx="69">
                  <c:v>439.43400000000003</c:v>
                </c:pt>
                <c:pt idx="70">
                  <c:v>406.75599999999997</c:v>
                </c:pt>
                <c:pt idx="71">
                  <c:v>388.517</c:v>
                </c:pt>
                <c:pt idx="72">
                  <c:v>384.40899999999999</c:v>
                </c:pt>
                <c:pt idx="73">
                  <c:v>395.60500000000002</c:v>
                </c:pt>
                <c:pt idx="74">
                  <c:v>323.48200000000003</c:v>
                </c:pt>
                <c:pt idx="75">
                  <c:v>293.96499999999997</c:v>
                </c:pt>
                <c:pt idx="76">
                  <c:v>268.67500000000001</c:v>
                </c:pt>
                <c:pt idx="77">
                  <c:v>281.84699999999998</c:v>
                </c:pt>
                <c:pt idx="78">
                  <c:v>245.40100000000001</c:v>
                </c:pt>
                <c:pt idx="79">
                  <c:v>210.006</c:v>
                </c:pt>
                <c:pt idx="80">
                  <c:v>210.99</c:v>
                </c:pt>
                <c:pt idx="81">
                  <c:v>187.84800000000001</c:v>
                </c:pt>
                <c:pt idx="82">
                  <c:v>183.80099999999999</c:v>
                </c:pt>
                <c:pt idx="83">
                  <c:v>159.572</c:v>
                </c:pt>
                <c:pt idx="84">
                  <c:v>130.38300000000001</c:v>
                </c:pt>
                <c:pt idx="85">
                  <c:v>124.36499999999999</c:v>
                </c:pt>
                <c:pt idx="86">
                  <c:v>127.376</c:v>
                </c:pt>
                <c:pt idx="87">
                  <c:v>128.37</c:v>
                </c:pt>
                <c:pt idx="88">
                  <c:v>126.4</c:v>
                </c:pt>
                <c:pt idx="89">
                  <c:v>129.423</c:v>
                </c:pt>
                <c:pt idx="90">
                  <c:v>122.36199999999999</c:v>
                </c:pt>
                <c:pt idx="91">
                  <c:v>121.336</c:v>
                </c:pt>
                <c:pt idx="92">
                  <c:v>103.23</c:v>
                </c:pt>
                <c:pt idx="93">
                  <c:v>116.32299999999999</c:v>
                </c:pt>
                <c:pt idx="94">
                  <c:v>120.336</c:v>
                </c:pt>
                <c:pt idx="95">
                  <c:v>96.220799999999997</c:v>
                </c:pt>
                <c:pt idx="96">
                  <c:v>88.167299999999997</c:v>
                </c:pt>
                <c:pt idx="97">
                  <c:v>100.22199999999999</c:v>
                </c:pt>
                <c:pt idx="98">
                  <c:v>97.217200000000005</c:v>
                </c:pt>
                <c:pt idx="99">
                  <c:v>89.178100000000001</c:v>
                </c:pt>
                <c:pt idx="100">
                  <c:v>117.3</c:v>
                </c:pt>
                <c:pt idx="101">
                  <c:v>97.230400000000003</c:v>
                </c:pt>
                <c:pt idx="102">
                  <c:v>87.201599999999999</c:v>
                </c:pt>
                <c:pt idx="103">
                  <c:v>107.256</c:v>
                </c:pt>
                <c:pt idx="104">
                  <c:v>83.1691</c:v>
                </c:pt>
                <c:pt idx="105">
                  <c:v>87.173599999999993</c:v>
                </c:pt>
                <c:pt idx="106">
                  <c:v>85.166300000000007</c:v>
                </c:pt>
                <c:pt idx="107">
                  <c:v>98.220799999999997</c:v>
                </c:pt>
                <c:pt idx="108">
                  <c:v>72.137200000000007</c:v>
                </c:pt>
                <c:pt idx="109">
                  <c:v>80.1404</c:v>
                </c:pt>
                <c:pt idx="110">
                  <c:v>77.139099999999999</c:v>
                </c:pt>
                <c:pt idx="111">
                  <c:v>67.097899999999996</c:v>
                </c:pt>
                <c:pt idx="112">
                  <c:v>76.137500000000003</c:v>
                </c:pt>
                <c:pt idx="113">
                  <c:v>67.100300000000004</c:v>
                </c:pt>
                <c:pt idx="114">
                  <c:v>63.103400000000001</c:v>
                </c:pt>
                <c:pt idx="115">
                  <c:v>80.143100000000004</c:v>
                </c:pt>
                <c:pt idx="116">
                  <c:v>65.090199999999996</c:v>
                </c:pt>
                <c:pt idx="117">
                  <c:v>82.153400000000005</c:v>
                </c:pt>
                <c:pt idx="118">
                  <c:v>82.155199999999994</c:v>
                </c:pt>
                <c:pt idx="119">
                  <c:v>71.117099999999994</c:v>
                </c:pt>
                <c:pt idx="120">
                  <c:v>38.035200000000003</c:v>
                </c:pt>
                <c:pt idx="121">
                  <c:v>31.020900000000001</c:v>
                </c:pt>
                <c:pt idx="122">
                  <c:v>45.048200000000001</c:v>
                </c:pt>
                <c:pt idx="123">
                  <c:v>32.023600000000002</c:v>
                </c:pt>
                <c:pt idx="124">
                  <c:v>34.030500000000004</c:v>
                </c:pt>
                <c:pt idx="125">
                  <c:v>31.021000000000001</c:v>
                </c:pt>
                <c:pt idx="126">
                  <c:v>26.017099999999999</c:v>
                </c:pt>
                <c:pt idx="127">
                  <c:v>27.020600000000002</c:v>
                </c:pt>
                <c:pt idx="128">
                  <c:v>22.009399999999999</c:v>
                </c:pt>
                <c:pt idx="129">
                  <c:v>25.0151</c:v>
                </c:pt>
                <c:pt idx="130">
                  <c:v>22.013500000000001</c:v>
                </c:pt>
                <c:pt idx="131">
                  <c:v>30.018699999999999</c:v>
                </c:pt>
                <c:pt idx="132">
                  <c:v>26.016100000000002</c:v>
                </c:pt>
                <c:pt idx="133">
                  <c:v>25.013100000000001</c:v>
                </c:pt>
                <c:pt idx="134">
                  <c:v>16.0062</c:v>
                </c:pt>
                <c:pt idx="135">
                  <c:v>22.009399999999999</c:v>
                </c:pt>
                <c:pt idx="136">
                  <c:v>26.014199999999999</c:v>
                </c:pt>
                <c:pt idx="137">
                  <c:v>27.0153</c:v>
                </c:pt>
                <c:pt idx="138">
                  <c:v>15.005800000000001</c:v>
                </c:pt>
                <c:pt idx="139">
                  <c:v>19.009899999999998</c:v>
                </c:pt>
                <c:pt idx="140">
                  <c:v>4.00047</c:v>
                </c:pt>
                <c:pt idx="141">
                  <c:v>6.0007000000000001</c:v>
                </c:pt>
                <c:pt idx="142">
                  <c:v>4.0003099999999998</c:v>
                </c:pt>
                <c:pt idx="143">
                  <c:v>5.00068</c:v>
                </c:pt>
                <c:pt idx="144">
                  <c:v>3.0002900000000001</c:v>
                </c:pt>
                <c:pt idx="145">
                  <c:v>6.0007000000000001</c:v>
                </c:pt>
                <c:pt idx="146">
                  <c:v>0</c:v>
                </c:pt>
                <c:pt idx="147">
                  <c:v>2.0000800000000001</c:v>
                </c:pt>
                <c:pt idx="148">
                  <c:v>2.0000800000000001</c:v>
                </c:pt>
                <c:pt idx="149">
                  <c:v>0</c:v>
                </c:pt>
                <c:pt idx="150">
                  <c:v>1.0000199999999999</c:v>
                </c:pt>
                <c:pt idx="151">
                  <c:v>4.0003099999999998</c:v>
                </c:pt>
                <c:pt idx="152">
                  <c:v>3.00041</c:v>
                </c:pt>
                <c:pt idx="153">
                  <c:v>2.0000800000000001</c:v>
                </c:pt>
                <c:pt idx="154">
                  <c:v>4.00047</c:v>
                </c:pt>
                <c:pt idx="155">
                  <c:v>1.0001</c:v>
                </c:pt>
                <c:pt idx="156">
                  <c:v>2.0001600000000002</c:v>
                </c:pt>
                <c:pt idx="157">
                  <c:v>5.0004900000000001</c:v>
                </c:pt>
                <c:pt idx="158">
                  <c:v>4.0003099999999998</c:v>
                </c:pt>
                <c:pt idx="159">
                  <c:v>5.0004900000000001</c:v>
                </c:pt>
                <c:pt idx="160">
                  <c:v>5.0004900000000001</c:v>
                </c:pt>
                <c:pt idx="161">
                  <c:v>3.0002900000000001</c:v>
                </c:pt>
                <c:pt idx="162">
                  <c:v>3.0001799999999998</c:v>
                </c:pt>
                <c:pt idx="163">
                  <c:v>2.0000800000000001</c:v>
                </c:pt>
                <c:pt idx="164">
                  <c:v>3.0001799999999998</c:v>
                </c:pt>
                <c:pt idx="165">
                  <c:v>0</c:v>
                </c:pt>
                <c:pt idx="166">
                  <c:v>1.0000199999999999</c:v>
                </c:pt>
                <c:pt idx="167">
                  <c:v>2.0002300000000002</c:v>
                </c:pt>
                <c:pt idx="168">
                  <c:v>2.0000800000000001</c:v>
                </c:pt>
                <c:pt idx="169">
                  <c:v>2.0001600000000002</c:v>
                </c:pt>
                <c:pt idx="170">
                  <c:v>1.0000199999999999</c:v>
                </c:pt>
                <c:pt idx="171">
                  <c:v>4.0003099999999998</c:v>
                </c:pt>
                <c:pt idx="172">
                  <c:v>1.0000199999999999</c:v>
                </c:pt>
                <c:pt idx="173">
                  <c:v>5.0004900000000001</c:v>
                </c:pt>
                <c:pt idx="174">
                  <c:v>0</c:v>
                </c:pt>
                <c:pt idx="175">
                  <c:v>3.0001799999999998</c:v>
                </c:pt>
                <c:pt idx="176">
                  <c:v>2.0000800000000001</c:v>
                </c:pt>
                <c:pt idx="177">
                  <c:v>1.0000199999999999</c:v>
                </c:pt>
                <c:pt idx="178">
                  <c:v>4.0003099999999998</c:v>
                </c:pt>
                <c:pt idx="179">
                  <c:v>1.0000199999999999</c:v>
                </c:pt>
                <c:pt idx="180">
                  <c:v>1.0000199999999999</c:v>
                </c:pt>
                <c:pt idx="181">
                  <c:v>2.0000800000000001</c:v>
                </c:pt>
                <c:pt idx="182">
                  <c:v>5.0004900000000001</c:v>
                </c:pt>
                <c:pt idx="183">
                  <c:v>0</c:v>
                </c:pt>
                <c:pt idx="184">
                  <c:v>1.0000199999999999</c:v>
                </c:pt>
                <c:pt idx="185">
                  <c:v>3.0001799999999998</c:v>
                </c:pt>
                <c:pt idx="186">
                  <c:v>3.00041</c:v>
                </c:pt>
                <c:pt idx="187">
                  <c:v>1.0000199999999999</c:v>
                </c:pt>
                <c:pt idx="188">
                  <c:v>1.0000599999999999</c:v>
                </c:pt>
                <c:pt idx="189">
                  <c:v>1.0000199999999999</c:v>
                </c:pt>
                <c:pt idx="190">
                  <c:v>1.0000199999999999</c:v>
                </c:pt>
                <c:pt idx="191">
                  <c:v>1.0000199999999999</c:v>
                </c:pt>
                <c:pt idx="192">
                  <c:v>2.0000800000000001</c:v>
                </c:pt>
                <c:pt idx="193">
                  <c:v>5.0004900000000001</c:v>
                </c:pt>
                <c:pt idx="194">
                  <c:v>4.0003099999999998</c:v>
                </c:pt>
                <c:pt idx="195">
                  <c:v>2.0001600000000002</c:v>
                </c:pt>
                <c:pt idx="196">
                  <c:v>5.0004900000000001</c:v>
                </c:pt>
                <c:pt idx="197">
                  <c:v>0</c:v>
                </c:pt>
                <c:pt idx="198">
                  <c:v>1.0000199999999999</c:v>
                </c:pt>
                <c:pt idx="199">
                  <c:v>0</c:v>
                </c:pt>
                <c:pt idx="200">
                  <c:v>4.0003099999999998</c:v>
                </c:pt>
                <c:pt idx="201">
                  <c:v>1.0000199999999999</c:v>
                </c:pt>
                <c:pt idx="202">
                  <c:v>2.0000800000000001</c:v>
                </c:pt>
                <c:pt idx="203">
                  <c:v>0</c:v>
                </c:pt>
                <c:pt idx="204">
                  <c:v>4.0003099999999998</c:v>
                </c:pt>
                <c:pt idx="205">
                  <c:v>0</c:v>
                </c:pt>
                <c:pt idx="206">
                  <c:v>4.0003099999999998</c:v>
                </c:pt>
                <c:pt idx="207">
                  <c:v>0</c:v>
                </c:pt>
                <c:pt idx="208">
                  <c:v>1.0001</c:v>
                </c:pt>
                <c:pt idx="209">
                  <c:v>1.0000199999999999</c:v>
                </c:pt>
                <c:pt idx="210">
                  <c:v>0</c:v>
                </c:pt>
                <c:pt idx="211">
                  <c:v>1.0000199999999999</c:v>
                </c:pt>
                <c:pt idx="212">
                  <c:v>1.0000199999999999</c:v>
                </c:pt>
                <c:pt idx="213">
                  <c:v>2.0000800000000001</c:v>
                </c:pt>
                <c:pt idx="214">
                  <c:v>0</c:v>
                </c:pt>
                <c:pt idx="215">
                  <c:v>3.0001799999999998</c:v>
                </c:pt>
                <c:pt idx="216">
                  <c:v>2.0001600000000002</c:v>
                </c:pt>
                <c:pt idx="217">
                  <c:v>1.0000199999999999</c:v>
                </c:pt>
                <c:pt idx="218">
                  <c:v>2.0000800000000001</c:v>
                </c:pt>
                <c:pt idx="219">
                  <c:v>0</c:v>
                </c:pt>
                <c:pt idx="220">
                  <c:v>1.0000599999999999</c:v>
                </c:pt>
                <c:pt idx="221">
                  <c:v>2.0001600000000002</c:v>
                </c:pt>
                <c:pt idx="222">
                  <c:v>0</c:v>
                </c:pt>
                <c:pt idx="223">
                  <c:v>2.0000800000000001</c:v>
                </c:pt>
                <c:pt idx="224">
                  <c:v>0</c:v>
                </c:pt>
                <c:pt idx="225">
                  <c:v>0</c:v>
                </c:pt>
                <c:pt idx="226">
                  <c:v>1.0000199999999999</c:v>
                </c:pt>
                <c:pt idx="227">
                  <c:v>0</c:v>
                </c:pt>
                <c:pt idx="228">
                  <c:v>2.0000800000000001</c:v>
                </c:pt>
                <c:pt idx="229">
                  <c:v>2.0000800000000001</c:v>
                </c:pt>
                <c:pt idx="230">
                  <c:v>2.0001600000000002</c:v>
                </c:pt>
                <c:pt idx="231">
                  <c:v>2.0000800000000001</c:v>
                </c:pt>
                <c:pt idx="232">
                  <c:v>4.0003099999999998</c:v>
                </c:pt>
                <c:pt idx="233">
                  <c:v>0</c:v>
                </c:pt>
                <c:pt idx="234">
                  <c:v>2.0001600000000002</c:v>
                </c:pt>
                <c:pt idx="235">
                  <c:v>1.0000199999999999</c:v>
                </c:pt>
                <c:pt idx="236">
                  <c:v>2.0000800000000001</c:v>
                </c:pt>
                <c:pt idx="237">
                  <c:v>1.0000199999999999</c:v>
                </c:pt>
                <c:pt idx="238">
                  <c:v>2.0000800000000001</c:v>
                </c:pt>
                <c:pt idx="239">
                  <c:v>1.0000199999999999</c:v>
                </c:pt>
                <c:pt idx="240">
                  <c:v>1.0000199999999999</c:v>
                </c:pt>
                <c:pt idx="241">
                  <c:v>0</c:v>
                </c:pt>
                <c:pt idx="242">
                  <c:v>0</c:v>
                </c:pt>
                <c:pt idx="243">
                  <c:v>1.0001</c:v>
                </c:pt>
                <c:pt idx="244">
                  <c:v>2.0000800000000001</c:v>
                </c:pt>
                <c:pt idx="245">
                  <c:v>1.0000199999999999</c:v>
                </c:pt>
                <c:pt idx="246">
                  <c:v>0</c:v>
                </c:pt>
                <c:pt idx="247">
                  <c:v>2.0000800000000001</c:v>
                </c:pt>
                <c:pt idx="248">
                  <c:v>2.0000800000000001</c:v>
                </c:pt>
                <c:pt idx="249">
                  <c:v>0</c:v>
                </c:pt>
                <c:pt idx="250">
                  <c:v>0</c:v>
                </c:pt>
                <c:pt idx="251">
                  <c:v>1.0000199999999999</c:v>
                </c:pt>
                <c:pt idx="252">
                  <c:v>2.0000800000000001</c:v>
                </c:pt>
                <c:pt idx="253">
                  <c:v>2.0000800000000001</c:v>
                </c:pt>
                <c:pt idx="254">
                  <c:v>3.0001799999999998</c:v>
                </c:pt>
                <c:pt idx="255">
                  <c:v>0</c:v>
                </c:pt>
                <c:pt idx="256">
                  <c:v>1.0000199999999999</c:v>
                </c:pt>
                <c:pt idx="257">
                  <c:v>1.0000199999999999</c:v>
                </c:pt>
                <c:pt idx="258">
                  <c:v>0</c:v>
                </c:pt>
                <c:pt idx="259">
                  <c:v>2.0000800000000001</c:v>
                </c:pt>
                <c:pt idx="260">
                  <c:v>2.0000800000000001</c:v>
                </c:pt>
                <c:pt idx="261">
                  <c:v>1.0000199999999999</c:v>
                </c:pt>
                <c:pt idx="262">
                  <c:v>0</c:v>
                </c:pt>
                <c:pt idx="263">
                  <c:v>1.0000199999999999</c:v>
                </c:pt>
                <c:pt idx="264">
                  <c:v>1.0000199999999999</c:v>
                </c:pt>
                <c:pt idx="265">
                  <c:v>2.0000800000000001</c:v>
                </c:pt>
                <c:pt idx="266">
                  <c:v>0</c:v>
                </c:pt>
                <c:pt idx="267">
                  <c:v>1.0000199999999999</c:v>
                </c:pt>
                <c:pt idx="268">
                  <c:v>1.0000199999999999</c:v>
                </c:pt>
                <c:pt idx="269">
                  <c:v>0</c:v>
                </c:pt>
                <c:pt idx="270">
                  <c:v>2.0000800000000001</c:v>
                </c:pt>
                <c:pt idx="271">
                  <c:v>1.0000199999999999</c:v>
                </c:pt>
                <c:pt idx="272">
                  <c:v>1.0000199999999999</c:v>
                </c:pt>
                <c:pt idx="273">
                  <c:v>5.0004900000000001</c:v>
                </c:pt>
                <c:pt idx="274">
                  <c:v>0</c:v>
                </c:pt>
                <c:pt idx="275">
                  <c:v>0</c:v>
                </c:pt>
                <c:pt idx="276">
                  <c:v>2.0000800000000001</c:v>
                </c:pt>
                <c:pt idx="277">
                  <c:v>0</c:v>
                </c:pt>
                <c:pt idx="278">
                  <c:v>1.0000199999999999</c:v>
                </c:pt>
                <c:pt idx="279">
                  <c:v>3.0001799999999998</c:v>
                </c:pt>
                <c:pt idx="280">
                  <c:v>0</c:v>
                </c:pt>
                <c:pt idx="281">
                  <c:v>1.0000599999999999</c:v>
                </c:pt>
                <c:pt idx="282">
                  <c:v>2.0000800000000001</c:v>
                </c:pt>
                <c:pt idx="283">
                  <c:v>2.0000800000000001</c:v>
                </c:pt>
                <c:pt idx="284">
                  <c:v>0</c:v>
                </c:pt>
                <c:pt idx="285">
                  <c:v>1.0000599999999999</c:v>
                </c:pt>
                <c:pt idx="286">
                  <c:v>2.0000800000000001</c:v>
                </c:pt>
                <c:pt idx="287">
                  <c:v>1.0000199999999999</c:v>
                </c:pt>
                <c:pt idx="288">
                  <c:v>2.0000800000000001</c:v>
                </c:pt>
                <c:pt idx="289">
                  <c:v>0</c:v>
                </c:pt>
                <c:pt idx="290">
                  <c:v>3.0002900000000001</c:v>
                </c:pt>
                <c:pt idx="291">
                  <c:v>1.0000599999999999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3.0001799999999998</c:v>
                </c:pt>
                <c:pt idx="298">
                  <c:v>0</c:v>
                </c:pt>
                <c:pt idx="299">
                  <c:v>0</c:v>
                </c:pt>
                <c:pt idx="300">
                  <c:v>2.0000800000000001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841-4742-AABC-4F08D7C1BEB7}"/>
            </c:ext>
          </c:extLst>
        </c:ser>
        <c:ser>
          <c:idx val="2"/>
          <c:order val="2"/>
          <c:tx>
            <c:v>CH3O+</c:v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Sheet1!$A$5:$A$305</c:f>
              <c:numCache>
                <c:formatCode>General</c:formatCode>
                <c:ptCount val="301"/>
                <c:pt idx="0">
                  <c:v>6.5536000000000003</c:v>
                </c:pt>
                <c:pt idx="1">
                  <c:v>19.660799999999998</c:v>
                </c:pt>
                <c:pt idx="2">
                  <c:v>32.768000000000001</c:v>
                </c:pt>
                <c:pt idx="3">
                  <c:v>45.8752</c:v>
                </c:pt>
                <c:pt idx="4">
                  <c:v>58.982399999999998</c:v>
                </c:pt>
                <c:pt idx="5">
                  <c:v>72.089600000000004</c:v>
                </c:pt>
                <c:pt idx="6">
                  <c:v>85.196799999999996</c:v>
                </c:pt>
                <c:pt idx="7">
                  <c:v>98.304000000000002</c:v>
                </c:pt>
                <c:pt idx="8">
                  <c:v>111.411</c:v>
                </c:pt>
                <c:pt idx="9">
                  <c:v>124.518</c:v>
                </c:pt>
                <c:pt idx="10">
                  <c:v>137.626</c:v>
                </c:pt>
                <c:pt idx="11">
                  <c:v>150.733</c:v>
                </c:pt>
                <c:pt idx="12">
                  <c:v>163.84</c:v>
                </c:pt>
                <c:pt idx="13">
                  <c:v>176.947</c:v>
                </c:pt>
                <c:pt idx="14">
                  <c:v>190.054</c:v>
                </c:pt>
                <c:pt idx="15">
                  <c:v>203.16200000000001</c:v>
                </c:pt>
                <c:pt idx="16">
                  <c:v>216.26900000000001</c:v>
                </c:pt>
                <c:pt idx="17">
                  <c:v>229.376</c:v>
                </c:pt>
                <c:pt idx="18">
                  <c:v>242.483</c:v>
                </c:pt>
                <c:pt idx="19">
                  <c:v>255.59</c:v>
                </c:pt>
                <c:pt idx="20">
                  <c:v>268.69799999999998</c:v>
                </c:pt>
                <c:pt idx="21">
                  <c:v>281.80500000000001</c:v>
                </c:pt>
                <c:pt idx="22">
                  <c:v>294.91199999999998</c:v>
                </c:pt>
                <c:pt idx="23">
                  <c:v>308.01900000000001</c:v>
                </c:pt>
                <c:pt idx="24">
                  <c:v>321.12599999999998</c:v>
                </c:pt>
                <c:pt idx="25">
                  <c:v>334.23399999999998</c:v>
                </c:pt>
                <c:pt idx="26">
                  <c:v>347.34100000000001</c:v>
                </c:pt>
                <c:pt idx="27">
                  <c:v>360.44799999999998</c:v>
                </c:pt>
                <c:pt idx="28">
                  <c:v>373.55500000000001</c:v>
                </c:pt>
                <c:pt idx="29">
                  <c:v>386.66199999999998</c:v>
                </c:pt>
                <c:pt idx="30">
                  <c:v>399.77</c:v>
                </c:pt>
                <c:pt idx="31">
                  <c:v>412.87700000000001</c:v>
                </c:pt>
                <c:pt idx="32">
                  <c:v>425.98399999999998</c:v>
                </c:pt>
                <c:pt idx="33">
                  <c:v>439.09100000000001</c:v>
                </c:pt>
                <c:pt idx="34">
                  <c:v>452.19799999999998</c:v>
                </c:pt>
                <c:pt idx="35">
                  <c:v>465.30599999999998</c:v>
                </c:pt>
                <c:pt idx="36">
                  <c:v>478.41300000000001</c:v>
                </c:pt>
                <c:pt idx="37">
                  <c:v>491.52</c:v>
                </c:pt>
                <c:pt idx="38">
                  <c:v>504.62700000000001</c:v>
                </c:pt>
                <c:pt idx="39">
                  <c:v>517.73400000000004</c:v>
                </c:pt>
                <c:pt idx="40">
                  <c:v>530.84199999999998</c:v>
                </c:pt>
                <c:pt idx="41">
                  <c:v>543.94899999999996</c:v>
                </c:pt>
                <c:pt idx="42">
                  <c:v>557.05600000000004</c:v>
                </c:pt>
                <c:pt idx="43">
                  <c:v>570.16300000000001</c:v>
                </c:pt>
                <c:pt idx="44">
                  <c:v>583.27</c:v>
                </c:pt>
                <c:pt idx="45">
                  <c:v>596.37800000000004</c:v>
                </c:pt>
                <c:pt idx="46">
                  <c:v>609.48500000000001</c:v>
                </c:pt>
                <c:pt idx="47">
                  <c:v>622.59199999999998</c:v>
                </c:pt>
                <c:pt idx="48">
                  <c:v>635.69899999999996</c:v>
                </c:pt>
                <c:pt idx="49">
                  <c:v>648.80600000000004</c:v>
                </c:pt>
                <c:pt idx="50">
                  <c:v>661.91399999999999</c:v>
                </c:pt>
                <c:pt idx="51">
                  <c:v>675.02099999999996</c:v>
                </c:pt>
                <c:pt idx="52">
                  <c:v>688.12800000000004</c:v>
                </c:pt>
                <c:pt idx="53">
                  <c:v>701.23500000000001</c:v>
                </c:pt>
                <c:pt idx="54">
                  <c:v>714.34199999999998</c:v>
                </c:pt>
                <c:pt idx="55">
                  <c:v>727.45</c:v>
                </c:pt>
                <c:pt idx="56">
                  <c:v>740.55700000000002</c:v>
                </c:pt>
                <c:pt idx="57">
                  <c:v>753.66399999999999</c:v>
                </c:pt>
                <c:pt idx="58">
                  <c:v>766.77099999999996</c:v>
                </c:pt>
                <c:pt idx="59">
                  <c:v>779.87800000000004</c:v>
                </c:pt>
                <c:pt idx="60">
                  <c:v>792.98599999999999</c:v>
                </c:pt>
                <c:pt idx="61">
                  <c:v>806.09299999999996</c:v>
                </c:pt>
                <c:pt idx="62">
                  <c:v>819.2</c:v>
                </c:pt>
                <c:pt idx="63">
                  <c:v>832.30700000000002</c:v>
                </c:pt>
                <c:pt idx="64">
                  <c:v>845.41399999999999</c:v>
                </c:pt>
                <c:pt idx="65">
                  <c:v>858.52200000000005</c:v>
                </c:pt>
                <c:pt idx="66">
                  <c:v>871.62900000000002</c:v>
                </c:pt>
                <c:pt idx="67">
                  <c:v>884.73599999999999</c:v>
                </c:pt>
                <c:pt idx="68">
                  <c:v>897.84299999999996</c:v>
                </c:pt>
                <c:pt idx="69">
                  <c:v>910.95</c:v>
                </c:pt>
                <c:pt idx="70">
                  <c:v>924.05799999999999</c:v>
                </c:pt>
                <c:pt idx="71">
                  <c:v>937.16499999999996</c:v>
                </c:pt>
                <c:pt idx="72">
                  <c:v>950.27200000000005</c:v>
                </c:pt>
                <c:pt idx="73">
                  <c:v>963.37900000000002</c:v>
                </c:pt>
                <c:pt idx="74">
                  <c:v>976.48599999999999</c:v>
                </c:pt>
                <c:pt idx="75">
                  <c:v>989.59400000000005</c:v>
                </c:pt>
                <c:pt idx="76">
                  <c:v>1002.7</c:v>
                </c:pt>
                <c:pt idx="77">
                  <c:v>1015.81</c:v>
                </c:pt>
                <c:pt idx="78">
                  <c:v>1028.92</c:v>
                </c:pt>
                <c:pt idx="79">
                  <c:v>1042.02</c:v>
                </c:pt>
                <c:pt idx="80">
                  <c:v>1055.1300000000001</c:v>
                </c:pt>
                <c:pt idx="81">
                  <c:v>1068.24</c:v>
                </c:pt>
                <c:pt idx="82">
                  <c:v>1081.3399999999999</c:v>
                </c:pt>
                <c:pt idx="83">
                  <c:v>1094.45</c:v>
                </c:pt>
                <c:pt idx="84">
                  <c:v>1107.56</c:v>
                </c:pt>
                <c:pt idx="85">
                  <c:v>1120.67</c:v>
                </c:pt>
                <c:pt idx="86">
                  <c:v>1133.77</c:v>
                </c:pt>
                <c:pt idx="87">
                  <c:v>1146.8800000000001</c:v>
                </c:pt>
                <c:pt idx="88">
                  <c:v>1159.99</c:v>
                </c:pt>
                <c:pt idx="89">
                  <c:v>1173.0899999999999</c:v>
                </c:pt>
                <c:pt idx="90">
                  <c:v>1186.2</c:v>
                </c:pt>
                <c:pt idx="91">
                  <c:v>1199.31</c:v>
                </c:pt>
                <c:pt idx="92">
                  <c:v>1212.42</c:v>
                </c:pt>
                <c:pt idx="93">
                  <c:v>1225.52</c:v>
                </c:pt>
                <c:pt idx="94">
                  <c:v>1238.6300000000001</c:v>
                </c:pt>
                <c:pt idx="95">
                  <c:v>1251.74</c:v>
                </c:pt>
                <c:pt idx="96">
                  <c:v>1264.8399999999999</c:v>
                </c:pt>
                <c:pt idx="97">
                  <c:v>1277.95</c:v>
                </c:pt>
                <c:pt idx="98">
                  <c:v>1291.06</c:v>
                </c:pt>
                <c:pt idx="99">
                  <c:v>1304.17</c:v>
                </c:pt>
                <c:pt idx="100">
                  <c:v>1317.27</c:v>
                </c:pt>
                <c:pt idx="101">
                  <c:v>1330.38</c:v>
                </c:pt>
                <c:pt idx="102">
                  <c:v>1343.49</c:v>
                </c:pt>
                <c:pt idx="103">
                  <c:v>1356.6</c:v>
                </c:pt>
                <c:pt idx="104">
                  <c:v>1369.7</c:v>
                </c:pt>
                <c:pt idx="105">
                  <c:v>1382.81</c:v>
                </c:pt>
                <c:pt idx="106">
                  <c:v>1395.92</c:v>
                </c:pt>
                <c:pt idx="107">
                  <c:v>1409.02</c:v>
                </c:pt>
                <c:pt idx="108">
                  <c:v>1422.13</c:v>
                </c:pt>
                <c:pt idx="109">
                  <c:v>1435.24</c:v>
                </c:pt>
                <c:pt idx="110">
                  <c:v>1448.35</c:v>
                </c:pt>
                <c:pt idx="111">
                  <c:v>1461.45</c:v>
                </c:pt>
                <c:pt idx="112">
                  <c:v>1474.56</c:v>
                </c:pt>
                <c:pt idx="113">
                  <c:v>1487.67</c:v>
                </c:pt>
                <c:pt idx="114">
                  <c:v>1500.77</c:v>
                </c:pt>
                <c:pt idx="115">
                  <c:v>1513.88</c:v>
                </c:pt>
                <c:pt idx="116">
                  <c:v>1526.99</c:v>
                </c:pt>
                <c:pt idx="117">
                  <c:v>1540.1</c:v>
                </c:pt>
                <c:pt idx="118">
                  <c:v>1553.2</c:v>
                </c:pt>
                <c:pt idx="119">
                  <c:v>1566.31</c:v>
                </c:pt>
                <c:pt idx="120">
                  <c:v>1579.42</c:v>
                </c:pt>
                <c:pt idx="121">
                  <c:v>1592.52</c:v>
                </c:pt>
                <c:pt idx="122">
                  <c:v>1605.63</c:v>
                </c:pt>
                <c:pt idx="123">
                  <c:v>1618.74</c:v>
                </c:pt>
                <c:pt idx="124">
                  <c:v>1631.85</c:v>
                </c:pt>
                <c:pt idx="125">
                  <c:v>1644.95</c:v>
                </c:pt>
                <c:pt idx="126">
                  <c:v>1658.06</c:v>
                </c:pt>
                <c:pt idx="127">
                  <c:v>1671.17</c:v>
                </c:pt>
                <c:pt idx="128">
                  <c:v>1684.28</c:v>
                </c:pt>
                <c:pt idx="129">
                  <c:v>1697.38</c:v>
                </c:pt>
                <c:pt idx="130">
                  <c:v>1710.49</c:v>
                </c:pt>
                <c:pt idx="131">
                  <c:v>1723.6</c:v>
                </c:pt>
                <c:pt idx="132">
                  <c:v>1736.7</c:v>
                </c:pt>
                <c:pt idx="133">
                  <c:v>1749.81</c:v>
                </c:pt>
                <c:pt idx="134">
                  <c:v>1762.92</c:v>
                </c:pt>
                <c:pt idx="135">
                  <c:v>1776.03</c:v>
                </c:pt>
                <c:pt idx="136">
                  <c:v>1789.13</c:v>
                </c:pt>
                <c:pt idx="137">
                  <c:v>1802.24</c:v>
                </c:pt>
                <c:pt idx="138">
                  <c:v>1815.35</c:v>
                </c:pt>
                <c:pt idx="139">
                  <c:v>1828.45</c:v>
                </c:pt>
                <c:pt idx="140">
                  <c:v>1841.56</c:v>
                </c:pt>
                <c:pt idx="141">
                  <c:v>1854.67</c:v>
                </c:pt>
                <c:pt idx="142">
                  <c:v>1867.78</c:v>
                </c:pt>
                <c:pt idx="143">
                  <c:v>1880.88</c:v>
                </c:pt>
                <c:pt idx="144">
                  <c:v>1893.99</c:v>
                </c:pt>
                <c:pt idx="145">
                  <c:v>1907.1</c:v>
                </c:pt>
                <c:pt idx="146">
                  <c:v>1920.2</c:v>
                </c:pt>
                <c:pt idx="147">
                  <c:v>1933.31</c:v>
                </c:pt>
                <c:pt idx="148">
                  <c:v>1946.42</c:v>
                </c:pt>
                <c:pt idx="149">
                  <c:v>1959.53</c:v>
                </c:pt>
                <c:pt idx="150">
                  <c:v>1972.63</c:v>
                </c:pt>
                <c:pt idx="151">
                  <c:v>1985.74</c:v>
                </c:pt>
                <c:pt idx="152">
                  <c:v>1998.85</c:v>
                </c:pt>
                <c:pt idx="153">
                  <c:v>2011.96</c:v>
                </c:pt>
                <c:pt idx="154">
                  <c:v>2025.06</c:v>
                </c:pt>
                <c:pt idx="155">
                  <c:v>2038.17</c:v>
                </c:pt>
                <c:pt idx="156">
                  <c:v>2051.2800000000002</c:v>
                </c:pt>
                <c:pt idx="157">
                  <c:v>2064.38</c:v>
                </c:pt>
                <c:pt idx="158">
                  <c:v>2077.4899999999998</c:v>
                </c:pt>
                <c:pt idx="159">
                  <c:v>2090.6</c:v>
                </c:pt>
                <c:pt idx="160">
                  <c:v>2103.71</c:v>
                </c:pt>
                <c:pt idx="161">
                  <c:v>2116.81</c:v>
                </c:pt>
                <c:pt idx="162">
                  <c:v>2129.92</c:v>
                </c:pt>
                <c:pt idx="163">
                  <c:v>2143.0300000000002</c:v>
                </c:pt>
                <c:pt idx="164">
                  <c:v>2156.13</c:v>
                </c:pt>
                <c:pt idx="165">
                  <c:v>2169.2399999999998</c:v>
                </c:pt>
                <c:pt idx="166">
                  <c:v>2182.35</c:v>
                </c:pt>
                <c:pt idx="167">
                  <c:v>2195.46</c:v>
                </c:pt>
                <c:pt idx="168">
                  <c:v>2208.56</c:v>
                </c:pt>
                <c:pt idx="169">
                  <c:v>2221.67</c:v>
                </c:pt>
                <c:pt idx="170">
                  <c:v>2234.7800000000002</c:v>
                </c:pt>
                <c:pt idx="171">
                  <c:v>2247.88</c:v>
                </c:pt>
                <c:pt idx="172">
                  <c:v>2260.9899999999998</c:v>
                </c:pt>
                <c:pt idx="173">
                  <c:v>2274.1</c:v>
                </c:pt>
                <c:pt idx="174">
                  <c:v>2287.21</c:v>
                </c:pt>
                <c:pt idx="175">
                  <c:v>2300.31</c:v>
                </c:pt>
                <c:pt idx="176">
                  <c:v>2313.42</c:v>
                </c:pt>
                <c:pt idx="177">
                  <c:v>2326.5300000000002</c:v>
                </c:pt>
                <c:pt idx="178">
                  <c:v>2339.64</c:v>
                </c:pt>
                <c:pt idx="179">
                  <c:v>2352.7399999999998</c:v>
                </c:pt>
                <c:pt idx="180">
                  <c:v>2365.85</c:v>
                </c:pt>
                <c:pt idx="181">
                  <c:v>2378.96</c:v>
                </c:pt>
                <c:pt idx="182">
                  <c:v>2392.06</c:v>
                </c:pt>
                <c:pt idx="183">
                  <c:v>2405.17</c:v>
                </c:pt>
                <c:pt idx="184">
                  <c:v>2418.2800000000002</c:v>
                </c:pt>
                <c:pt idx="185">
                  <c:v>2431.39</c:v>
                </c:pt>
                <c:pt idx="186">
                  <c:v>2444.4899999999998</c:v>
                </c:pt>
                <c:pt idx="187">
                  <c:v>2457.6</c:v>
                </c:pt>
                <c:pt idx="188">
                  <c:v>2470.71</c:v>
                </c:pt>
                <c:pt idx="189">
                  <c:v>2483.81</c:v>
                </c:pt>
                <c:pt idx="190">
                  <c:v>2496.92</c:v>
                </c:pt>
                <c:pt idx="191">
                  <c:v>2510.0300000000002</c:v>
                </c:pt>
                <c:pt idx="192">
                  <c:v>2523.14</c:v>
                </c:pt>
                <c:pt idx="193">
                  <c:v>2536.2399999999998</c:v>
                </c:pt>
                <c:pt idx="194">
                  <c:v>2549.35</c:v>
                </c:pt>
                <c:pt idx="195">
                  <c:v>2562.46</c:v>
                </c:pt>
                <c:pt idx="196">
                  <c:v>2575.56</c:v>
                </c:pt>
                <c:pt idx="197">
                  <c:v>2588.67</c:v>
                </c:pt>
                <c:pt idx="198">
                  <c:v>2601.7800000000002</c:v>
                </c:pt>
                <c:pt idx="199">
                  <c:v>2614.89</c:v>
                </c:pt>
                <c:pt idx="200">
                  <c:v>2627.99</c:v>
                </c:pt>
                <c:pt idx="201">
                  <c:v>2641.1</c:v>
                </c:pt>
                <c:pt idx="202">
                  <c:v>2654.21</c:v>
                </c:pt>
                <c:pt idx="203">
                  <c:v>2667.32</c:v>
                </c:pt>
                <c:pt idx="204">
                  <c:v>2680.42</c:v>
                </c:pt>
                <c:pt idx="205">
                  <c:v>2693.53</c:v>
                </c:pt>
                <c:pt idx="206">
                  <c:v>2706.64</c:v>
                </c:pt>
                <c:pt idx="207">
                  <c:v>2719.74</c:v>
                </c:pt>
                <c:pt idx="208">
                  <c:v>2732.85</c:v>
                </c:pt>
                <c:pt idx="209">
                  <c:v>2745.96</c:v>
                </c:pt>
                <c:pt idx="210">
                  <c:v>2759.07</c:v>
                </c:pt>
                <c:pt idx="211">
                  <c:v>2772.17</c:v>
                </c:pt>
                <c:pt idx="212">
                  <c:v>2785.28</c:v>
                </c:pt>
                <c:pt idx="213">
                  <c:v>2798.39</c:v>
                </c:pt>
                <c:pt idx="214">
                  <c:v>2811.49</c:v>
                </c:pt>
                <c:pt idx="215">
                  <c:v>2824.6</c:v>
                </c:pt>
                <c:pt idx="216">
                  <c:v>2837.71</c:v>
                </c:pt>
                <c:pt idx="217">
                  <c:v>2850.82</c:v>
                </c:pt>
                <c:pt idx="218">
                  <c:v>2863.92</c:v>
                </c:pt>
                <c:pt idx="219">
                  <c:v>2877.03</c:v>
                </c:pt>
                <c:pt idx="220">
                  <c:v>2890.14</c:v>
                </c:pt>
                <c:pt idx="221">
                  <c:v>2903.24</c:v>
                </c:pt>
                <c:pt idx="222">
                  <c:v>2916.35</c:v>
                </c:pt>
                <c:pt idx="223">
                  <c:v>2929.46</c:v>
                </c:pt>
                <c:pt idx="224">
                  <c:v>2942.57</c:v>
                </c:pt>
                <c:pt idx="225">
                  <c:v>2955.67</c:v>
                </c:pt>
                <c:pt idx="226">
                  <c:v>2968.78</c:v>
                </c:pt>
                <c:pt idx="227">
                  <c:v>2981.89</c:v>
                </c:pt>
                <c:pt idx="228">
                  <c:v>2995</c:v>
                </c:pt>
                <c:pt idx="229">
                  <c:v>3008.1</c:v>
                </c:pt>
                <c:pt idx="230">
                  <c:v>3021.21</c:v>
                </c:pt>
                <c:pt idx="231">
                  <c:v>3034.32</c:v>
                </c:pt>
                <c:pt idx="232">
                  <c:v>3047.42</c:v>
                </c:pt>
                <c:pt idx="233">
                  <c:v>3060.53</c:v>
                </c:pt>
                <c:pt idx="234">
                  <c:v>3073.64</c:v>
                </c:pt>
                <c:pt idx="235">
                  <c:v>3086.75</c:v>
                </c:pt>
                <c:pt idx="236">
                  <c:v>3099.85</c:v>
                </c:pt>
                <c:pt idx="237">
                  <c:v>3112.96</c:v>
                </c:pt>
                <c:pt idx="238">
                  <c:v>3126.07</c:v>
                </c:pt>
                <c:pt idx="239">
                  <c:v>3139.17</c:v>
                </c:pt>
                <c:pt idx="240">
                  <c:v>3152.28</c:v>
                </c:pt>
                <c:pt idx="241">
                  <c:v>3165.39</c:v>
                </c:pt>
                <c:pt idx="242">
                  <c:v>3178.5</c:v>
                </c:pt>
                <c:pt idx="243">
                  <c:v>3191.6</c:v>
                </c:pt>
                <c:pt idx="244">
                  <c:v>3204.71</c:v>
                </c:pt>
                <c:pt idx="245">
                  <c:v>3217.82</c:v>
                </c:pt>
                <c:pt idx="246">
                  <c:v>3230.92</c:v>
                </c:pt>
                <c:pt idx="247">
                  <c:v>3244.03</c:v>
                </c:pt>
                <c:pt idx="248">
                  <c:v>3257.14</c:v>
                </c:pt>
                <c:pt idx="249">
                  <c:v>3270.25</c:v>
                </c:pt>
                <c:pt idx="250">
                  <c:v>3283.35</c:v>
                </c:pt>
                <c:pt idx="251">
                  <c:v>3296.46</c:v>
                </c:pt>
                <c:pt idx="252">
                  <c:v>3309.57</c:v>
                </c:pt>
                <c:pt idx="253">
                  <c:v>3322.68</c:v>
                </c:pt>
                <c:pt idx="254">
                  <c:v>3335.78</c:v>
                </c:pt>
                <c:pt idx="255">
                  <c:v>3348.89</c:v>
                </c:pt>
                <c:pt idx="256">
                  <c:v>3362</c:v>
                </c:pt>
                <c:pt idx="257">
                  <c:v>3375.1</c:v>
                </c:pt>
                <c:pt idx="258">
                  <c:v>3388.21</c:v>
                </c:pt>
                <c:pt idx="259">
                  <c:v>3401.32</c:v>
                </c:pt>
                <c:pt idx="260">
                  <c:v>3414.43</c:v>
                </c:pt>
                <c:pt idx="261">
                  <c:v>3427.53</c:v>
                </c:pt>
                <c:pt idx="262">
                  <c:v>3440.64</c:v>
                </c:pt>
                <c:pt idx="263">
                  <c:v>3453.75</c:v>
                </c:pt>
                <c:pt idx="264">
                  <c:v>3466.85</c:v>
                </c:pt>
                <c:pt idx="265">
                  <c:v>3479.96</c:v>
                </c:pt>
                <c:pt idx="266">
                  <c:v>3493.07</c:v>
                </c:pt>
                <c:pt idx="267">
                  <c:v>3506.18</c:v>
                </c:pt>
                <c:pt idx="268">
                  <c:v>3519.28</c:v>
                </c:pt>
                <c:pt idx="269">
                  <c:v>3532.39</c:v>
                </c:pt>
                <c:pt idx="270">
                  <c:v>3545.5</c:v>
                </c:pt>
                <c:pt idx="271">
                  <c:v>3558.6</c:v>
                </c:pt>
                <c:pt idx="272">
                  <c:v>3571.71</c:v>
                </c:pt>
                <c:pt idx="273">
                  <c:v>3584.82</c:v>
                </c:pt>
                <c:pt idx="274">
                  <c:v>3597.93</c:v>
                </c:pt>
                <c:pt idx="275">
                  <c:v>3611.03</c:v>
                </c:pt>
                <c:pt idx="276">
                  <c:v>3624.14</c:v>
                </c:pt>
                <c:pt idx="277">
                  <c:v>3637.25</c:v>
                </c:pt>
                <c:pt idx="278">
                  <c:v>3650.36</c:v>
                </c:pt>
                <c:pt idx="279">
                  <c:v>3663.46</c:v>
                </c:pt>
                <c:pt idx="280">
                  <c:v>3676.57</c:v>
                </c:pt>
                <c:pt idx="281">
                  <c:v>3689.68</c:v>
                </c:pt>
                <c:pt idx="282">
                  <c:v>3702.78</c:v>
                </c:pt>
                <c:pt idx="283">
                  <c:v>3715.89</c:v>
                </c:pt>
                <c:pt idx="284">
                  <c:v>3729</c:v>
                </c:pt>
                <c:pt idx="285">
                  <c:v>3742.11</c:v>
                </c:pt>
                <c:pt idx="286">
                  <c:v>3755.21</c:v>
                </c:pt>
                <c:pt idx="287">
                  <c:v>3768.32</c:v>
                </c:pt>
                <c:pt idx="288">
                  <c:v>3781.43</c:v>
                </c:pt>
                <c:pt idx="289">
                  <c:v>3794.53</c:v>
                </c:pt>
                <c:pt idx="290">
                  <c:v>3807.64</c:v>
                </c:pt>
                <c:pt idx="291">
                  <c:v>3820.75</c:v>
                </c:pt>
                <c:pt idx="292">
                  <c:v>3833.86</c:v>
                </c:pt>
                <c:pt idx="293">
                  <c:v>3846.96</c:v>
                </c:pt>
                <c:pt idx="294">
                  <c:v>3860.07</c:v>
                </c:pt>
                <c:pt idx="295">
                  <c:v>3873.18</c:v>
                </c:pt>
                <c:pt idx="296">
                  <c:v>3886.28</c:v>
                </c:pt>
                <c:pt idx="297">
                  <c:v>3899.39</c:v>
                </c:pt>
                <c:pt idx="298">
                  <c:v>3912.5</c:v>
                </c:pt>
                <c:pt idx="299">
                  <c:v>3925.61</c:v>
                </c:pt>
                <c:pt idx="300">
                  <c:v>3938.71</c:v>
                </c:pt>
              </c:numCache>
            </c:numRef>
          </c:xVal>
          <c:yVal>
            <c:numRef>
              <c:f>Sheet1!$BA$5:$BA$305</c:f>
              <c:numCache>
                <c:formatCode>General</c:formatCode>
                <c:ptCount val="301"/>
                <c:pt idx="0">
                  <c:v>554.428</c:v>
                </c:pt>
                <c:pt idx="1">
                  <c:v>684.93799999999999</c:v>
                </c:pt>
                <c:pt idx="2">
                  <c:v>1233.26</c:v>
                </c:pt>
                <c:pt idx="3">
                  <c:v>2334.12</c:v>
                </c:pt>
                <c:pt idx="4">
                  <c:v>3830.56</c:v>
                </c:pt>
                <c:pt idx="5">
                  <c:v>5341.73</c:v>
                </c:pt>
                <c:pt idx="6">
                  <c:v>6566.27</c:v>
                </c:pt>
                <c:pt idx="7">
                  <c:v>7371.82</c:v>
                </c:pt>
                <c:pt idx="8">
                  <c:v>7474.43</c:v>
                </c:pt>
                <c:pt idx="9">
                  <c:v>7749.96</c:v>
                </c:pt>
                <c:pt idx="10">
                  <c:v>7864.19</c:v>
                </c:pt>
                <c:pt idx="11">
                  <c:v>7655.15</c:v>
                </c:pt>
                <c:pt idx="12">
                  <c:v>7453.72</c:v>
                </c:pt>
                <c:pt idx="13">
                  <c:v>7330.25</c:v>
                </c:pt>
                <c:pt idx="14">
                  <c:v>6917.56</c:v>
                </c:pt>
                <c:pt idx="15">
                  <c:v>6481.03</c:v>
                </c:pt>
                <c:pt idx="16">
                  <c:v>5989.96</c:v>
                </c:pt>
                <c:pt idx="17">
                  <c:v>5513.41</c:v>
                </c:pt>
                <c:pt idx="18">
                  <c:v>4995.8500000000004</c:v>
                </c:pt>
                <c:pt idx="19">
                  <c:v>4426.29</c:v>
                </c:pt>
                <c:pt idx="20">
                  <c:v>3876.34</c:v>
                </c:pt>
                <c:pt idx="21">
                  <c:v>3530.83</c:v>
                </c:pt>
                <c:pt idx="22">
                  <c:v>3136.84</c:v>
                </c:pt>
                <c:pt idx="23">
                  <c:v>2662.38</c:v>
                </c:pt>
                <c:pt idx="24">
                  <c:v>2266.4699999999998</c:v>
                </c:pt>
                <c:pt idx="25">
                  <c:v>1971.6</c:v>
                </c:pt>
                <c:pt idx="26">
                  <c:v>1627.45</c:v>
                </c:pt>
                <c:pt idx="27">
                  <c:v>1386.45</c:v>
                </c:pt>
                <c:pt idx="28">
                  <c:v>1165.0999999999999</c:v>
                </c:pt>
                <c:pt idx="29">
                  <c:v>1040.67</c:v>
                </c:pt>
                <c:pt idx="30">
                  <c:v>918.077</c:v>
                </c:pt>
                <c:pt idx="31">
                  <c:v>810.31399999999996</c:v>
                </c:pt>
                <c:pt idx="32">
                  <c:v>604.50900000000001</c:v>
                </c:pt>
                <c:pt idx="33">
                  <c:v>543.09500000000003</c:v>
                </c:pt>
                <c:pt idx="34">
                  <c:v>456.14299999999997</c:v>
                </c:pt>
                <c:pt idx="35">
                  <c:v>464.428</c:v>
                </c:pt>
                <c:pt idx="36">
                  <c:v>378.93599999999998</c:v>
                </c:pt>
                <c:pt idx="37">
                  <c:v>348.57400000000001</c:v>
                </c:pt>
                <c:pt idx="38">
                  <c:v>317.04199999999997</c:v>
                </c:pt>
                <c:pt idx="39">
                  <c:v>303.846</c:v>
                </c:pt>
                <c:pt idx="40">
                  <c:v>260.46499999999997</c:v>
                </c:pt>
                <c:pt idx="41">
                  <c:v>268.512</c:v>
                </c:pt>
                <c:pt idx="42">
                  <c:v>186.69499999999999</c:v>
                </c:pt>
                <c:pt idx="43">
                  <c:v>204.86500000000001</c:v>
                </c:pt>
                <c:pt idx="44">
                  <c:v>190.71799999999999</c:v>
                </c:pt>
                <c:pt idx="45">
                  <c:v>171.607</c:v>
                </c:pt>
                <c:pt idx="46">
                  <c:v>161.53399999999999</c:v>
                </c:pt>
                <c:pt idx="47">
                  <c:v>165.565</c:v>
                </c:pt>
                <c:pt idx="48">
                  <c:v>154.49299999999999</c:v>
                </c:pt>
                <c:pt idx="49">
                  <c:v>148.44</c:v>
                </c:pt>
                <c:pt idx="50">
                  <c:v>133.37100000000001</c:v>
                </c:pt>
                <c:pt idx="51">
                  <c:v>123.324</c:v>
                </c:pt>
                <c:pt idx="52">
                  <c:v>118.286</c:v>
                </c:pt>
                <c:pt idx="53">
                  <c:v>118.312</c:v>
                </c:pt>
                <c:pt idx="54">
                  <c:v>103.22499999999999</c:v>
                </c:pt>
                <c:pt idx="55">
                  <c:v>100.22</c:v>
                </c:pt>
                <c:pt idx="56">
                  <c:v>91.193600000000004</c:v>
                </c:pt>
                <c:pt idx="57">
                  <c:v>88.164100000000005</c:v>
                </c:pt>
                <c:pt idx="58">
                  <c:v>91.161900000000003</c:v>
                </c:pt>
                <c:pt idx="59">
                  <c:v>87.150800000000004</c:v>
                </c:pt>
                <c:pt idx="60">
                  <c:v>81.1434</c:v>
                </c:pt>
                <c:pt idx="61">
                  <c:v>82.1434</c:v>
                </c:pt>
                <c:pt idx="62">
                  <c:v>63.089700000000001</c:v>
                </c:pt>
                <c:pt idx="63">
                  <c:v>73.1066</c:v>
                </c:pt>
                <c:pt idx="64">
                  <c:v>55.069000000000003</c:v>
                </c:pt>
                <c:pt idx="65">
                  <c:v>82.143199999999993</c:v>
                </c:pt>
                <c:pt idx="66">
                  <c:v>64.087100000000007</c:v>
                </c:pt>
                <c:pt idx="67">
                  <c:v>65.087400000000002</c:v>
                </c:pt>
                <c:pt idx="68">
                  <c:v>52.054200000000002</c:v>
                </c:pt>
                <c:pt idx="69">
                  <c:v>61.077399999999997</c:v>
                </c:pt>
                <c:pt idx="70">
                  <c:v>47.046300000000002</c:v>
                </c:pt>
                <c:pt idx="71">
                  <c:v>38.0321</c:v>
                </c:pt>
                <c:pt idx="72">
                  <c:v>48.048400000000001</c:v>
                </c:pt>
                <c:pt idx="73">
                  <c:v>44.039400000000001</c:v>
                </c:pt>
                <c:pt idx="74">
                  <c:v>43.036099999999998</c:v>
                </c:pt>
                <c:pt idx="75">
                  <c:v>31.018799999999999</c:v>
                </c:pt>
                <c:pt idx="76">
                  <c:v>24.0122</c:v>
                </c:pt>
                <c:pt idx="77">
                  <c:v>35.023899999999998</c:v>
                </c:pt>
                <c:pt idx="78">
                  <c:v>23.011199999999999</c:v>
                </c:pt>
                <c:pt idx="79">
                  <c:v>30.0199</c:v>
                </c:pt>
                <c:pt idx="80">
                  <c:v>32.023699999999998</c:v>
                </c:pt>
                <c:pt idx="81">
                  <c:v>22.009399999999999</c:v>
                </c:pt>
                <c:pt idx="82">
                  <c:v>30.020900000000001</c:v>
                </c:pt>
                <c:pt idx="83">
                  <c:v>25.014099999999999</c:v>
                </c:pt>
                <c:pt idx="84">
                  <c:v>24.0121</c:v>
                </c:pt>
                <c:pt idx="85">
                  <c:v>27.014199999999999</c:v>
                </c:pt>
                <c:pt idx="86">
                  <c:v>23.010999999999999</c:v>
                </c:pt>
                <c:pt idx="87">
                  <c:v>19.008500000000002</c:v>
                </c:pt>
                <c:pt idx="88">
                  <c:v>14.004099999999999</c:v>
                </c:pt>
                <c:pt idx="89">
                  <c:v>18.008299999999998</c:v>
                </c:pt>
                <c:pt idx="90">
                  <c:v>19.0077</c:v>
                </c:pt>
                <c:pt idx="91">
                  <c:v>21.0093</c:v>
                </c:pt>
                <c:pt idx="92">
                  <c:v>11.0024</c:v>
                </c:pt>
                <c:pt idx="93">
                  <c:v>9.0018499999999992</c:v>
                </c:pt>
                <c:pt idx="94">
                  <c:v>16.004999999999999</c:v>
                </c:pt>
                <c:pt idx="95">
                  <c:v>13.0038</c:v>
                </c:pt>
                <c:pt idx="96">
                  <c:v>11.0031</c:v>
                </c:pt>
                <c:pt idx="97">
                  <c:v>15.0044</c:v>
                </c:pt>
                <c:pt idx="98">
                  <c:v>15.0044</c:v>
                </c:pt>
                <c:pt idx="99">
                  <c:v>17.005600000000001</c:v>
                </c:pt>
                <c:pt idx="100">
                  <c:v>11.0024</c:v>
                </c:pt>
                <c:pt idx="101">
                  <c:v>14.004799999999999</c:v>
                </c:pt>
                <c:pt idx="102">
                  <c:v>9.0015800000000006</c:v>
                </c:pt>
                <c:pt idx="103">
                  <c:v>13.0038</c:v>
                </c:pt>
                <c:pt idx="104">
                  <c:v>13.0038</c:v>
                </c:pt>
                <c:pt idx="105">
                  <c:v>15.004899999999999</c:v>
                </c:pt>
                <c:pt idx="106">
                  <c:v>12.0031</c:v>
                </c:pt>
                <c:pt idx="107">
                  <c:v>15.0044</c:v>
                </c:pt>
                <c:pt idx="108">
                  <c:v>9.0015800000000006</c:v>
                </c:pt>
                <c:pt idx="109">
                  <c:v>10.0023</c:v>
                </c:pt>
                <c:pt idx="110">
                  <c:v>11.0024</c:v>
                </c:pt>
                <c:pt idx="111">
                  <c:v>13.0038</c:v>
                </c:pt>
                <c:pt idx="112">
                  <c:v>9.0018899999999995</c:v>
                </c:pt>
                <c:pt idx="113">
                  <c:v>10.002000000000001</c:v>
                </c:pt>
                <c:pt idx="114">
                  <c:v>16.004999999999999</c:v>
                </c:pt>
                <c:pt idx="115">
                  <c:v>7.0012299999999996</c:v>
                </c:pt>
                <c:pt idx="116">
                  <c:v>1.0000199999999999</c:v>
                </c:pt>
                <c:pt idx="117">
                  <c:v>13.0038</c:v>
                </c:pt>
                <c:pt idx="118">
                  <c:v>6.0007000000000001</c:v>
                </c:pt>
                <c:pt idx="119">
                  <c:v>6.0009399999999999</c:v>
                </c:pt>
                <c:pt idx="120">
                  <c:v>6.0007000000000001</c:v>
                </c:pt>
                <c:pt idx="121">
                  <c:v>9.0015800000000006</c:v>
                </c:pt>
                <c:pt idx="122">
                  <c:v>4.0003099999999998</c:v>
                </c:pt>
                <c:pt idx="123">
                  <c:v>3.0002900000000001</c:v>
                </c:pt>
                <c:pt idx="124">
                  <c:v>8.0012500000000006</c:v>
                </c:pt>
                <c:pt idx="125">
                  <c:v>7.0009600000000001</c:v>
                </c:pt>
                <c:pt idx="126">
                  <c:v>3.0001799999999998</c:v>
                </c:pt>
                <c:pt idx="127">
                  <c:v>2.0000800000000001</c:v>
                </c:pt>
                <c:pt idx="128">
                  <c:v>4.0003099999999998</c:v>
                </c:pt>
                <c:pt idx="129">
                  <c:v>1.0000599999999999</c:v>
                </c:pt>
                <c:pt idx="130">
                  <c:v>4.0003099999999998</c:v>
                </c:pt>
                <c:pt idx="131">
                  <c:v>2.0000800000000001</c:v>
                </c:pt>
                <c:pt idx="132">
                  <c:v>4.0003099999999998</c:v>
                </c:pt>
                <c:pt idx="133">
                  <c:v>1.0000599999999999</c:v>
                </c:pt>
                <c:pt idx="134">
                  <c:v>0</c:v>
                </c:pt>
                <c:pt idx="135">
                  <c:v>4.00047</c:v>
                </c:pt>
                <c:pt idx="136">
                  <c:v>0</c:v>
                </c:pt>
                <c:pt idx="137">
                  <c:v>2.0000800000000001</c:v>
                </c:pt>
                <c:pt idx="138">
                  <c:v>2.0002</c:v>
                </c:pt>
                <c:pt idx="139">
                  <c:v>4.00047</c:v>
                </c:pt>
                <c:pt idx="140">
                  <c:v>2.0000800000000001</c:v>
                </c:pt>
                <c:pt idx="141">
                  <c:v>0</c:v>
                </c:pt>
                <c:pt idx="142">
                  <c:v>1.0000199999999999</c:v>
                </c:pt>
                <c:pt idx="143">
                  <c:v>0</c:v>
                </c:pt>
                <c:pt idx="144">
                  <c:v>3.0001799999999998</c:v>
                </c:pt>
                <c:pt idx="145">
                  <c:v>2.0000800000000001</c:v>
                </c:pt>
                <c:pt idx="146">
                  <c:v>1.0000199999999999</c:v>
                </c:pt>
                <c:pt idx="147">
                  <c:v>2.0000800000000001</c:v>
                </c:pt>
                <c:pt idx="148">
                  <c:v>0</c:v>
                </c:pt>
                <c:pt idx="149">
                  <c:v>0</c:v>
                </c:pt>
                <c:pt idx="150">
                  <c:v>1.0000199999999999</c:v>
                </c:pt>
                <c:pt idx="151">
                  <c:v>1.0000199999999999</c:v>
                </c:pt>
                <c:pt idx="152">
                  <c:v>0</c:v>
                </c:pt>
                <c:pt idx="153">
                  <c:v>2.0000800000000001</c:v>
                </c:pt>
                <c:pt idx="154">
                  <c:v>3.0001799999999998</c:v>
                </c:pt>
                <c:pt idx="155">
                  <c:v>0</c:v>
                </c:pt>
                <c:pt idx="156">
                  <c:v>1.0000199999999999</c:v>
                </c:pt>
                <c:pt idx="157">
                  <c:v>4.0003099999999998</c:v>
                </c:pt>
                <c:pt idx="158">
                  <c:v>1.0000199999999999</c:v>
                </c:pt>
                <c:pt idx="159">
                  <c:v>4.00047</c:v>
                </c:pt>
                <c:pt idx="160">
                  <c:v>1.0000199999999999</c:v>
                </c:pt>
                <c:pt idx="161">
                  <c:v>1.0000599999999999</c:v>
                </c:pt>
                <c:pt idx="162">
                  <c:v>0</c:v>
                </c:pt>
                <c:pt idx="163">
                  <c:v>1.0000199999999999</c:v>
                </c:pt>
                <c:pt idx="164">
                  <c:v>0</c:v>
                </c:pt>
                <c:pt idx="165">
                  <c:v>1.0000199999999999</c:v>
                </c:pt>
                <c:pt idx="166">
                  <c:v>1.0000199999999999</c:v>
                </c:pt>
                <c:pt idx="167">
                  <c:v>1.0000599999999999</c:v>
                </c:pt>
                <c:pt idx="168">
                  <c:v>1.0000199999999999</c:v>
                </c:pt>
                <c:pt idx="169">
                  <c:v>1.0000199999999999</c:v>
                </c:pt>
                <c:pt idx="170">
                  <c:v>1.0000199999999999</c:v>
                </c:pt>
                <c:pt idx="171">
                  <c:v>0</c:v>
                </c:pt>
                <c:pt idx="172">
                  <c:v>1.0000199999999999</c:v>
                </c:pt>
                <c:pt idx="173">
                  <c:v>1.0000199999999999</c:v>
                </c:pt>
                <c:pt idx="174">
                  <c:v>1.0000199999999999</c:v>
                </c:pt>
                <c:pt idx="175">
                  <c:v>0</c:v>
                </c:pt>
                <c:pt idx="176">
                  <c:v>1.0000199999999999</c:v>
                </c:pt>
                <c:pt idx="177">
                  <c:v>0</c:v>
                </c:pt>
                <c:pt idx="178">
                  <c:v>2.0000800000000001</c:v>
                </c:pt>
                <c:pt idx="179">
                  <c:v>1.0000199999999999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1.0000199999999999</c:v>
                </c:pt>
                <c:pt idx="184">
                  <c:v>1.0000599999999999</c:v>
                </c:pt>
                <c:pt idx="185">
                  <c:v>2.0000800000000001</c:v>
                </c:pt>
                <c:pt idx="186">
                  <c:v>3.0001799999999998</c:v>
                </c:pt>
                <c:pt idx="187">
                  <c:v>0</c:v>
                </c:pt>
                <c:pt idx="188">
                  <c:v>1.0000199999999999</c:v>
                </c:pt>
                <c:pt idx="189">
                  <c:v>0</c:v>
                </c:pt>
                <c:pt idx="190">
                  <c:v>1.0000599999999999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1.0000199999999999</c:v>
                </c:pt>
                <c:pt idx="195">
                  <c:v>0</c:v>
                </c:pt>
                <c:pt idx="196">
                  <c:v>1.0000199999999999</c:v>
                </c:pt>
                <c:pt idx="197">
                  <c:v>1.0000599999999999</c:v>
                </c:pt>
                <c:pt idx="198">
                  <c:v>0</c:v>
                </c:pt>
                <c:pt idx="199">
                  <c:v>0</c:v>
                </c:pt>
                <c:pt idx="200">
                  <c:v>1.0000199999999999</c:v>
                </c:pt>
                <c:pt idx="201">
                  <c:v>1.0000199999999999</c:v>
                </c:pt>
                <c:pt idx="202">
                  <c:v>1.0000199999999999</c:v>
                </c:pt>
                <c:pt idx="203">
                  <c:v>0</c:v>
                </c:pt>
                <c:pt idx="204">
                  <c:v>0</c:v>
                </c:pt>
                <c:pt idx="205">
                  <c:v>5.0004900000000001</c:v>
                </c:pt>
                <c:pt idx="206">
                  <c:v>1.0000599999999999</c:v>
                </c:pt>
                <c:pt idx="207">
                  <c:v>1.0000599999999999</c:v>
                </c:pt>
                <c:pt idx="208">
                  <c:v>0</c:v>
                </c:pt>
                <c:pt idx="209">
                  <c:v>1.0000199999999999</c:v>
                </c:pt>
                <c:pt idx="210">
                  <c:v>0</c:v>
                </c:pt>
                <c:pt idx="211">
                  <c:v>2.0000800000000001</c:v>
                </c:pt>
                <c:pt idx="212">
                  <c:v>0</c:v>
                </c:pt>
                <c:pt idx="213">
                  <c:v>2.0000800000000001</c:v>
                </c:pt>
                <c:pt idx="214">
                  <c:v>3.0001799999999998</c:v>
                </c:pt>
                <c:pt idx="215">
                  <c:v>1.0000199999999999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1.0000199999999999</c:v>
                </c:pt>
                <c:pt idx="220">
                  <c:v>3.0001799999999998</c:v>
                </c:pt>
                <c:pt idx="221">
                  <c:v>1.0000199999999999</c:v>
                </c:pt>
                <c:pt idx="222">
                  <c:v>2.0000800000000001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1.0000199999999999</c:v>
                </c:pt>
                <c:pt idx="227">
                  <c:v>1.0000199999999999</c:v>
                </c:pt>
                <c:pt idx="228">
                  <c:v>1.0000199999999999</c:v>
                </c:pt>
                <c:pt idx="229">
                  <c:v>0</c:v>
                </c:pt>
                <c:pt idx="230">
                  <c:v>2.0000800000000001</c:v>
                </c:pt>
                <c:pt idx="231">
                  <c:v>0</c:v>
                </c:pt>
                <c:pt idx="232">
                  <c:v>1.0000599999999999</c:v>
                </c:pt>
                <c:pt idx="233">
                  <c:v>2.0000800000000001</c:v>
                </c:pt>
                <c:pt idx="234">
                  <c:v>2.0000800000000001</c:v>
                </c:pt>
                <c:pt idx="235">
                  <c:v>1.0000199999999999</c:v>
                </c:pt>
                <c:pt idx="236">
                  <c:v>0</c:v>
                </c:pt>
                <c:pt idx="237">
                  <c:v>0</c:v>
                </c:pt>
                <c:pt idx="238">
                  <c:v>1.0000599999999999</c:v>
                </c:pt>
                <c:pt idx="239">
                  <c:v>0</c:v>
                </c:pt>
                <c:pt idx="240">
                  <c:v>1.0000199999999999</c:v>
                </c:pt>
                <c:pt idx="241">
                  <c:v>1.0000199999999999</c:v>
                </c:pt>
                <c:pt idx="242">
                  <c:v>3.0002900000000001</c:v>
                </c:pt>
                <c:pt idx="243">
                  <c:v>0</c:v>
                </c:pt>
                <c:pt idx="244">
                  <c:v>1.0000199999999999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1.0000199999999999</c:v>
                </c:pt>
                <c:pt idx="252">
                  <c:v>1.0000199999999999</c:v>
                </c:pt>
                <c:pt idx="253">
                  <c:v>0</c:v>
                </c:pt>
                <c:pt idx="254">
                  <c:v>2.0000800000000001</c:v>
                </c:pt>
                <c:pt idx="255">
                  <c:v>0</c:v>
                </c:pt>
                <c:pt idx="256">
                  <c:v>0</c:v>
                </c:pt>
                <c:pt idx="257">
                  <c:v>2.0000800000000001</c:v>
                </c:pt>
                <c:pt idx="258">
                  <c:v>1.0000199999999999</c:v>
                </c:pt>
                <c:pt idx="259">
                  <c:v>0</c:v>
                </c:pt>
                <c:pt idx="260">
                  <c:v>0</c:v>
                </c:pt>
                <c:pt idx="261">
                  <c:v>3.0001799999999998</c:v>
                </c:pt>
                <c:pt idx="262">
                  <c:v>0</c:v>
                </c:pt>
                <c:pt idx="263">
                  <c:v>1.0000199999999999</c:v>
                </c:pt>
                <c:pt idx="264">
                  <c:v>0</c:v>
                </c:pt>
                <c:pt idx="265">
                  <c:v>0</c:v>
                </c:pt>
                <c:pt idx="266">
                  <c:v>2.0000800000000001</c:v>
                </c:pt>
                <c:pt idx="267">
                  <c:v>1.0000199999999999</c:v>
                </c:pt>
                <c:pt idx="268">
                  <c:v>0</c:v>
                </c:pt>
                <c:pt idx="269">
                  <c:v>1.0000199999999999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2.0000800000000001</c:v>
                </c:pt>
                <c:pt idx="275">
                  <c:v>1.0000199999999999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2.0000800000000001</c:v>
                </c:pt>
                <c:pt idx="286">
                  <c:v>0</c:v>
                </c:pt>
                <c:pt idx="287">
                  <c:v>1.0000199999999999</c:v>
                </c:pt>
                <c:pt idx="288">
                  <c:v>0</c:v>
                </c:pt>
                <c:pt idx="289">
                  <c:v>1.0000199999999999</c:v>
                </c:pt>
                <c:pt idx="290">
                  <c:v>0</c:v>
                </c:pt>
                <c:pt idx="291">
                  <c:v>0</c:v>
                </c:pt>
                <c:pt idx="292">
                  <c:v>1.0000199999999999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3.0001799999999998</c:v>
                </c:pt>
                <c:pt idx="298">
                  <c:v>1.0000199999999999</c:v>
                </c:pt>
                <c:pt idx="299">
                  <c:v>1.0000199999999999</c:v>
                </c:pt>
                <c:pt idx="300">
                  <c:v>2.0000800000000001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841-4742-AABC-4F08D7C1B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3775360"/>
        <c:axId val="623780936"/>
      </c:scatterChart>
      <c:valAx>
        <c:axId val="623775360"/>
        <c:scaling>
          <c:orientation val="minMax"/>
          <c:max val="10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Sputter time (s)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780936"/>
        <c:crosses val="autoZero"/>
        <c:crossBetween val="midCat"/>
      </c:valAx>
      <c:valAx>
        <c:axId val="623780936"/>
        <c:scaling>
          <c:logBase val="10"/>
          <c:orientation val="minMax"/>
          <c:min val="1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Intensity (counts)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7753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Negative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S-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Sheet2!$A$5:$A$187</c:f>
              <c:numCache>
                <c:formatCode>General</c:formatCode>
                <c:ptCount val="183"/>
                <c:pt idx="0">
                  <c:v>6.5536000000000003</c:v>
                </c:pt>
                <c:pt idx="1">
                  <c:v>19.660799999999998</c:v>
                </c:pt>
                <c:pt idx="2">
                  <c:v>32.768000000000001</c:v>
                </c:pt>
                <c:pt idx="3">
                  <c:v>45.8752</c:v>
                </c:pt>
                <c:pt idx="4">
                  <c:v>58.982399999999998</c:v>
                </c:pt>
                <c:pt idx="5">
                  <c:v>72.089600000000004</c:v>
                </c:pt>
                <c:pt idx="6">
                  <c:v>85.196799999999996</c:v>
                </c:pt>
                <c:pt idx="7">
                  <c:v>98.304000000000002</c:v>
                </c:pt>
                <c:pt idx="8">
                  <c:v>111.411</c:v>
                </c:pt>
                <c:pt idx="9">
                  <c:v>124.518</c:v>
                </c:pt>
                <c:pt idx="10">
                  <c:v>137.626</c:v>
                </c:pt>
                <c:pt idx="11">
                  <c:v>150.733</c:v>
                </c:pt>
                <c:pt idx="12">
                  <c:v>163.84</c:v>
                </c:pt>
                <c:pt idx="13">
                  <c:v>176.947</c:v>
                </c:pt>
                <c:pt idx="14">
                  <c:v>190.054</c:v>
                </c:pt>
                <c:pt idx="15">
                  <c:v>203.16200000000001</c:v>
                </c:pt>
                <c:pt idx="16">
                  <c:v>216.26900000000001</c:v>
                </c:pt>
                <c:pt idx="17">
                  <c:v>229.376</c:v>
                </c:pt>
                <c:pt idx="18">
                  <c:v>242.483</c:v>
                </c:pt>
                <c:pt idx="19">
                  <c:v>255.59</c:v>
                </c:pt>
                <c:pt idx="20">
                  <c:v>268.69799999999998</c:v>
                </c:pt>
                <c:pt idx="21">
                  <c:v>281.80500000000001</c:v>
                </c:pt>
                <c:pt idx="22">
                  <c:v>294.91199999999998</c:v>
                </c:pt>
                <c:pt idx="23">
                  <c:v>308.01900000000001</c:v>
                </c:pt>
                <c:pt idx="24">
                  <c:v>321.12599999999998</c:v>
                </c:pt>
                <c:pt idx="25">
                  <c:v>334.23399999999998</c:v>
                </c:pt>
                <c:pt idx="26">
                  <c:v>347.34100000000001</c:v>
                </c:pt>
                <c:pt idx="27">
                  <c:v>360.44799999999998</c:v>
                </c:pt>
                <c:pt idx="28">
                  <c:v>373.55500000000001</c:v>
                </c:pt>
                <c:pt idx="29">
                  <c:v>386.66199999999998</c:v>
                </c:pt>
                <c:pt idx="30">
                  <c:v>399.77</c:v>
                </c:pt>
                <c:pt idx="31">
                  <c:v>412.87700000000001</c:v>
                </c:pt>
                <c:pt idx="32">
                  <c:v>425.98399999999998</c:v>
                </c:pt>
                <c:pt idx="33">
                  <c:v>439.09100000000001</c:v>
                </c:pt>
                <c:pt idx="34">
                  <c:v>452.19799999999998</c:v>
                </c:pt>
                <c:pt idx="35">
                  <c:v>465.30599999999998</c:v>
                </c:pt>
                <c:pt idx="36">
                  <c:v>478.41300000000001</c:v>
                </c:pt>
                <c:pt idx="37">
                  <c:v>491.52</c:v>
                </c:pt>
                <c:pt idx="38">
                  <c:v>504.62700000000001</c:v>
                </c:pt>
                <c:pt idx="39">
                  <c:v>517.73400000000004</c:v>
                </c:pt>
                <c:pt idx="40">
                  <c:v>530.84199999999998</c:v>
                </c:pt>
                <c:pt idx="41">
                  <c:v>543.94899999999996</c:v>
                </c:pt>
                <c:pt idx="42">
                  <c:v>557.05600000000004</c:v>
                </c:pt>
                <c:pt idx="43">
                  <c:v>570.16300000000001</c:v>
                </c:pt>
                <c:pt idx="44">
                  <c:v>583.27</c:v>
                </c:pt>
                <c:pt idx="45">
                  <c:v>596.37800000000004</c:v>
                </c:pt>
                <c:pt idx="46">
                  <c:v>609.48500000000001</c:v>
                </c:pt>
                <c:pt idx="47">
                  <c:v>622.59199999999998</c:v>
                </c:pt>
                <c:pt idx="48">
                  <c:v>635.69899999999996</c:v>
                </c:pt>
                <c:pt idx="49">
                  <c:v>648.80600000000004</c:v>
                </c:pt>
                <c:pt idx="50">
                  <c:v>661.91399999999999</c:v>
                </c:pt>
                <c:pt idx="51">
                  <c:v>675.02099999999996</c:v>
                </c:pt>
                <c:pt idx="52">
                  <c:v>688.12800000000004</c:v>
                </c:pt>
                <c:pt idx="53">
                  <c:v>701.23500000000001</c:v>
                </c:pt>
                <c:pt idx="54">
                  <c:v>714.34199999999998</c:v>
                </c:pt>
                <c:pt idx="55">
                  <c:v>727.45</c:v>
                </c:pt>
                <c:pt idx="56">
                  <c:v>740.55700000000002</c:v>
                </c:pt>
                <c:pt idx="57">
                  <c:v>753.66399999999999</c:v>
                </c:pt>
                <c:pt idx="58">
                  <c:v>766.77099999999996</c:v>
                </c:pt>
                <c:pt idx="59">
                  <c:v>779.87800000000004</c:v>
                </c:pt>
                <c:pt idx="60">
                  <c:v>792.98599999999999</c:v>
                </c:pt>
                <c:pt idx="61">
                  <c:v>806.09299999999996</c:v>
                </c:pt>
                <c:pt idx="62">
                  <c:v>819.2</c:v>
                </c:pt>
                <c:pt idx="63">
                  <c:v>832.30700000000002</c:v>
                </c:pt>
                <c:pt idx="64">
                  <c:v>845.41399999999999</c:v>
                </c:pt>
                <c:pt idx="65">
                  <c:v>858.52200000000005</c:v>
                </c:pt>
                <c:pt idx="66">
                  <c:v>871.62900000000002</c:v>
                </c:pt>
                <c:pt idx="67">
                  <c:v>884.73599999999999</c:v>
                </c:pt>
                <c:pt idx="68">
                  <c:v>897.84299999999996</c:v>
                </c:pt>
                <c:pt idx="69">
                  <c:v>910.95</c:v>
                </c:pt>
                <c:pt idx="70">
                  <c:v>924.05799999999999</c:v>
                </c:pt>
                <c:pt idx="71">
                  <c:v>937.16499999999996</c:v>
                </c:pt>
                <c:pt idx="72">
                  <c:v>950.27200000000005</c:v>
                </c:pt>
                <c:pt idx="73">
                  <c:v>963.37900000000002</c:v>
                </c:pt>
                <c:pt idx="74">
                  <c:v>976.48599999999999</c:v>
                </c:pt>
                <c:pt idx="75">
                  <c:v>989.59400000000005</c:v>
                </c:pt>
                <c:pt idx="76">
                  <c:v>1002.7</c:v>
                </c:pt>
                <c:pt idx="77">
                  <c:v>1015.81</c:v>
                </c:pt>
                <c:pt idx="78">
                  <c:v>1028.92</c:v>
                </c:pt>
                <c:pt idx="79">
                  <c:v>1042.02</c:v>
                </c:pt>
                <c:pt idx="80">
                  <c:v>1055.1300000000001</c:v>
                </c:pt>
                <c:pt idx="81">
                  <c:v>1068.24</c:v>
                </c:pt>
                <c:pt idx="82">
                  <c:v>1081.3399999999999</c:v>
                </c:pt>
                <c:pt idx="83">
                  <c:v>1094.45</c:v>
                </c:pt>
                <c:pt idx="84">
                  <c:v>1107.56</c:v>
                </c:pt>
                <c:pt idx="85">
                  <c:v>1120.67</c:v>
                </c:pt>
                <c:pt idx="86">
                  <c:v>1133.77</c:v>
                </c:pt>
                <c:pt idx="87">
                  <c:v>1146.8800000000001</c:v>
                </c:pt>
                <c:pt idx="88">
                  <c:v>1159.99</c:v>
                </c:pt>
                <c:pt idx="89">
                  <c:v>1173.0899999999999</c:v>
                </c:pt>
                <c:pt idx="90">
                  <c:v>1186.2</c:v>
                </c:pt>
                <c:pt idx="91">
                  <c:v>1199.31</c:v>
                </c:pt>
                <c:pt idx="92">
                  <c:v>1212.42</c:v>
                </c:pt>
                <c:pt idx="93">
                  <c:v>1225.52</c:v>
                </c:pt>
                <c:pt idx="94">
                  <c:v>1238.6300000000001</c:v>
                </c:pt>
                <c:pt idx="95">
                  <c:v>1251.74</c:v>
                </c:pt>
                <c:pt idx="96">
                  <c:v>1264.8399999999999</c:v>
                </c:pt>
                <c:pt idx="97">
                  <c:v>1277.95</c:v>
                </c:pt>
                <c:pt idx="98">
                  <c:v>1291.06</c:v>
                </c:pt>
                <c:pt idx="99">
                  <c:v>1304.17</c:v>
                </c:pt>
                <c:pt idx="100">
                  <c:v>1317.27</c:v>
                </c:pt>
                <c:pt idx="101">
                  <c:v>1330.38</c:v>
                </c:pt>
                <c:pt idx="102">
                  <c:v>1343.49</c:v>
                </c:pt>
                <c:pt idx="103">
                  <c:v>1356.6</c:v>
                </c:pt>
                <c:pt idx="104">
                  <c:v>1369.7</c:v>
                </c:pt>
                <c:pt idx="105">
                  <c:v>1382.81</c:v>
                </c:pt>
                <c:pt idx="106">
                  <c:v>1395.92</c:v>
                </c:pt>
                <c:pt idx="107">
                  <c:v>1409.02</c:v>
                </c:pt>
                <c:pt idx="108">
                  <c:v>1422.13</c:v>
                </c:pt>
                <c:pt idx="109">
                  <c:v>1435.24</c:v>
                </c:pt>
                <c:pt idx="110">
                  <c:v>1448.35</c:v>
                </c:pt>
                <c:pt idx="111">
                  <c:v>1461.45</c:v>
                </c:pt>
                <c:pt idx="112">
                  <c:v>1474.56</c:v>
                </c:pt>
                <c:pt idx="113">
                  <c:v>1487.67</c:v>
                </c:pt>
                <c:pt idx="114">
                  <c:v>1500.77</c:v>
                </c:pt>
                <c:pt idx="115">
                  <c:v>1513.88</c:v>
                </c:pt>
                <c:pt idx="116">
                  <c:v>1526.99</c:v>
                </c:pt>
                <c:pt idx="117">
                  <c:v>1540.1</c:v>
                </c:pt>
                <c:pt idx="118">
                  <c:v>1553.2</c:v>
                </c:pt>
                <c:pt idx="119">
                  <c:v>1566.31</c:v>
                </c:pt>
                <c:pt idx="120">
                  <c:v>1579.42</c:v>
                </c:pt>
                <c:pt idx="121">
                  <c:v>1592.52</c:v>
                </c:pt>
                <c:pt idx="122">
                  <c:v>1605.63</c:v>
                </c:pt>
                <c:pt idx="123">
                  <c:v>1618.74</c:v>
                </c:pt>
                <c:pt idx="124">
                  <c:v>1631.85</c:v>
                </c:pt>
                <c:pt idx="125">
                  <c:v>1644.95</c:v>
                </c:pt>
                <c:pt idx="126">
                  <c:v>1658.06</c:v>
                </c:pt>
                <c:pt idx="127">
                  <c:v>1671.17</c:v>
                </c:pt>
                <c:pt idx="128">
                  <c:v>1684.28</c:v>
                </c:pt>
                <c:pt idx="129">
                  <c:v>1697.38</c:v>
                </c:pt>
                <c:pt idx="130">
                  <c:v>1710.49</c:v>
                </c:pt>
                <c:pt idx="131">
                  <c:v>1723.6</c:v>
                </c:pt>
                <c:pt idx="132">
                  <c:v>1736.7</c:v>
                </c:pt>
                <c:pt idx="133">
                  <c:v>1749.81</c:v>
                </c:pt>
                <c:pt idx="134">
                  <c:v>1762.92</c:v>
                </c:pt>
                <c:pt idx="135">
                  <c:v>1776.03</c:v>
                </c:pt>
                <c:pt idx="136">
                  <c:v>1789.13</c:v>
                </c:pt>
                <c:pt idx="137">
                  <c:v>1802.24</c:v>
                </c:pt>
                <c:pt idx="138">
                  <c:v>1815.35</c:v>
                </c:pt>
                <c:pt idx="139">
                  <c:v>1828.45</c:v>
                </c:pt>
                <c:pt idx="140">
                  <c:v>1841.56</c:v>
                </c:pt>
                <c:pt idx="141">
                  <c:v>1854.67</c:v>
                </c:pt>
                <c:pt idx="142">
                  <c:v>1867.78</c:v>
                </c:pt>
                <c:pt idx="143">
                  <c:v>1880.88</c:v>
                </c:pt>
                <c:pt idx="144">
                  <c:v>1893.99</c:v>
                </c:pt>
                <c:pt idx="145">
                  <c:v>1907.1</c:v>
                </c:pt>
                <c:pt idx="146">
                  <c:v>1920.2</c:v>
                </c:pt>
                <c:pt idx="147">
                  <c:v>1933.31</c:v>
                </c:pt>
                <c:pt idx="148">
                  <c:v>1946.42</c:v>
                </c:pt>
                <c:pt idx="149">
                  <c:v>1959.53</c:v>
                </c:pt>
                <c:pt idx="150">
                  <c:v>1972.63</c:v>
                </c:pt>
                <c:pt idx="151">
                  <c:v>1985.74</c:v>
                </c:pt>
                <c:pt idx="152">
                  <c:v>1998.85</c:v>
                </c:pt>
                <c:pt idx="153">
                  <c:v>2011.96</c:v>
                </c:pt>
                <c:pt idx="154">
                  <c:v>2025.06</c:v>
                </c:pt>
                <c:pt idx="155">
                  <c:v>2038.17</c:v>
                </c:pt>
                <c:pt idx="156">
                  <c:v>2051.2800000000002</c:v>
                </c:pt>
                <c:pt idx="157">
                  <c:v>2064.38</c:v>
                </c:pt>
                <c:pt idx="158">
                  <c:v>2077.4899999999998</c:v>
                </c:pt>
                <c:pt idx="159">
                  <c:v>2090.6</c:v>
                </c:pt>
                <c:pt idx="160">
                  <c:v>2103.71</c:v>
                </c:pt>
                <c:pt idx="161">
                  <c:v>2116.81</c:v>
                </c:pt>
                <c:pt idx="162">
                  <c:v>2129.92</c:v>
                </c:pt>
                <c:pt idx="163">
                  <c:v>2143.0300000000002</c:v>
                </c:pt>
                <c:pt idx="164">
                  <c:v>2156.13</c:v>
                </c:pt>
                <c:pt idx="165">
                  <c:v>2169.2399999999998</c:v>
                </c:pt>
                <c:pt idx="166">
                  <c:v>2182.35</c:v>
                </c:pt>
                <c:pt idx="167">
                  <c:v>2195.46</c:v>
                </c:pt>
                <c:pt idx="168">
                  <c:v>2208.56</c:v>
                </c:pt>
                <c:pt idx="169">
                  <c:v>2221.67</c:v>
                </c:pt>
                <c:pt idx="170">
                  <c:v>2234.7800000000002</c:v>
                </c:pt>
                <c:pt idx="171">
                  <c:v>2247.88</c:v>
                </c:pt>
                <c:pt idx="172">
                  <c:v>2260.9899999999998</c:v>
                </c:pt>
                <c:pt idx="173">
                  <c:v>2274.1</c:v>
                </c:pt>
                <c:pt idx="174">
                  <c:v>2287.21</c:v>
                </c:pt>
                <c:pt idx="175">
                  <c:v>2300.31</c:v>
                </c:pt>
                <c:pt idx="176">
                  <c:v>2313.42</c:v>
                </c:pt>
                <c:pt idx="177">
                  <c:v>2326.5300000000002</c:v>
                </c:pt>
                <c:pt idx="178">
                  <c:v>2339.64</c:v>
                </c:pt>
                <c:pt idx="179">
                  <c:v>2352.7399999999998</c:v>
                </c:pt>
                <c:pt idx="180">
                  <c:v>2365.85</c:v>
                </c:pt>
                <c:pt idx="181">
                  <c:v>2378.96</c:v>
                </c:pt>
                <c:pt idx="182">
                  <c:v>2392.06</c:v>
                </c:pt>
              </c:numCache>
            </c:numRef>
          </c:xVal>
          <c:yVal>
            <c:numRef>
              <c:f>Sheet2!$U$5:$U$187</c:f>
              <c:numCache>
                <c:formatCode>General</c:formatCode>
                <c:ptCount val="183"/>
                <c:pt idx="0">
                  <c:v>2068.64</c:v>
                </c:pt>
                <c:pt idx="1">
                  <c:v>2757.6</c:v>
                </c:pt>
                <c:pt idx="2">
                  <c:v>3015.67</c:v>
                </c:pt>
                <c:pt idx="3">
                  <c:v>2286.56</c:v>
                </c:pt>
                <c:pt idx="4">
                  <c:v>1659.92</c:v>
                </c:pt>
                <c:pt idx="5">
                  <c:v>1238.19</c:v>
                </c:pt>
                <c:pt idx="6">
                  <c:v>1101.8</c:v>
                </c:pt>
                <c:pt idx="7">
                  <c:v>982.37300000000005</c:v>
                </c:pt>
                <c:pt idx="8">
                  <c:v>943.39</c:v>
                </c:pt>
                <c:pt idx="9">
                  <c:v>936.15099999999995</c:v>
                </c:pt>
                <c:pt idx="10">
                  <c:v>875.61300000000006</c:v>
                </c:pt>
                <c:pt idx="11">
                  <c:v>897.16499999999996</c:v>
                </c:pt>
                <c:pt idx="12">
                  <c:v>861.27</c:v>
                </c:pt>
                <c:pt idx="13">
                  <c:v>800.88499999999999</c:v>
                </c:pt>
                <c:pt idx="14">
                  <c:v>881.78700000000003</c:v>
                </c:pt>
                <c:pt idx="15">
                  <c:v>871.51499999999999</c:v>
                </c:pt>
                <c:pt idx="16">
                  <c:v>872.58900000000006</c:v>
                </c:pt>
                <c:pt idx="17">
                  <c:v>864.39200000000005</c:v>
                </c:pt>
                <c:pt idx="18">
                  <c:v>789.66099999999994</c:v>
                </c:pt>
                <c:pt idx="19">
                  <c:v>772.26400000000001</c:v>
                </c:pt>
                <c:pt idx="20">
                  <c:v>816.25099999999998</c:v>
                </c:pt>
                <c:pt idx="21">
                  <c:v>763.06899999999996</c:v>
                </c:pt>
                <c:pt idx="22">
                  <c:v>748.83399999999995</c:v>
                </c:pt>
                <c:pt idx="23">
                  <c:v>699.86900000000003</c:v>
                </c:pt>
                <c:pt idx="24">
                  <c:v>771.26400000000001</c:v>
                </c:pt>
                <c:pt idx="25">
                  <c:v>665.15499999999997</c:v>
                </c:pt>
                <c:pt idx="26">
                  <c:v>661.06100000000004</c:v>
                </c:pt>
                <c:pt idx="27">
                  <c:v>613.23500000000001</c:v>
                </c:pt>
                <c:pt idx="28">
                  <c:v>614.26599999999996</c:v>
                </c:pt>
                <c:pt idx="29">
                  <c:v>613.21799999999996</c:v>
                </c:pt>
                <c:pt idx="30">
                  <c:v>559.34400000000005</c:v>
                </c:pt>
                <c:pt idx="31">
                  <c:v>543.096</c:v>
                </c:pt>
                <c:pt idx="32">
                  <c:v>537.02</c:v>
                </c:pt>
                <c:pt idx="33">
                  <c:v>491.35399999999998</c:v>
                </c:pt>
                <c:pt idx="34">
                  <c:v>475.137</c:v>
                </c:pt>
                <c:pt idx="35">
                  <c:v>413.37599999999998</c:v>
                </c:pt>
                <c:pt idx="36">
                  <c:v>405.28399999999999</c:v>
                </c:pt>
                <c:pt idx="37">
                  <c:v>398.21600000000001</c:v>
                </c:pt>
                <c:pt idx="38">
                  <c:v>404.27199999999999</c:v>
                </c:pt>
                <c:pt idx="39">
                  <c:v>371.92399999999998</c:v>
                </c:pt>
                <c:pt idx="40">
                  <c:v>351.721</c:v>
                </c:pt>
                <c:pt idx="41">
                  <c:v>333.548</c:v>
                </c:pt>
                <c:pt idx="42">
                  <c:v>315.38400000000001</c:v>
                </c:pt>
                <c:pt idx="43">
                  <c:v>290.17200000000003</c:v>
                </c:pt>
                <c:pt idx="44">
                  <c:v>305.29700000000003</c:v>
                </c:pt>
                <c:pt idx="45">
                  <c:v>281.108</c:v>
                </c:pt>
                <c:pt idx="46">
                  <c:v>252.89</c:v>
                </c:pt>
                <c:pt idx="47">
                  <c:v>242.821</c:v>
                </c:pt>
                <c:pt idx="48">
                  <c:v>215.654</c:v>
                </c:pt>
                <c:pt idx="49">
                  <c:v>206.595</c:v>
                </c:pt>
                <c:pt idx="50">
                  <c:v>216.654</c:v>
                </c:pt>
                <c:pt idx="51">
                  <c:v>203.583</c:v>
                </c:pt>
                <c:pt idx="52">
                  <c:v>214.642</c:v>
                </c:pt>
                <c:pt idx="53">
                  <c:v>164.37700000000001</c:v>
                </c:pt>
                <c:pt idx="54">
                  <c:v>170.405</c:v>
                </c:pt>
                <c:pt idx="55">
                  <c:v>179.45500000000001</c:v>
                </c:pt>
                <c:pt idx="56">
                  <c:v>167.39</c:v>
                </c:pt>
                <c:pt idx="57">
                  <c:v>144.29</c:v>
                </c:pt>
                <c:pt idx="58">
                  <c:v>160.358</c:v>
                </c:pt>
                <c:pt idx="59">
                  <c:v>135.255</c:v>
                </c:pt>
                <c:pt idx="60">
                  <c:v>123.212</c:v>
                </c:pt>
                <c:pt idx="61">
                  <c:v>137.26499999999999</c:v>
                </c:pt>
                <c:pt idx="62">
                  <c:v>123.212</c:v>
                </c:pt>
                <c:pt idx="63">
                  <c:v>133.24700000000001</c:v>
                </c:pt>
                <c:pt idx="64">
                  <c:v>120.205</c:v>
                </c:pt>
                <c:pt idx="65">
                  <c:v>108.163</c:v>
                </c:pt>
                <c:pt idx="66">
                  <c:v>100.14</c:v>
                </c:pt>
                <c:pt idx="67">
                  <c:v>86.103399999999993</c:v>
                </c:pt>
                <c:pt idx="68">
                  <c:v>83.096299999999999</c:v>
                </c:pt>
                <c:pt idx="69">
                  <c:v>74.076499999999996</c:v>
                </c:pt>
                <c:pt idx="70">
                  <c:v>95.128799999999998</c:v>
                </c:pt>
                <c:pt idx="71">
                  <c:v>70.0685</c:v>
                </c:pt>
                <c:pt idx="72">
                  <c:v>81.093999999999994</c:v>
                </c:pt>
                <c:pt idx="73">
                  <c:v>74.076499999999996</c:v>
                </c:pt>
                <c:pt idx="74">
                  <c:v>62.053699999999999</c:v>
                </c:pt>
                <c:pt idx="75">
                  <c:v>70.0685</c:v>
                </c:pt>
                <c:pt idx="76">
                  <c:v>63.057200000000002</c:v>
                </c:pt>
                <c:pt idx="77">
                  <c:v>51.036299999999997</c:v>
                </c:pt>
                <c:pt idx="78">
                  <c:v>55.042299999999997</c:v>
                </c:pt>
                <c:pt idx="79">
                  <c:v>67.062799999999996</c:v>
                </c:pt>
                <c:pt idx="80">
                  <c:v>49.0349</c:v>
                </c:pt>
                <c:pt idx="81">
                  <c:v>58.046999999999997</c:v>
                </c:pt>
                <c:pt idx="82">
                  <c:v>58.046999999999997</c:v>
                </c:pt>
                <c:pt idx="83">
                  <c:v>43.025799999999997</c:v>
                </c:pt>
                <c:pt idx="84">
                  <c:v>42.0246</c:v>
                </c:pt>
                <c:pt idx="85">
                  <c:v>45.028300000000002</c:v>
                </c:pt>
                <c:pt idx="86">
                  <c:v>37.019100000000002</c:v>
                </c:pt>
                <c:pt idx="87">
                  <c:v>29.011700000000001</c:v>
                </c:pt>
                <c:pt idx="88">
                  <c:v>36.018099999999997</c:v>
                </c:pt>
                <c:pt idx="89">
                  <c:v>34.016100000000002</c:v>
                </c:pt>
                <c:pt idx="90">
                  <c:v>38.020200000000003</c:v>
                </c:pt>
                <c:pt idx="91">
                  <c:v>40.022300000000001</c:v>
                </c:pt>
                <c:pt idx="92">
                  <c:v>18.0045</c:v>
                </c:pt>
                <c:pt idx="93">
                  <c:v>25.008700000000001</c:v>
                </c:pt>
                <c:pt idx="94">
                  <c:v>26.009399999999999</c:v>
                </c:pt>
                <c:pt idx="95">
                  <c:v>41.023499999999999</c:v>
                </c:pt>
                <c:pt idx="96">
                  <c:v>29.011700000000001</c:v>
                </c:pt>
                <c:pt idx="97">
                  <c:v>38.020200000000003</c:v>
                </c:pt>
                <c:pt idx="98">
                  <c:v>26.009399999999999</c:v>
                </c:pt>
                <c:pt idx="99">
                  <c:v>31.013400000000001</c:v>
                </c:pt>
                <c:pt idx="100">
                  <c:v>31.014299999999999</c:v>
                </c:pt>
                <c:pt idx="101">
                  <c:v>22.006799999999998</c:v>
                </c:pt>
                <c:pt idx="102">
                  <c:v>39.0212</c:v>
                </c:pt>
                <c:pt idx="103">
                  <c:v>21.0062</c:v>
                </c:pt>
                <c:pt idx="104">
                  <c:v>17.004000000000001</c:v>
                </c:pt>
                <c:pt idx="105">
                  <c:v>26.009399999999999</c:v>
                </c:pt>
                <c:pt idx="106">
                  <c:v>19.004999999999999</c:v>
                </c:pt>
                <c:pt idx="107">
                  <c:v>15.0031</c:v>
                </c:pt>
                <c:pt idx="108">
                  <c:v>15.0031</c:v>
                </c:pt>
                <c:pt idx="109">
                  <c:v>11.0017</c:v>
                </c:pt>
                <c:pt idx="110">
                  <c:v>10.0014</c:v>
                </c:pt>
                <c:pt idx="111">
                  <c:v>20.005600000000001</c:v>
                </c:pt>
                <c:pt idx="112">
                  <c:v>7.00068</c:v>
                </c:pt>
                <c:pt idx="113">
                  <c:v>12.002000000000001</c:v>
                </c:pt>
                <c:pt idx="114">
                  <c:v>8.0008900000000001</c:v>
                </c:pt>
                <c:pt idx="115">
                  <c:v>11.0017</c:v>
                </c:pt>
                <c:pt idx="116">
                  <c:v>13.0024</c:v>
                </c:pt>
                <c:pt idx="117">
                  <c:v>12.002000000000001</c:v>
                </c:pt>
                <c:pt idx="118">
                  <c:v>15.0031</c:v>
                </c:pt>
                <c:pt idx="119">
                  <c:v>9.0011299999999999</c:v>
                </c:pt>
                <c:pt idx="120">
                  <c:v>9.0011299999999999</c:v>
                </c:pt>
                <c:pt idx="121">
                  <c:v>7.00068</c:v>
                </c:pt>
                <c:pt idx="122">
                  <c:v>6.0004999999999997</c:v>
                </c:pt>
                <c:pt idx="123">
                  <c:v>13.0024</c:v>
                </c:pt>
                <c:pt idx="124">
                  <c:v>5.0003500000000001</c:v>
                </c:pt>
                <c:pt idx="125">
                  <c:v>10.0014</c:v>
                </c:pt>
                <c:pt idx="126">
                  <c:v>8.0008900000000001</c:v>
                </c:pt>
                <c:pt idx="127">
                  <c:v>5.0003500000000001</c:v>
                </c:pt>
                <c:pt idx="128">
                  <c:v>9.0013799999999993</c:v>
                </c:pt>
                <c:pt idx="129">
                  <c:v>9.0011299999999999</c:v>
                </c:pt>
                <c:pt idx="130">
                  <c:v>4.0002199999999997</c:v>
                </c:pt>
                <c:pt idx="131">
                  <c:v>3.00013</c:v>
                </c:pt>
                <c:pt idx="132">
                  <c:v>6.0004999999999997</c:v>
                </c:pt>
                <c:pt idx="133">
                  <c:v>12.002000000000001</c:v>
                </c:pt>
                <c:pt idx="134">
                  <c:v>4.0002199999999997</c:v>
                </c:pt>
                <c:pt idx="135">
                  <c:v>10.0014</c:v>
                </c:pt>
                <c:pt idx="136">
                  <c:v>2.0000599999999999</c:v>
                </c:pt>
                <c:pt idx="137">
                  <c:v>5.0003500000000001</c:v>
                </c:pt>
                <c:pt idx="138">
                  <c:v>4.0002199999999997</c:v>
                </c:pt>
                <c:pt idx="139">
                  <c:v>2.0000599999999999</c:v>
                </c:pt>
                <c:pt idx="140">
                  <c:v>2.0000599999999999</c:v>
                </c:pt>
                <c:pt idx="141">
                  <c:v>1.0000100000000001</c:v>
                </c:pt>
                <c:pt idx="142">
                  <c:v>3.00013</c:v>
                </c:pt>
                <c:pt idx="143">
                  <c:v>4.0002199999999997</c:v>
                </c:pt>
                <c:pt idx="144">
                  <c:v>3.00013</c:v>
                </c:pt>
                <c:pt idx="145">
                  <c:v>0</c:v>
                </c:pt>
                <c:pt idx="146">
                  <c:v>4.0002199999999997</c:v>
                </c:pt>
                <c:pt idx="147">
                  <c:v>3.00013</c:v>
                </c:pt>
                <c:pt idx="148">
                  <c:v>2.0000599999999999</c:v>
                </c:pt>
                <c:pt idx="149">
                  <c:v>2.0000599999999999</c:v>
                </c:pt>
                <c:pt idx="150">
                  <c:v>2.0000599999999999</c:v>
                </c:pt>
                <c:pt idx="151">
                  <c:v>1.0000100000000001</c:v>
                </c:pt>
                <c:pt idx="152">
                  <c:v>2.0000599999999999</c:v>
                </c:pt>
                <c:pt idx="153">
                  <c:v>4.0002199999999997</c:v>
                </c:pt>
                <c:pt idx="154">
                  <c:v>0</c:v>
                </c:pt>
                <c:pt idx="155">
                  <c:v>2.0000599999999999</c:v>
                </c:pt>
                <c:pt idx="156">
                  <c:v>1.0000100000000001</c:v>
                </c:pt>
                <c:pt idx="157">
                  <c:v>1.0000100000000001</c:v>
                </c:pt>
                <c:pt idx="158">
                  <c:v>5.0003500000000001</c:v>
                </c:pt>
                <c:pt idx="159">
                  <c:v>3.00013</c:v>
                </c:pt>
                <c:pt idx="160">
                  <c:v>2.0000599999999999</c:v>
                </c:pt>
                <c:pt idx="161">
                  <c:v>5.0003500000000001</c:v>
                </c:pt>
                <c:pt idx="162">
                  <c:v>0</c:v>
                </c:pt>
                <c:pt idx="163">
                  <c:v>1.0000100000000001</c:v>
                </c:pt>
                <c:pt idx="164">
                  <c:v>1.0000100000000001</c:v>
                </c:pt>
                <c:pt idx="165">
                  <c:v>1.0000100000000001</c:v>
                </c:pt>
                <c:pt idx="166">
                  <c:v>1.0000100000000001</c:v>
                </c:pt>
                <c:pt idx="167">
                  <c:v>0</c:v>
                </c:pt>
                <c:pt idx="168">
                  <c:v>2.0000599999999999</c:v>
                </c:pt>
                <c:pt idx="169">
                  <c:v>1.0000100000000001</c:v>
                </c:pt>
                <c:pt idx="170">
                  <c:v>0</c:v>
                </c:pt>
                <c:pt idx="171">
                  <c:v>1.0000100000000001</c:v>
                </c:pt>
                <c:pt idx="172">
                  <c:v>3.00013</c:v>
                </c:pt>
                <c:pt idx="173">
                  <c:v>1.0000100000000001</c:v>
                </c:pt>
                <c:pt idx="174">
                  <c:v>1.00004</c:v>
                </c:pt>
                <c:pt idx="175">
                  <c:v>2.0000599999999999</c:v>
                </c:pt>
                <c:pt idx="176">
                  <c:v>2.0000599999999999</c:v>
                </c:pt>
                <c:pt idx="177">
                  <c:v>2.0000599999999999</c:v>
                </c:pt>
                <c:pt idx="178">
                  <c:v>2.0000599999999999</c:v>
                </c:pt>
                <c:pt idx="179">
                  <c:v>1.0000100000000001</c:v>
                </c:pt>
                <c:pt idx="180">
                  <c:v>4.0002199999999997</c:v>
                </c:pt>
                <c:pt idx="181">
                  <c:v>1.0000100000000001</c:v>
                </c:pt>
                <c:pt idx="182">
                  <c:v>1.0000100000000001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E99-4C38-8487-603EC9DC3579}"/>
            </c:ext>
          </c:extLst>
        </c:ser>
        <c:ser>
          <c:idx val="2"/>
          <c:order val="1"/>
          <c:tx>
            <c:v>C3H2N-</c:v>
          </c:tx>
          <c:spPr>
            <a:ln w="38100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xVal>
            <c:numRef>
              <c:f>Sheet2!$A$5:$A$187</c:f>
              <c:numCache>
                <c:formatCode>General</c:formatCode>
                <c:ptCount val="183"/>
                <c:pt idx="0">
                  <c:v>6.5536000000000003</c:v>
                </c:pt>
                <c:pt idx="1">
                  <c:v>19.660799999999998</c:v>
                </c:pt>
                <c:pt idx="2">
                  <c:v>32.768000000000001</c:v>
                </c:pt>
                <c:pt idx="3">
                  <c:v>45.8752</c:v>
                </c:pt>
                <c:pt idx="4">
                  <c:v>58.982399999999998</c:v>
                </c:pt>
                <c:pt idx="5">
                  <c:v>72.089600000000004</c:v>
                </c:pt>
                <c:pt idx="6">
                  <c:v>85.196799999999996</c:v>
                </c:pt>
                <c:pt idx="7">
                  <c:v>98.304000000000002</c:v>
                </c:pt>
                <c:pt idx="8">
                  <c:v>111.411</c:v>
                </c:pt>
                <c:pt idx="9">
                  <c:v>124.518</c:v>
                </c:pt>
                <c:pt idx="10">
                  <c:v>137.626</c:v>
                </c:pt>
                <c:pt idx="11">
                  <c:v>150.733</c:v>
                </c:pt>
                <c:pt idx="12">
                  <c:v>163.84</c:v>
                </c:pt>
                <c:pt idx="13">
                  <c:v>176.947</c:v>
                </c:pt>
                <c:pt idx="14">
                  <c:v>190.054</c:v>
                </c:pt>
                <c:pt idx="15">
                  <c:v>203.16200000000001</c:v>
                </c:pt>
                <c:pt idx="16">
                  <c:v>216.26900000000001</c:v>
                </c:pt>
                <c:pt idx="17">
                  <c:v>229.376</c:v>
                </c:pt>
                <c:pt idx="18">
                  <c:v>242.483</c:v>
                </c:pt>
                <c:pt idx="19">
                  <c:v>255.59</c:v>
                </c:pt>
                <c:pt idx="20">
                  <c:v>268.69799999999998</c:v>
                </c:pt>
                <c:pt idx="21">
                  <c:v>281.80500000000001</c:v>
                </c:pt>
                <c:pt idx="22">
                  <c:v>294.91199999999998</c:v>
                </c:pt>
                <c:pt idx="23">
                  <c:v>308.01900000000001</c:v>
                </c:pt>
                <c:pt idx="24">
                  <c:v>321.12599999999998</c:v>
                </c:pt>
                <c:pt idx="25">
                  <c:v>334.23399999999998</c:v>
                </c:pt>
                <c:pt idx="26">
                  <c:v>347.34100000000001</c:v>
                </c:pt>
                <c:pt idx="27">
                  <c:v>360.44799999999998</c:v>
                </c:pt>
                <c:pt idx="28">
                  <c:v>373.55500000000001</c:v>
                </c:pt>
                <c:pt idx="29">
                  <c:v>386.66199999999998</c:v>
                </c:pt>
                <c:pt idx="30">
                  <c:v>399.77</c:v>
                </c:pt>
                <c:pt idx="31">
                  <c:v>412.87700000000001</c:v>
                </c:pt>
                <c:pt idx="32">
                  <c:v>425.98399999999998</c:v>
                </c:pt>
                <c:pt idx="33">
                  <c:v>439.09100000000001</c:v>
                </c:pt>
                <c:pt idx="34">
                  <c:v>452.19799999999998</c:v>
                </c:pt>
                <c:pt idx="35">
                  <c:v>465.30599999999998</c:v>
                </c:pt>
                <c:pt idx="36">
                  <c:v>478.41300000000001</c:v>
                </c:pt>
                <c:pt idx="37">
                  <c:v>491.52</c:v>
                </c:pt>
                <c:pt idx="38">
                  <c:v>504.62700000000001</c:v>
                </c:pt>
                <c:pt idx="39">
                  <c:v>517.73400000000004</c:v>
                </c:pt>
                <c:pt idx="40">
                  <c:v>530.84199999999998</c:v>
                </c:pt>
                <c:pt idx="41">
                  <c:v>543.94899999999996</c:v>
                </c:pt>
                <c:pt idx="42">
                  <c:v>557.05600000000004</c:v>
                </c:pt>
                <c:pt idx="43">
                  <c:v>570.16300000000001</c:v>
                </c:pt>
                <c:pt idx="44">
                  <c:v>583.27</c:v>
                </c:pt>
                <c:pt idx="45">
                  <c:v>596.37800000000004</c:v>
                </c:pt>
                <c:pt idx="46">
                  <c:v>609.48500000000001</c:v>
                </c:pt>
                <c:pt idx="47">
                  <c:v>622.59199999999998</c:v>
                </c:pt>
                <c:pt idx="48">
                  <c:v>635.69899999999996</c:v>
                </c:pt>
                <c:pt idx="49">
                  <c:v>648.80600000000004</c:v>
                </c:pt>
                <c:pt idx="50">
                  <c:v>661.91399999999999</c:v>
                </c:pt>
                <c:pt idx="51">
                  <c:v>675.02099999999996</c:v>
                </c:pt>
                <c:pt idx="52">
                  <c:v>688.12800000000004</c:v>
                </c:pt>
                <c:pt idx="53">
                  <c:v>701.23500000000001</c:v>
                </c:pt>
                <c:pt idx="54">
                  <c:v>714.34199999999998</c:v>
                </c:pt>
                <c:pt idx="55">
                  <c:v>727.45</c:v>
                </c:pt>
                <c:pt idx="56">
                  <c:v>740.55700000000002</c:v>
                </c:pt>
                <c:pt idx="57">
                  <c:v>753.66399999999999</c:v>
                </c:pt>
                <c:pt idx="58">
                  <c:v>766.77099999999996</c:v>
                </c:pt>
                <c:pt idx="59">
                  <c:v>779.87800000000004</c:v>
                </c:pt>
                <c:pt idx="60">
                  <c:v>792.98599999999999</c:v>
                </c:pt>
                <c:pt idx="61">
                  <c:v>806.09299999999996</c:v>
                </c:pt>
                <c:pt idx="62">
                  <c:v>819.2</c:v>
                </c:pt>
                <c:pt idx="63">
                  <c:v>832.30700000000002</c:v>
                </c:pt>
                <c:pt idx="64">
                  <c:v>845.41399999999999</c:v>
                </c:pt>
                <c:pt idx="65">
                  <c:v>858.52200000000005</c:v>
                </c:pt>
                <c:pt idx="66">
                  <c:v>871.62900000000002</c:v>
                </c:pt>
                <c:pt idx="67">
                  <c:v>884.73599999999999</c:v>
                </c:pt>
                <c:pt idx="68">
                  <c:v>897.84299999999996</c:v>
                </c:pt>
                <c:pt idx="69">
                  <c:v>910.95</c:v>
                </c:pt>
                <c:pt idx="70">
                  <c:v>924.05799999999999</c:v>
                </c:pt>
                <c:pt idx="71">
                  <c:v>937.16499999999996</c:v>
                </c:pt>
                <c:pt idx="72">
                  <c:v>950.27200000000005</c:v>
                </c:pt>
                <c:pt idx="73">
                  <c:v>963.37900000000002</c:v>
                </c:pt>
                <c:pt idx="74">
                  <c:v>976.48599999999999</c:v>
                </c:pt>
                <c:pt idx="75">
                  <c:v>989.59400000000005</c:v>
                </c:pt>
                <c:pt idx="76">
                  <c:v>1002.7</c:v>
                </c:pt>
                <c:pt idx="77">
                  <c:v>1015.81</c:v>
                </c:pt>
                <c:pt idx="78">
                  <c:v>1028.92</c:v>
                </c:pt>
                <c:pt idx="79">
                  <c:v>1042.02</c:v>
                </c:pt>
                <c:pt idx="80">
                  <c:v>1055.1300000000001</c:v>
                </c:pt>
                <c:pt idx="81">
                  <c:v>1068.24</c:v>
                </c:pt>
                <c:pt idx="82">
                  <c:v>1081.3399999999999</c:v>
                </c:pt>
                <c:pt idx="83">
                  <c:v>1094.45</c:v>
                </c:pt>
                <c:pt idx="84">
                  <c:v>1107.56</c:v>
                </c:pt>
                <c:pt idx="85">
                  <c:v>1120.67</c:v>
                </c:pt>
                <c:pt idx="86">
                  <c:v>1133.77</c:v>
                </c:pt>
                <c:pt idx="87">
                  <c:v>1146.8800000000001</c:v>
                </c:pt>
                <c:pt idx="88">
                  <c:v>1159.99</c:v>
                </c:pt>
                <c:pt idx="89">
                  <c:v>1173.0899999999999</c:v>
                </c:pt>
                <c:pt idx="90">
                  <c:v>1186.2</c:v>
                </c:pt>
                <c:pt idx="91">
                  <c:v>1199.31</c:v>
                </c:pt>
                <c:pt idx="92">
                  <c:v>1212.42</c:v>
                </c:pt>
                <c:pt idx="93">
                  <c:v>1225.52</c:v>
                </c:pt>
                <c:pt idx="94">
                  <c:v>1238.6300000000001</c:v>
                </c:pt>
                <c:pt idx="95">
                  <c:v>1251.74</c:v>
                </c:pt>
                <c:pt idx="96">
                  <c:v>1264.8399999999999</c:v>
                </c:pt>
                <c:pt idx="97">
                  <c:v>1277.95</c:v>
                </c:pt>
                <c:pt idx="98">
                  <c:v>1291.06</c:v>
                </c:pt>
                <c:pt idx="99">
                  <c:v>1304.17</c:v>
                </c:pt>
                <c:pt idx="100">
                  <c:v>1317.27</c:v>
                </c:pt>
                <c:pt idx="101">
                  <c:v>1330.38</c:v>
                </c:pt>
                <c:pt idx="102">
                  <c:v>1343.49</c:v>
                </c:pt>
                <c:pt idx="103">
                  <c:v>1356.6</c:v>
                </c:pt>
                <c:pt idx="104">
                  <c:v>1369.7</c:v>
                </c:pt>
                <c:pt idx="105">
                  <c:v>1382.81</c:v>
                </c:pt>
                <c:pt idx="106">
                  <c:v>1395.92</c:v>
                </c:pt>
                <c:pt idx="107">
                  <c:v>1409.02</c:v>
                </c:pt>
                <c:pt idx="108">
                  <c:v>1422.13</c:v>
                </c:pt>
                <c:pt idx="109">
                  <c:v>1435.24</c:v>
                </c:pt>
                <c:pt idx="110">
                  <c:v>1448.35</c:v>
                </c:pt>
                <c:pt idx="111">
                  <c:v>1461.45</c:v>
                </c:pt>
                <c:pt idx="112">
                  <c:v>1474.56</c:v>
                </c:pt>
                <c:pt idx="113">
                  <c:v>1487.67</c:v>
                </c:pt>
                <c:pt idx="114">
                  <c:v>1500.77</c:v>
                </c:pt>
                <c:pt idx="115">
                  <c:v>1513.88</c:v>
                </c:pt>
                <c:pt idx="116">
                  <c:v>1526.99</c:v>
                </c:pt>
                <c:pt idx="117">
                  <c:v>1540.1</c:v>
                </c:pt>
                <c:pt idx="118">
                  <c:v>1553.2</c:v>
                </c:pt>
                <c:pt idx="119">
                  <c:v>1566.31</c:v>
                </c:pt>
                <c:pt idx="120">
                  <c:v>1579.42</c:v>
                </c:pt>
                <c:pt idx="121">
                  <c:v>1592.52</c:v>
                </c:pt>
                <c:pt idx="122">
                  <c:v>1605.63</c:v>
                </c:pt>
                <c:pt idx="123">
                  <c:v>1618.74</c:v>
                </c:pt>
                <c:pt idx="124">
                  <c:v>1631.85</c:v>
                </c:pt>
                <c:pt idx="125">
                  <c:v>1644.95</c:v>
                </c:pt>
                <c:pt idx="126">
                  <c:v>1658.06</c:v>
                </c:pt>
                <c:pt idx="127">
                  <c:v>1671.17</c:v>
                </c:pt>
                <c:pt idx="128">
                  <c:v>1684.28</c:v>
                </c:pt>
                <c:pt idx="129">
                  <c:v>1697.38</c:v>
                </c:pt>
                <c:pt idx="130">
                  <c:v>1710.49</c:v>
                </c:pt>
                <c:pt idx="131">
                  <c:v>1723.6</c:v>
                </c:pt>
                <c:pt idx="132">
                  <c:v>1736.7</c:v>
                </c:pt>
                <c:pt idx="133">
                  <c:v>1749.81</c:v>
                </c:pt>
                <c:pt idx="134">
                  <c:v>1762.92</c:v>
                </c:pt>
                <c:pt idx="135">
                  <c:v>1776.03</c:v>
                </c:pt>
                <c:pt idx="136">
                  <c:v>1789.13</c:v>
                </c:pt>
                <c:pt idx="137">
                  <c:v>1802.24</c:v>
                </c:pt>
                <c:pt idx="138">
                  <c:v>1815.35</c:v>
                </c:pt>
                <c:pt idx="139">
                  <c:v>1828.45</c:v>
                </c:pt>
                <c:pt idx="140">
                  <c:v>1841.56</c:v>
                </c:pt>
                <c:pt idx="141">
                  <c:v>1854.67</c:v>
                </c:pt>
                <c:pt idx="142">
                  <c:v>1867.78</c:v>
                </c:pt>
                <c:pt idx="143">
                  <c:v>1880.88</c:v>
                </c:pt>
                <c:pt idx="144">
                  <c:v>1893.99</c:v>
                </c:pt>
                <c:pt idx="145">
                  <c:v>1907.1</c:v>
                </c:pt>
                <c:pt idx="146">
                  <c:v>1920.2</c:v>
                </c:pt>
                <c:pt idx="147">
                  <c:v>1933.31</c:v>
                </c:pt>
                <c:pt idx="148">
                  <c:v>1946.42</c:v>
                </c:pt>
                <c:pt idx="149">
                  <c:v>1959.53</c:v>
                </c:pt>
                <c:pt idx="150">
                  <c:v>1972.63</c:v>
                </c:pt>
                <c:pt idx="151">
                  <c:v>1985.74</c:v>
                </c:pt>
                <c:pt idx="152">
                  <c:v>1998.85</c:v>
                </c:pt>
                <c:pt idx="153">
                  <c:v>2011.96</c:v>
                </c:pt>
                <c:pt idx="154">
                  <c:v>2025.06</c:v>
                </c:pt>
                <c:pt idx="155">
                  <c:v>2038.17</c:v>
                </c:pt>
                <c:pt idx="156">
                  <c:v>2051.2800000000002</c:v>
                </c:pt>
                <c:pt idx="157">
                  <c:v>2064.38</c:v>
                </c:pt>
                <c:pt idx="158">
                  <c:v>2077.4899999999998</c:v>
                </c:pt>
                <c:pt idx="159">
                  <c:v>2090.6</c:v>
                </c:pt>
                <c:pt idx="160">
                  <c:v>2103.71</c:v>
                </c:pt>
                <c:pt idx="161">
                  <c:v>2116.81</c:v>
                </c:pt>
                <c:pt idx="162">
                  <c:v>2129.92</c:v>
                </c:pt>
                <c:pt idx="163">
                  <c:v>2143.0300000000002</c:v>
                </c:pt>
                <c:pt idx="164">
                  <c:v>2156.13</c:v>
                </c:pt>
                <c:pt idx="165">
                  <c:v>2169.2399999999998</c:v>
                </c:pt>
                <c:pt idx="166">
                  <c:v>2182.35</c:v>
                </c:pt>
                <c:pt idx="167">
                  <c:v>2195.46</c:v>
                </c:pt>
                <c:pt idx="168">
                  <c:v>2208.56</c:v>
                </c:pt>
                <c:pt idx="169">
                  <c:v>2221.67</c:v>
                </c:pt>
                <c:pt idx="170">
                  <c:v>2234.7800000000002</c:v>
                </c:pt>
                <c:pt idx="171">
                  <c:v>2247.88</c:v>
                </c:pt>
                <c:pt idx="172">
                  <c:v>2260.9899999999998</c:v>
                </c:pt>
                <c:pt idx="173">
                  <c:v>2274.1</c:v>
                </c:pt>
                <c:pt idx="174">
                  <c:v>2287.21</c:v>
                </c:pt>
                <c:pt idx="175">
                  <c:v>2300.31</c:v>
                </c:pt>
                <c:pt idx="176">
                  <c:v>2313.42</c:v>
                </c:pt>
                <c:pt idx="177">
                  <c:v>2326.5300000000002</c:v>
                </c:pt>
                <c:pt idx="178">
                  <c:v>2339.64</c:v>
                </c:pt>
                <c:pt idx="179">
                  <c:v>2352.7399999999998</c:v>
                </c:pt>
                <c:pt idx="180">
                  <c:v>2365.85</c:v>
                </c:pt>
                <c:pt idx="181">
                  <c:v>2378.96</c:v>
                </c:pt>
                <c:pt idx="182">
                  <c:v>2392.06</c:v>
                </c:pt>
              </c:numCache>
            </c:numRef>
          </c:xVal>
          <c:yVal>
            <c:numRef>
              <c:f>Sheet2!$AI$5:$AI$187</c:f>
              <c:numCache>
                <c:formatCode>General</c:formatCode>
                <c:ptCount val="183"/>
                <c:pt idx="0">
                  <c:v>1074.92</c:v>
                </c:pt>
                <c:pt idx="1">
                  <c:v>994.64800000000002</c:v>
                </c:pt>
                <c:pt idx="2">
                  <c:v>911.33600000000001</c:v>
                </c:pt>
                <c:pt idx="3">
                  <c:v>769.96400000000006</c:v>
                </c:pt>
                <c:pt idx="4">
                  <c:v>710.63199999999995</c:v>
                </c:pt>
                <c:pt idx="5">
                  <c:v>718.45799999999997</c:v>
                </c:pt>
                <c:pt idx="6">
                  <c:v>637.08299999999997</c:v>
                </c:pt>
                <c:pt idx="7">
                  <c:v>583.13699999999994</c:v>
                </c:pt>
                <c:pt idx="8">
                  <c:v>572.548</c:v>
                </c:pt>
                <c:pt idx="9">
                  <c:v>552.50099999999998</c:v>
                </c:pt>
                <c:pt idx="10">
                  <c:v>539.15800000000002</c:v>
                </c:pt>
                <c:pt idx="11">
                  <c:v>483.24400000000003</c:v>
                </c:pt>
                <c:pt idx="12">
                  <c:v>477.46100000000001</c:v>
                </c:pt>
                <c:pt idx="13">
                  <c:v>448.86799999999999</c:v>
                </c:pt>
                <c:pt idx="14">
                  <c:v>459.005</c:v>
                </c:pt>
                <c:pt idx="15">
                  <c:v>436.28300000000002</c:v>
                </c:pt>
                <c:pt idx="16">
                  <c:v>442.41800000000001</c:v>
                </c:pt>
                <c:pt idx="17">
                  <c:v>449.09399999999999</c:v>
                </c:pt>
                <c:pt idx="18">
                  <c:v>394.274</c:v>
                </c:pt>
                <c:pt idx="19">
                  <c:v>377.79700000000003</c:v>
                </c:pt>
                <c:pt idx="20">
                  <c:v>402.32900000000001</c:v>
                </c:pt>
                <c:pt idx="21">
                  <c:v>361.34899999999999</c:v>
                </c:pt>
                <c:pt idx="22">
                  <c:v>345.084</c:v>
                </c:pt>
                <c:pt idx="23">
                  <c:v>340.22199999999998</c:v>
                </c:pt>
                <c:pt idx="24">
                  <c:v>333.93200000000002</c:v>
                </c:pt>
                <c:pt idx="25">
                  <c:v>388.49700000000001</c:v>
                </c:pt>
                <c:pt idx="26">
                  <c:v>352.05500000000001</c:v>
                </c:pt>
                <c:pt idx="27">
                  <c:v>316.50900000000001</c:v>
                </c:pt>
                <c:pt idx="28">
                  <c:v>287.07</c:v>
                </c:pt>
                <c:pt idx="29">
                  <c:v>294.08499999999998</c:v>
                </c:pt>
                <c:pt idx="30">
                  <c:v>274.70299999999997</c:v>
                </c:pt>
                <c:pt idx="31">
                  <c:v>267.90600000000001</c:v>
                </c:pt>
                <c:pt idx="32">
                  <c:v>269.57299999999998</c:v>
                </c:pt>
                <c:pt idx="33">
                  <c:v>232.3</c:v>
                </c:pt>
                <c:pt idx="34">
                  <c:v>246.44800000000001</c:v>
                </c:pt>
                <c:pt idx="35">
                  <c:v>253.47800000000001</c:v>
                </c:pt>
                <c:pt idx="36">
                  <c:v>221.12899999999999</c:v>
                </c:pt>
                <c:pt idx="37">
                  <c:v>230.26300000000001</c:v>
                </c:pt>
                <c:pt idx="38">
                  <c:v>198.93899999999999</c:v>
                </c:pt>
                <c:pt idx="39">
                  <c:v>194.89099999999999</c:v>
                </c:pt>
                <c:pt idx="40">
                  <c:v>171.66900000000001</c:v>
                </c:pt>
                <c:pt idx="41">
                  <c:v>189.90799999999999</c:v>
                </c:pt>
                <c:pt idx="42">
                  <c:v>183.767</c:v>
                </c:pt>
                <c:pt idx="43">
                  <c:v>157.56100000000001</c:v>
                </c:pt>
                <c:pt idx="44">
                  <c:v>145.5</c:v>
                </c:pt>
                <c:pt idx="45">
                  <c:v>141.495</c:v>
                </c:pt>
                <c:pt idx="46">
                  <c:v>160.55099999999999</c:v>
                </c:pt>
                <c:pt idx="47">
                  <c:v>131.387</c:v>
                </c:pt>
                <c:pt idx="48">
                  <c:v>145.45599999999999</c:v>
                </c:pt>
                <c:pt idx="49">
                  <c:v>133.45599999999999</c:v>
                </c:pt>
                <c:pt idx="50">
                  <c:v>135.44800000000001</c:v>
                </c:pt>
                <c:pt idx="51">
                  <c:v>103.26900000000001</c:v>
                </c:pt>
                <c:pt idx="52">
                  <c:v>104.261</c:v>
                </c:pt>
                <c:pt idx="53">
                  <c:v>113.349</c:v>
                </c:pt>
                <c:pt idx="54">
                  <c:v>107.265</c:v>
                </c:pt>
                <c:pt idx="55">
                  <c:v>116.292</c:v>
                </c:pt>
                <c:pt idx="56">
                  <c:v>112.25700000000001</c:v>
                </c:pt>
                <c:pt idx="57">
                  <c:v>92.200400000000002</c:v>
                </c:pt>
                <c:pt idx="58">
                  <c:v>99.236900000000006</c:v>
                </c:pt>
                <c:pt idx="59">
                  <c:v>73.137600000000006</c:v>
                </c:pt>
                <c:pt idx="60">
                  <c:v>84.173699999999997</c:v>
                </c:pt>
                <c:pt idx="61">
                  <c:v>62.105600000000003</c:v>
                </c:pt>
                <c:pt idx="62">
                  <c:v>64.105599999999995</c:v>
                </c:pt>
                <c:pt idx="63">
                  <c:v>66.103300000000004</c:v>
                </c:pt>
                <c:pt idx="64">
                  <c:v>65.111800000000002</c:v>
                </c:pt>
                <c:pt idx="65">
                  <c:v>73.113299999999995</c:v>
                </c:pt>
                <c:pt idx="66">
                  <c:v>57.080500000000001</c:v>
                </c:pt>
                <c:pt idx="67">
                  <c:v>59.096499999999999</c:v>
                </c:pt>
                <c:pt idx="68">
                  <c:v>48.053699999999999</c:v>
                </c:pt>
                <c:pt idx="69">
                  <c:v>56.081299999999999</c:v>
                </c:pt>
                <c:pt idx="70">
                  <c:v>48.062899999999999</c:v>
                </c:pt>
                <c:pt idx="71">
                  <c:v>51.073</c:v>
                </c:pt>
                <c:pt idx="72">
                  <c:v>44.049199999999999</c:v>
                </c:pt>
                <c:pt idx="73">
                  <c:v>58.06</c:v>
                </c:pt>
                <c:pt idx="74">
                  <c:v>42.039900000000003</c:v>
                </c:pt>
                <c:pt idx="75">
                  <c:v>36.025100000000002</c:v>
                </c:pt>
                <c:pt idx="76">
                  <c:v>30.023499999999999</c:v>
                </c:pt>
                <c:pt idx="77">
                  <c:v>45.044600000000003</c:v>
                </c:pt>
                <c:pt idx="78">
                  <c:v>35.0366</c:v>
                </c:pt>
                <c:pt idx="79">
                  <c:v>38.026499999999999</c:v>
                </c:pt>
                <c:pt idx="80">
                  <c:v>32.023200000000003</c:v>
                </c:pt>
                <c:pt idx="81">
                  <c:v>32.024999999999999</c:v>
                </c:pt>
                <c:pt idx="82">
                  <c:v>38.023400000000002</c:v>
                </c:pt>
                <c:pt idx="83">
                  <c:v>22.013500000000001</c:v>
                </c:pt>
                <c:pt idx="84">
                  <c:v>21.012</c:v>
                </c:pt>
                <c:pt idx="85">
                  <c:v>45.044600000000003</c:v>
                </c:pt>
                <c:pt idx="86">
                  <c:v>17.007400000000001</c:v>
                </c:pt>
                <c:pt idx="87">
                  <c:v>23.013200000000001</c:v>
                </c:pt>
                <c:pt idx="88">
                  <c:v>20.0123</c:v>
                </c:pt>
                <c:pt idx="89">
                  <c:v>20.010100000000001</c:v>
                </c:pt>
                <c:pt idx="90">
                  <c:v>17.0093</c:v>
                </c:pt>
                <c:pt idx="91">
                  <c:v>21.014399999999998</c:v>
                </c:pt>
                <c:pt idx="92">
                  <c:v>29.0198</c:v>
                </c:pt>
                <c:pt idx="93">
                  <c:v>23.011700000000001</c:v>
                </c:pt>
                <c:pt idx="94">
                  <c:v>23.014399999999998</c:v>
                </c:pt>
                <c:pt idx="95">
                  <c:v>13.0053</c:v>
                </c:pt>
                <c:pt idx="96">
                  <c:v>19.0061</c:v>
                </c:pt>
                <c:pt idx="97">
                  <c:v>20.011199999999999</c:v>
                </c:pt>
                <c:pt idx="98">
                  <c:v>15.0039</c:v>
                </c:pt>
                <c:pt idx="99">
                  <c:v>12.0037</c:v>
                </c:pt>
                <c:pt idx="100">
                  <c:v>21.009599999999999</c:v>
                </c:pt>
                <c:pt idx="101">
                  <c:v>16.007100000000001</c:v>
                </c:pt>
                <c:pt idx="102">
                  <c:v>7.0012699999999999</c:v>
                </c:pt>
                <c:pt idx="103">
                  <c:v>14.005100000000001</c:v>
                </c:pt>
                <c:pt idx="104">
                  <c:v>11.0032</c:v>
                </c:pt>
                <c:pt idx="105">
                  <c:v>6.0008400000000002</c:v>
                </c:pt>
                <c:pt idx="106">
                  <c:v>10.0017</c:v>
                </c:pt>
                <c:pt idx="107">
                  <c:v>13.0038</c:v>
                </c:pt>
                <c:pt idx="108">
                  <c:v>11.002599999999999</c:v>
                </c:pt>
                <c:pt idx="109">
                  <c:v>10.002000000000001</c:v>
                </c:pt>
                <c:pt idx="110">
                  <c:v>7.00068</c:v>
                </c:pt>
                <c:pt idx="111">
                  <c:v>9.0021400000000007</c:v>
                </c:pt>
                <c:pt idx="112">
                  <c:v>10.0017</c:v>
                </c:pt>
                <c:pt idx="113">
                  <c:v>4.0003099999999998</c:v>
                </c:pt>
                <c:pt idx="114">
                  <c:v>5.0004900000000001</c:v>
                </c:pt>
                <c:pt idx="115">
                  <c:v>4.0004499999999998</c:v>
                </c:pt>
                <c:pt idx="116">
                  <c:v>7.0010700000000003</c:v>
                </c:pt>
                <c:pt idx="117">
                  <c:v>3.0003799999999998</c:v>
                </c:pt>
                <c:pt idx="118">
                  <c:v>2.0001099999999998</c:v>
                </c:pt>
                <c:pt idx="119">
                  <c:v>5.0006300000000001</c:v>
                </c:pt>
                <c:pt idx="120">
                  <c:v>4.0003399999999996</c:v>
                </c:pt>
                <c:pt idx="121">
                  <c:v>7.00068</c:v>
                </c:pt>
                <c:pt idx="122">
                  <c:v>4.0002199999999997</c:v>
                </c:pt>
                <c:pt idx="123">
                  <c:v>6.0004999999999997</c:v>
                </c:pt>
                <c:pt idx="124">
                  <c:v>2.0001099999999998</c:v>
                </c:pt>
                <c:pt idx="125">
                  <c:v>3.0003799999999998</c:v>
                </c:pt>
                <c:pt idx="126">
                  <c:v>3.00021</c:v>
                </c:pt>
                <c:pt idx="127">
                  <c:v>4.0003399999999996</c:v>
                </c:pt>
                <c:pt idx="128">
                  <c:v>2.0001099999999998</c:v>
                </c:pt>
                <c:pt idx="129">
                  <c:v>1.0001</c:v>
                </c:pt>
                <c:pt idx="130">
                  <c:v>6.0006700000000004</c:v>
                </c:pt>
                <c:pt idx="131">
                  <c:v>2.0001099999999998</c:v>
                </c:pt>
                <c:pt idx="132">
                  <c:v>1.0001</c:v>
                </c:pt>
                <c:pt idx="133">
                  <c:v>1.0000100000000001</c:v>
                </c:pt>
                <c:pt idx="134">
                  <c:v>4.0002199999999997</c:v>
                </c:pt>
                <c:pt idx="135">
                  <c:v>1.0001</c:v>
                </c:pt>
                <c:pt idx="136">
                  <c:v>1.0000100000000001</c:v>
                </c:pt>
                <c:pt idx="137">
                  <c:v>1.00004</c:v>
                </c:pt>
                <c:pt idx="138">
                  <c:v>2.0001099999999998</c:v>
                </c:pt>
                <c:pt idx="139">
                  <c:v>0</c:v>
                </c:pt>
                <c:pt idx="140">
                  <c:v>2.0001099999999998</c:v>
                </c:pt>
                <c:pt idx="141">
                  <c:v>0</c:v>
                </c:pt>
                <c:pt idx="142">
                  <c:v>3.00021</c:v>
                </c:pt>
                <c:pt idx="143">
                  <c:v>2.0000599999999999</c:v>
                </c:pt>
                <c:pt idx="144">
                  <c:v>1.0000100000000001</c:v>
                </c:pt>
                <c:pt idx="145">
                  <c:v>1.0000100000000001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2.0000599999999999</c:v>
                </c:pt>
                <c:pt idx="150">
                  <c:v>0</c:v>
                </c:pt>
                <c:pt idx="151">
                  <c:v>1.0000100000000001</c:v>
                </c:pt>
                <c:pt idx="152">
                  <c:v>0</c:v>
                </c:pt>
                <c:pt idx="153">
                  <c:v>1.00004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1.0000100000000001</c:v>
                </c:pt>
                <c:pt idx="158">
                  <c:v>1.0000100000000001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1.00004</c:v>
                </c:pt>
                <c:pt idx="166">
                  <c:v>1.00004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1.00004</c:v>
                </c:pt>
                <c:pt idx="173">
                  <c:v>0</c:v>
                </c:pt>
                <c:pt idx="174">
                  <c:v>0</c:v>
                </c:pt>
                <c:pt idx="175">
                  <c:v>1.0000100000000001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1.0000100000000001</c:v>
                </c:pt>
                <c:pt idx="180">
                  <c:v>0</c:v>
                </c:pt>
                <c:pt idx="181">
                  <c:v>1.0000100000000001</c:v>
                </c:pt>
                <c:pt idx="18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E99-4C38-8487-603EC9DC3579}"/>
            </c:ext>
          </c:extLst>
        </c:ser>
        <c:ser>
          <c:idx val="1"/>
          <c:order val="2"/>
          <c:tx>
            <c:v>CH3O-</c:v>
          </c:tx>
          <c:spPr>
            <a:ln w="38100" cap="rnd">
              <a:solidFill>
                <a:srgbClr val="A5A5A5"/>
              </a:solidFill>
              <a:round/>
            </a:ln>
            <a:effectLst/>
          </c:spPr>
          <c:marker>
            <c:symbol val="none"/>
          </c:marker>
          <c:xVal>
            <c:numRef>
              <c:f>Sheet2!$A$5:$A$187</c:f>
              <c:numCache>
                <c:formatCode>General</c:formatCode>
                <c:ptCount val="183"/>
                <c:pt idx="0">
                  <c:v>6.5536000000000003</c:v>
                </c:pt>
                <c:pt idx="1">
                  <c:v>19.660799999999998</c:v>
                </c:pt>
                <c:pt idx="2">
                  <c:v>32.768000000000001</c:v>
                </c:pt>
                <c:pt idx="3">
                  <c:v>45.8752</c:v>
                </c:pt>
                <c:pt idx="4">
                  <c:v>58.982399999999998</c:v>
                </c:pt>
                <c:pt idx="5">
                  <c:v>72.089600000000004</c:v>
                </c:pt>
                <c:pt idx="6">
                  <c:v>85.196799999999996</c:v>
                </c:pt>
                <c:pt idx="7">
                  <c:v>98.304000000000002</c:v>
                </c:pt>
                <c:pt idx="8">
                  <c:v>111.411</c:v>
                </c:pt>
                <c:pt idx="9">
                  <c:v>124.518</c:v>
                </c:pt>
                <c:pt idx="10">
                  <c:v>137.626</c:v>
                </c:pt>
                <c:pt idx="11">
                  <c:v>150.733</c:v>
                </c:pt>
                <c:pt idx="12">
                  <c:v>163.84</c:v>
                </c:pt>
                <c:pt idx="13">
                  <c:v>176.947</c:v>
                </c:pt>
                <c:pt idx="14">
                  <c:v>190.054</c:v>
                </c:pt>
                <c:pt idx="15">
                  <c:v>203.16200000000001</c:v>
                </c:pt>
                <c:pt idx="16">
                  <c:v>216.26900000000001</c:v>
                </c:pt>
                <c:pt idx="17">
                  <c:v>229.376</c:v>
                </c:pt>
                <c:pt idx="18">
                  <c:v>242.483</c:v>
                </c:pt>
                <c:pt idx="19">
                  <c:v>255.59</c:v>
                </c:pt>
                <c:pt idx="20">
                  <c:v>268.69799999999998</c:v>
                </c:pt>
                <c:pt idx="21">
                  <c:v>281.80500000000001</c:v>
                </c:pt>
                <c:pt idx="22">
                  <c:v>294.91199999999998</c:v>
                </c:pt>
                <c:pt idx="23">
                  <c:v>308.01900000000001</c:v>
                </c:pt>
                <c:pt idx="24">
                  <c:v>321.12599999999998</c:v>
                </c:pt>
                <c:pt idx="25">
                  <c:v>334.23399999999998</c:v>
                </c:pt>
                <c:pt idx="26">
                  <c:v>347.34100000000001</c:v>
                </c:pt>
                <c:pt idx="27">
                  <c:v>360.44799999999998</c:v>
                </c:pt>
                <c:pt idx="28">
                  <c:v>373.55500000000001</c:v>
                </c:pt>
                <c:pt idx="29">
                  <c:v>386.66199999999998</c:v>
                </c:pt>
                <c:pt idx="30">
                  <c:v>399.77</c:v>
                </c:pt>
                <c:pt idx="31">
                  <c:v>412.87700000000001</c:v>
                </c:pt>
                <c:pt idx="32">
                  <c:v>425.98399999999998</c:v>
                </c:pt>
                <c:pt idx="33">
                  <c:v>439.09100000000001</c:v>
                </c:pt>
                <c:pt idx="34">
                  <c:v>452.19799999999998</c:v>
                </c:pt>
                <c:pt idx="35">
                  <c:v>465.30599999999998</c:v>
                </c:pt>
                <c:pt idx="36">
                  <c:v>478.41300000000001</c:v>
                </c:pt>
                <c:pt idx="37">
                  <c:v>491.52</c:v>
                </c:pt>
                <c:pt idx="38">
                  <c:v>504.62700000000001</c:v>
                </c:pt>
                <c:pt idx="39">
                  <c:v>517.73400000000004</c:v>
                </c:pt>
                <c:pt idx="40">
                  <c:v>530.84199999999998</c:v>
                </c:pt>
                <c:pt idx="41">
                  <c:v>543.94899999999996</c:v>
                </c:pt>
                <c:pt idx="42">
                  <c:v>557.05600000000004</c:v>
                </c:pt>
                <c:pt idx="43">
                  <c:v>570.16300000000001</c:v>
                </c:pt>
                <c:pt idx="44">
                  <c:v>583.27</c:v>
                </c:pt>
                <c:pt idx="45">
                  <c:v>596.37800000000004</c:v>
                </c:pt>
                <c:pt idx="46">
                  <c:v>609.48500000000001</c:v>
                </c:pt>
                <c:pt idx="47">
                  <c:v>622.59199999999998</c:v>
                </c:pt>
                <c:pt idx="48">
                  <c:v>635.69899999999996</c:v>
                </c:pt>
                <c:pt idx="49">
                  <c:v>648.80600000000004</c:v>
                </c:pt>
                <c:pt idx="50">
                  <c:v>661.91399999999999</c:v>
                </c:pt>
                <c:pt idx="51">
                  <c:v>675.02099999999996</c:v>
                </c:pt>
                <c:pt idx="52">
                  <c:v>688.12800000000004</c:v>
                </c:pt>
                <c:pt idx="53">
                  <c:v>701.23500000000001</c:v>
                </c:pt>
                <c:pt idx="54">
                  <c:v>714.34199999999998</c:v>
                </c:pt>
                <c:pt idx="55">
                  <c:v>727.45</c:v>
                </c:pt>
                <c:pt idx="56">
                  <c:v>740.55700000000002</c:v>
                </c:pt>
                <c:pt idx="57">
                  <c:v>753.66399999999999</c:v>
                </c:pt>
                <c:pt idx="58">
                  <c:v>766.77099999999996</c:v>
                </c:pt>
                <c:pt idx="59">
                  <c:v>779.87800000000004</c:v>
                </c:pt>
                <c:pt idx="60">
                  <c:v>792.98599999999999</c:v>
                </c:pt>
                <c:pt idx="61">
                  <c:v>806.09299999999996</c:v>
                </c:pt>
                <c:pt idx="62">
                  <c:v>819.2</c:v>
                </c:pt>
                <c:pt idx="63">
                  <c:v>832.30700000000002</c:v>
                </c:pt>
                <c:pt idx="64">
                  <c:v>845.41399999999999</c:v>
                </c:pt>
                <c:pt idx="65">
                  <c:v>858.52200000000005</c:v>
                </c:pt>
                <c:pt idx="66">
                  <c:v>871.62900000000002</c:v>
                </c:pt>
                <c:pt idx="67">
                  <c:v>884.73599999999999</c:v>
                </c:pt>
                <c:pt idx="68">
                  <c:v>897.84299999999996</c:v>
                </c:pt>
                <c:pt idx="69">
                  <c:v>910.95</c:v>
                </c:pt>
                <c:pt idx="70">
                  <c:v>924.05799999999999</c:v>
                </c:pt>
                <c:pt idx="71">
                  <c:v>937.16499999999996</c:v>
                </c:pt>
                <c:pt idx="72">
                  <c:v>950.27200000000005</c:v>
                </c:pt>
                <c:pt idx="73">
                  <c:v>963.37900000000002</c:v>
                </c:pt>
                <c:pt idx="74">
                  <c:v>976.48599999999999</c:v>
                </c:pt>
                <c:pt idx="75">
                  <c:v>989.59400000000005</c:v>
                </c:pt>
                <c:pt idx="76">
                  <c:v>1002.7</c:v>
                </c:pt>
                <c:pt idx="77">
                  <c:v>1015.81</c:v>
                </c:pt>
                <c:pt idx="78">
                  <c:v>1028.92</c:v>
                </c:pt>
                <c:pt idx="79">
                  <c:v>1042.02</c:v>
                </c:pt>
                <c:pt idx="80">
                  <c:v>1055.1300000000001</c:v>
                </c:pt>
                <c:pt idx="81">
                  <c:v>1068.24</c:v>
                </c:pt>
                <c:pt idx="82">
                  <c:v>1081.3399999999999</c:v>
                </c:pt>
                <c:pt idx="83">
                  <c:v>1094.45</c:v>
                </c:pt>
                <c:pt idx="84">
                  <c:v>1107.56</c:v>
                </c:pt>
                <c:pt idx="85">
                  <c:v>1120.67</c:v>
                </c:pt>
                <c:pt idx="86">
                  <c:v>1133.77</c:v>
                </c:pt>
                <c:pt idx="87">
                  <c:v>1146.8800000000001</c:v>
                </c:pt>
                <c:pt idx="88">
                  <c:v>1159.99</c:v>
                </c:pt>
                <c:pt idx="89">
                  <c:v>1173.0899999999999</c:v>
                </c:pt>
                <c:pt idx="90">
                  <c:v>1186.2</c:v>
                </c:pt>
                <c:pt idx="91">
                  <c:v>1199.31</c:v>
                </c:pt>
                <c:pt idx="92">
                  <c:v>1212.42</c:v>
                </c:pt>
                <c:pt idx="93">
                  <c:v>1225.52</c:v>
                </c:pt>
                <c:pt idx="94">
                  <c:v>1238.6300000000001</c:v>
                </c:pt>
                <c:pt idx="95">
                  <c:v>1251.74</c:v>
                </c:pt>
                <c:pt idx="96">
                  <c:v>1264.8399999999999</c:v>
                </c:pt>
                <c:pt idx="97">
                  <c:v>1277.95</c:v>
                </c:pt>
                <c:pt idx="98">
                  <c:v>1291.06</c:v>
                </c:pt>
                <c:pt idx="99">
                  <c:v>1304.17</c:v>
                </c:pt>
                <c:pt idx="100">
                  <c:v>1317.27</c:v>
                </c:pt>
                <c:pt idx="101">
                  <c:v>1330.38</c:v>
                </c:pt>
                <c:pt idx="102">
                  <c:v>1343.49</c:v>
                </c:pt>
                <c:pt idx="103">
                  <c:v>1356.6</c:v>
                </c:pt>
                <c:pt idx="104">
                  <c:v>1369.7</c:v>
                </c:pt>
                <c:pt idx="105">
                  <c:v>1382.81</c:v>
                </c:pt>
                <c:pt idx="106">
                  <c:v>1395.92</c:v>
                </c:pt>
                <c:pt idx="107">
                  <c:v>1409.02</c:v>
                </c:pt>
                <c:pt idx="108">
                  <c:v>1422.13</c:v>
                </c:pt>
                <c:pt idx="109">
                  <c:v>1435.24</c:v>
                </c:pt>
                <c:pt idx="110">
                  <c:v>1448.35</c:v>
                </c:pt>
                <c:pt idx="111">
                  <c:v>1461.45</c:v>
                </c:pt>
                <c:pt idx="112">
                  <c:v>1474.56</c:v>
                </c:pt>
                <c:pt idx="113">
                  <c:v>1487.67</c:v>
                </c:pt>
                <c:pt idx="114">
                  <c:v>1500.77</c:v>
                </c:pt>
                <c:pt idx="115">
                  <c:v>1513.88</c:v>
                </c:pt>
                <c:pt idx="116">
                  <c:v>1526.99</c:v>
                </c:pt>
                <c:pt idx="117">
                  <c:v>1540.1</c:v>
                </c:pt>
                <c:pt idx="118">
                  <c:v>1553.2</c:v>
                </c:pt>
                <c:pt idx="119">
                  <c:v>1566.31</c:v>
                </c:pt>
                <c:pt idx="120">
                  <c:v>1579.42</c:v>
                </c:pt>
                <c:pt idx="121">
                  <c:v>1592.52</c:v>
                </c:pt>
                <c:pt idx="122">
                  <c:v>1605.63</c:v>
                </c:pt>
                <c:pt idx="123">
                  <c:v>1618.74</c:v>
                </c:pt>
                <c:pt idx="124">
                  <c:v>1631.85</c:v>
                </c:pt>
                <c:pt idx="125">
                  <c:v>1644.95</c:v>
                </c:pt>
                <c:pt idx="126">
                  <c:v>1658.06</c:v>
                </c:pt>
                <c:pt idx="127">
                  <c:v>1671.17</c:v>
                </c:pt>
                <c:pt idx="128">
                  <c:v>1684.28</c:v>
                </c:pt>
                <c:pt idx="129">
                  <c:v>1697.38</c:v>
                </c:pt>
                <c:pt idx="130">
                  <c:v>1710.49</c:v>
                </c:pt>
                <c:pt idx="131">
                  <c:v>1723.6</c:v>
                </c:pt>
                <c:pt idx="132">
                  <c:v>1736.7</c:v>
                </c:pt>
                <c:pt idx="133">
                  <c:v>1749.81</c:v>
                </c:pt>
                <c:pt idx="134">
                  <c:v>1762.92</c:v>
                </c:pt>
                <c:pt idx="135">
                  <c:v>1776.03</c:v>
                </c:pt>
                <c:pt idx="136">
                  <c:v>1789.13</c:v>
                </c:pt>
                <c:pt idx="137">
                  <c:v>1802.24</c:v>
                </c:pt>
                <c:pt idx="138">
                  <c:v>1815.35</c:v>
                </c:pt>
                <c:pt idx="139">
                  <c:v>1828.45</c:v>
                </c:pt>
                <c:pt idx="140">
                  <c:v>1841.56</c:v>
                </c:pt>
                <c:pt idx="141">
                  <c:v>1854.67</c:v>
                </c:pt>
                <c:pt idx="142">
                  <c:v>1867.78</c:v>
                </c:pt>
                <c:pt idx="143">
                  <c:v>1880.88</c:v>
                </c:pt>
                <c:pt idx="144">
                  <c:v>1893.99</c:v>
                </c:pt>
                <c:pt idx="145">
                  <c:v>1907.1</c:v>
                </c:pt>
                <c:pt idx="146">
                  <c:v>1920.2</c:v>
                </c:pt>
                <c:pt idx="147">
                  <c:v>1933.31</c:v>
                </c:pt>
                <c:pt idx="148">
                  <c:v>1946.42</c:v>
                </c:pt>
                <c:pt idx="149">
                  <c:v>1959.53</c:v>
                </c:pt>
                <c:pt idx="150">
                  <c:v>1972.63</c:v>
                </c:pt>
                <c:pt idx="151">
                  <c:v>1985.74</c:v>
                </c:pt>
                <c:pt idx="152">
                  <c:v>1998.85</c:v>
                </c:pt>
                <c:pt idx="153">
                  <c:v>2011.96</c:v>
                </c:pt>
                <c:pt idx="154">
                  <c:v>2025.06</c:v>
                </c:pt>
                <c:pt idx="155">
                  <c:v>2038.17</c:v>
                </c:pt>
                <c:pt idx="156">
                  <c:v>2051.2800000000002</c:v>
                </c:pt>
                <c:pt idx="157">
                  <c:v>2064.38</c:v>
                </c:pt>
                <c:pt idx="158">
                  <c:v>2077.4899999999998</c:v>
                </c:pt>
                <c:pt idx="159">
                  <c:v>2090.6</c:v>
                </c:pt>
                <c:pt idx="160">
                  <c:v>2103.71</c:v>
                </c:pt>
                <c:pt idx="161">
                  <c:v>2116.81</c:v>
                </c:pt>
                <c:pt idx="162">
                  <c:v>2129.92</c:v>
                </c:pt>
                <c:pt idx="163">
                  <c:v>2143.0300000000002</c:v>
                </c:pt>
                <c:pt idx="164">
                  <c:v>2156.13</c:v>
                </c:pt>
                <c:pt idx="165">
                  <c:v>2169.2399999999998</c:v>
                </c:pt>
                <c:pt idx="166">
                  <c:v>2182.35</c:v>
                </c:pt>
                <c:pt idx="167">
                  <c:v>2195.46</c:v>
                </c:pt>
                <c:pt idx="168">
                  <c:v>2208.56</c:v>
                </c:pt>
                <c:pt idx="169">
                  <c:v>2221.67</c:v>
                </c:pt>
                <c:pt idx="170">
                  <c:v>2234.7800000000002</c:v>
                </c:pt>
                <c:pt idx="171">
                  <c:v>2247.88</c:v>
                </c:pt>
                <c:pt idx="172">
                  <c:v>2260.9899999999998</c:v>
                </c:pt>
                <c:pt idx="173">
                  <c:v>2274.1</c:v>
                </c:pt>
                <c:pt idx="174">
                  <c:v>2287.21</c:v>
                </c:pt>
                <c:pt idx="175">
                  <c:v>2300.31</c:v>
                </c:pt>
                <c:pt idx="176">
                  <c:v>2313.42</c:v>
                </c:pt>
                <c:pt idx="177">
                  <c:v>2326.5300000000002</c:v>
                </c:pt>
                <c:pt idx="178">
                  <c:v>2339.64</c:v>
                </c:pt>
                <c:pt idx="179">
                  <c:v>2352.7399999999998</c:v>
                </c:pt>
                <c:pt idx="180">
                  <c:v>2365.85</c:v>
                </c:pt>
                <c:pt idx="181">
                  <c:v>2378.96</c:v>
                </c:pt>
                <c:pt idx="182">
                  <c:v>2392.06</c:v>
                </c:pt>
              </c:numCache>
            </c:numRef>
          </c:xVal>
          <c:yVal>
            <c:numRef>
              <c:f>Sheet2!$T$5:$T$187</c:f>
              <c:numCache>
                <c:formatCode>General</c:formatCode>
                <c:ptCount val="183"/>
                <c:pt idx="0">
                  <c:v>185.941</c:v>
                </c:pt>
                <c:pt idx="1">
                  <c:v>148.66</c:v>
                </c:pt>
                <c:pt idx="2">
                  <c:v>122.505</c:v>
                </c:pt>
                <c:pt idx="3">
                  <c:v>167.898</c:v>
                </c:pt>
                <c:pt idx="4">
                  <c:v>243.649</c:v>
                </c:pt>
                <c:pt idx="5">
                  <c:v>214.09299999999999</c:v>
                </c:pt>
                <c:pt idx="6">
                  <c:v>345.839</c:v>
                </c:pt>
                <c:pt idx="7">
                  <c:v>340.58300000000003</c:v>
                </c:pt>
                <c:pt idx="8">
                  <c:v>338.74700000000001</c:v>
                </c:pt>
                <c:pt idx="9">
                  <c:v>350.66300000000001</c:v>
                </c:pt>
                <c:pt idx="10">
                  <c:v>387.25400000000002</c:v>
                </c:pt>
                <c:pt idx="11">
                  <c:v>376.00799999999998</c:v>
                </c:pt>
                <c:pt idx="12">
                  <c:v>339.47899999999998</c:v>
                </c:pt>
                <c:pt idx="13">
                  <c:v>357.89699999999999</c:v>
                </c:pt>
                <c:pt idx="14">
                  <c:v>323.31400000000002</c:v>
                </c:pt>
                <c:pt idx="15">
                  <c:v>325.26400000000001</c:v>
                </c:pt>
                <c:pt idx="16">
                  <c:v>293.858</c:v>
                </c:pt>
                <c:pt idx="17">
                  <c:v>305.93599999999998</c:v>
                </c:pt>
                <c:pt idx="18">
                  <c:v>279.70800000000003</c:v>
                </c:pt>
                <c:pt idx="19">
                  <c:v>256.46300000000002</c:v>
                </c:pt>
                <c:pt idx="20">
                  <c:v>231.13900000000001</c:v>
                </c:pt>
                <c:pt idx="21">
                  <c:v>198.929</c:v>
                </c:pt>
                <c:pt idx="22">
                  <c:v>214.96799999999999</c:v>
                </c:pt>
                <c:pt idx="23">
                  <c:v>190.773</c:v>
                </c:pt>
                <c:pt idx="24">
                  <c:v>188.75399999999999</c:v>
                </c:pt>
                <c:pt idx="25">
                  <c:v>178.73599999999999</c:v>
                </c:pt>
                <c:pt idx="26">
                  <c:v>140.51499999999999</c:v>
                </c:pt>
                <c:pt idx="27">
                  <c:v>148.54400000000001</c:v>
                </c:pt>
                <c:pt idx="28">
                  <c:v>132.44399999999999</c:v>
                </c:pt>
                <c:pt idx="29">
                  <c:v>143.495</c:v>
                </c:pt>
                <c:pt idx="30">
                  <c:v>109.262</c:v>
                </c:pt>
                <c:pt idx="31">
                  <c:v>124.36199999999999</c:v>
                </c:pt>
                <c:pt idx="32">
                  <c:v>98.226799999999997</c:v>
                </c:pt>
                <c:pt idx="33">
                  <c:v>136.4</c:v>
                </c:pt>
                <c:pt idx="34">
                  <c:v>89.2273</c:v>
                </c:pt>
                <c:pt idx="35">
                  <c:v>94.199600000000004</c:v>
                </c:pt>
                <c:pt idx="36">
                  <c:v>94.245400000000004</c:v>
                </c:pt>
                <c:pt idx="37">
                  <c:v>95.208799999999997</c:v>
                </c:pt>
                <c:pt idx="38">
                  <c:v>82.162499999999994</c:v>
                </c:pt>
                <c:pt idx="39">
                  <c:v>83.169200000000004</c:v>
                </c:pt>
                <c:pt idx="40">
                  <c:v>74.128</c:v>
                </c:pt>
                <c:pt idx="41">
                  <c:v>56.070900000000002</c:v>
                </c:pt>
                <c:pt idx="42">
                  <c:v>60.080599999999997</c:v>
                </c:pt>
                <c:pt idx="43">
                  <c:v>76.122900000000001</c:v>
                </c:pt>
                <c:pt idx="44">
                  <c:v>52.064900000000002</c:v>
                </c:pt>
                <c:pt idx="45">
                  <c:v>53.074300000000001</c:v>
                </c:pt>
                <c:pt idx="46">
                  <c:v>64.093999999999994</c:v>
                </c:pt>
                <c:pt idx="47">
                  <c:v>48.052399999999999</c:v>
                </c:pt>
                <c:pt idx="48">
                  <c:v>56.078000000000003</c:v>
                </c:pt>
                <c:pt idx="49">
                  <c:v>52.049700000000001</c:v>
                </c:pt>
                <c:pt idx="50">
                  <c:v>37.046900000000001</c:v>
                </c:pt>
                <c:pt idx="51">
                  <c:v>61.077500000000001</c:v>
                </c:pt>
                <c:pt idx="52">
                  <c:v>49.045999999999999</c:v>
                </c:pt>
                <c:pt idx="53">
                  <c:v>43.041600000000003</c:v>
                </c:pt>
                <c:pt idx="54">
                  <c:v>45.048299999999998</c:v>
                </c:pt>
                <c:pt idx="55">
                  <c:v>40.031700000000001</c:v>
                </c:pt>
                <c:pt idx="56">
                  <c:v>43.040799999999997</c:v>
                </c:pt>
                <c:pt idx="57">
                  <c:v>25.015999999999998</c:v>
                </c:pt>
                <c:pt idx="58">
                  <c:v>40.030099999999997</c:v>
                </c:pt>
                <c:pt idx="59">
                  <c:v>31.023099999999999</c:v>
                </c:pt>
                <c:pt idx="60">
                  <c:v>34.025300000000001</c:v>
                </c:pt>
                <c:pt idx="61">
                  <c:v>31.021699999999999</c:v>
                </c:pt>
                <c:pt idx="62">
                  <c:v>26.017800000000001</c:v>
                </c:pt>
                <c:pt idx="63">
                  <c:v>25.013400000000001</c:v>
                </c:pt>
                <c:pt idx="64">
                  <c:v>29.020099999999999</c:v>
                </c:pt>
                <c:pt idx="65">
                  <c:v>28.017299999999999</c:v>
                </c:pt>
                <c:pt idx="66">
                  <c:v>34.021999999999998</c:v>
                </c:pt>
                <c:pt idx="67">
                  <c:v>21.008800000000001</c:v>
                </c:pt>
                <c:pt idx="68">
                  <c:v>20.008600000000001</c:v>
                </c:pt>
                <c:pt idx="69">
                  <c:v>18.008900000000001</c:v>
                </c:pt>
                <c:pt idx="70">
                  <c:v>21.0077</c:v>
                </c:pt>
                <c:pt idx="71">
                  <c:v>16.0059</c:v>
                </c:pt>
                <c:pt idx="72">
                  <c:v>25.0108</c:v>
                </c:pt>
                <c:pt idx="73">
                  <c:v>13.004799999999999</c:v>
                </c:pt>
                <c:pt idx="74">
                  <c:v>16.0044</c:v>
                </c:pt>
                <c:pt idx="75">
                  <c:v>17.007300000000001</c:v>
                </c:pt>
                <c:pt idx="76">
                  <c:v>23.0124</c:v>
                </c:pt>
                <c:pt idx="77">
                  <c:v>20.008800000000001</c:v>
                </c:pt>
                <c:pt idx="78">
                  <c:v>22.011600000000001</c:v>
                </c:pt>
                <c:pt idx="79">
                  <c:v>12.002700000000001</c:v>
                </c:pt>
                <c:pt idx="80">
                  <c:v>13.0038</c:v>
                </c:pt>
                <c:pt idx="81">
                  <c:v>10.0025</c:v>
                </c:pt>
                <c:pt idx="82">
                  <c:v>10.0022</c:v>
                </c:pt>
                <c:pt idx="83">
                  <c:v>19.006399999999999</c:v>
                </c:pt>
                <c:pt idx="84">
                  <c:v>9.0013799999999993</c:v>
                </c:pt>
                <c:pt idx="85">
                  <c:v>12.0023</c:v>
                </c:pt>
                <c:pt idx="86">
                  <c:v>9.0022800000000007</c:v>
                </c:pt>
                <c:pt idx="87">
                  <c:v>15.004300000000001</c:v>
                </c:pt>
                <c:pt idx="88">
                  <c:v>9.0023900000000001</c:v>
                </c:pt>
                <c:pt idx="89">
                  <c:v>7.0010500000000002</c:v>
                </c:pt>
                <c:pt idx="90">
                  <c:v>11.0023</c:v>
                </c:pt>
                <c:pt idx="91">
                  <c:v>4.00075</c:v>
                </c:pt>
                <c:pt idx="92">
                  <c:v>6.0008400000000002</c:v>
                </c:pt>
                <c:pt idx="93">
                  <c:v>8.0016800000000003</c:v>
                </c:pt>
                <c:pt idx="94">
                  <c:v>9.0013500000000004</c:v>
                </c:pt>
                <c:pt idx="95">
                  <c:v>9.0013799999999993</c:v>
                </c:pt>
                <c:pt idx="96">
                  <c:v>2.0002200000000001</c:v>
                </c:pt>
                <c:pt idx="97">
                  <c:v>5.0003500000000001</c:v>
                </c:pt>
                <c:pt idx="98">
                  <c:v>7.0014099999999999</c:v>
                </c:pt>
                <c:pt idx="99">
                  <c:v>7.0011599999999996</c:v>
                </c:pt>
                <c:pt idx="100">
                  <c:v>5.0005699999999997</c:v>
                </c:pt>
                <c:pt idx="101">
                  <c:v>3.00021</c:v>
                </c:pt>
                <c:pt idx="102">
                  <c:v>5.0009100000000002</c:v>
                </c:pt>
                <c:pt idx="103">
                  <c:v>5.0007400000000004</c:v>
                </c:pt>
                <c:pt idx="104">
                  <c:v>3.0002399999999998</c:v>
                </c:pt>
                <c:pt idx="105">
                  <c:v>1.0000100000000001</c:v>
                </c:pt>
                <c:pt idx="106">
                  <c:v>6.00061</c:v>
                </c:pt>
                <c:pt idx="107">
                  <c:v>5.00054</c:v>
                </c:pt>
                <c:pt idx="108">
                  <c:v>2.0001699999999998</c:v>
                </c:pt>
                <c:pt idx="109">
                  <c:v>2.0000599999999999</c:v>
                </c:pt>
                <c:pt idx="110">
                  <c:v>6.0009499999999996</c:v>
                </c:pt>
                <c:pt idx="111">
                  <c:v>2.0001699999999998</c:v>
                </c:pt>
                <c:pt idx="112">
                  <c:v>1.00004</c:v>
                </c:pt>
                <c:pt idx="113">
                  <c:v>3.0003799999999998</c:v>
                </c:pt>
                <c:pt idx="114">
                  <c:v>0</c:v>
                </c:pt>
                <c:pt idx="115">
                  <c:v>3.00021</c:v>
                </c:pt>
                <c:pt idx="116">
                  <c:v>1.00007</c:v>
                </c:pt>
                <c:pt idx="117">
                  <c:v>2.0000800000000001</c:v>
                </c:pt>
                <c:pt idx="118">
                  <c:v>1.00007</c:v>
                </c:pt>
                <c:pt idx="119">
                  <c:v>0</c:v>
                </c:pt>
                <c:pt idx="120">
                  <c:v>0</c:v>
                </c:pt>
                <c:pt idx="121">
                  <c:v>4.0003399999999996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2.0000599999999999</c:v>
                </c:pt>
                <c:pt idx="130">
                  <c:v>1.0000100000000001</c:v>
                </c:pt>
                <c:pt idx="131">
                  <c:v>0</c:v>
                </c:pt>
                <c:pt idx="132">
                  <c:v>2.0002800000000001</c:v>
                </c:pt>
                <c:pt idx="133">
                  <c:v>0</c:v>
                </c:pt>
                <c:pt idx="134">
                  <c:v>1.00004</c:v>
                </c:pt>
                <c:pt idx="135">
                  <c:v>0</c:v>
                </c:pt>
                <c:pt idx="136">
                  <c:v>1.0000100000000001</c:v>
                </c:pt>
                <c:pt idx="137">
                  <c:v>1.0000100000000001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1.00004</c:v>
                </c:pt>
                <c:pt idx="144">
                  <c:v>1.00007</c:v>
                </c:pt>
                <c:pt idx="145">
                  <c:v>1.0000100000000001</c:v>
                </c:pt>
                <c:pt idx="146">
                  <c:v>0</c:v>
                </c:pt>
                <c:pt idx="147">
                  <c:v>1.0000100000000001</c:v>
                </c:pt>
                <c:pt idx="148">
                  <c:v>1.0000100000000001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2.0000599999999999</c:v>
                </c:pt>
                <c:pt idx="158">
                  <c:v>1.0000100000000001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1.0000100000000001</c:v>
                </c:pt>
                <c:pt idx="163">
                  <c:v>1.0000100000000001</c:v>
                </c:pt>
                <c:pt idx="164">
                  <c:v>0</c:v>
                </c:pt>
                <c:pt idx="165">
                  <c:v>1.0000100000000001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1.0000100000000001</c:v>
                </c:pt>
                <c:pt idx="172">
                  <c:v>1.0000100000000001</c:v>
                </c:pt>
                <c:pt idx="173">
                  <c:v>1.00007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1.0000100000000001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E99-4C38-8487-603EC9DC3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7095032"/>
        <c:axId val="507092736"/>
      </c:scatterChart>
      <c:valAx>
        <c:axId val="507095032"/>
        <c:scaling>
          <c:orientation val="minMax"/>
          <c:max val="100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Sputter time (s)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092736"/>
        <c:crosses val="autoZero"/>
        <c:crossBetween val="midCat"/>
      </c:valAx>
      <c:valAx>
        <c:axId val="507092736"/>
        <c:scaling>
          <c:logBase val="10"/>
          <c:orientation val="minMax"/>
          <c:min val="1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Intensity (counts)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0950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68463073852296"/>
          <c:y val="0.14712153518123666"/>
          <c:w val="0.79840319361277445"/>
          <c:h val="0.7377398720682303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Sheet1!$C$9</c:f>
              <c:strCache>
                <c:ptCount val="1"/>
                <c:pt idx="0">
                  <c:v>Sputter depth nm</c:v>
                </c:pt>
              </c:strCache>
            </c:strRef>
          </c:tx>
          <c:spPr>
            <a:ln w="22769">
              <a:noFill/>
            </a:ln>
          </c:spPr>
          <c:marker>
            <c:symbol val="diamond"/>
            <c:size val="9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45539">
                <a:solidFill>
                  <a:srgbClr val="000000"/>
                </a:solidFill>
                <a:prstDash val="sysDash"/>
              </a:ln>
            </c:spPr>
            <c:trendlineType val="linear"/>
            <c:dispRSqr val="0"/>
            <c:dispEq val="0"/>
          </c:trendline>
          <c:xVal>
            <c:numRef>
              <c:f>Sheet1!$B$10:$B$14</c:f>
              <c:numCache>
                <c:formatCode>0.00</c:formatCode>
                <c:ptCount val="5"/>
                <c:pt idx="0">
                  <c:v>200</c:v>
                </c:pt>
                <c:pt idx="1">
                  <c:v>175</c:v>
                </c:pt>
                <c:pt idx="2">
                  <c:v>59</c:v>
                </c:pt>
                <c:pt idx="3">
                  <c:v>53</c:v>
                </c:pt>
                <c:pt idx="4">
                  <c:v>0</c:v>
                </c:pt>
              </c:numCache>
            </c:numRef>
          </c:xVal>
          <c:yVal>
            <c:numRef>
              <c:f>Sheet1!$C$10:$C$14</c:f>
              <c:numCache>
                <c:formatCode>0.00</c:formatCode>
                <c:ptCount val="5"/>
                <c:pt idx="0">
                  <c:v>-63.5</c:v>
                </c:pt>
                <c:pt idx="1">
                  <c:v>-59</c:v>
                </c:pt>
                <c:pt idx="2">
                  <c:v>-21</c:v>
                </c:pt>
                <c:pt idx="3">
                  <c:v>-15</c:v>
                </c:pt>
                <c:pt idx="4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09D-4EB5-8C3B-12C1D02BC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03648"/>
        <c:axId val="1"/>
      </c:scatterChart>
      <c:valAx>
        <c:axId val="208403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800"/>
                  <a:t>Sputter time (sec)</a:t>
                </a:r>
              </a:p>
            </c:rich>
          </c:tx>
          <c:layout>
            <c:manualLayout>
              <c:xMode val="edge"/>
              <c:yMode val="edge"/>
              <c:x val="0.42514970059880242"/>
              <c:y val="0.94029850746268662"/>
            </c:manualLayout>
          </c:layout>
          <c:overlay val="0"/>
          <c:spPr>
            <a:noFill/>
            <a:ln w="30359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035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At val="-120"/>
        <c:crossBetween val="midCat"/>
      </c:valAx>
      <c:valAx>
        <c:axId val="1"/>
        <c:scaling>
          <c:orientation val="minMax"/>
          <c:min val="-120"/>
        </c:scaling>
        <c:delete val="0"/>
        <c:axPos val="l"/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800"/>
                  <a:t>Sputter depth (nm)</a:t>
                </a:r>
              </a:p>
            </c:rich>
          </c:tx>
          <c:layout>
            <c:manualLayout>
              <c:xMode val="edge"/>
              <c:yMode val="edge"/>
              <c:x val="1.3972055888223553E-2"/>
              <c:y val="0.36886993603411516"/>
            </c:manualLayout>
          </c:layout>
          <c:overlay val="0"/>
          <c:spPr>
            <a:noFill/>
            <a:ln w="30359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035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8403648"/>
        <c:crosses val="autoZero"/>
        <c:crossBetween val="midCat"/>
      </c:valAx>
      <c:spPr>
        <a:noFill/>
        <a:ln w="30359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34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686CB-B8DB-4B73-8D21-A627856D0218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EF942-7F2A-42AF-BF79-22900388CA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385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Indications of LDET:</a:t>
            </a:r>
            <a:r>
              <a:rPr lang="en-GB" baseline="0" dirty="0" smtClean="0"/>
              <a:t> EFM, cutting experiment (Oxygen consumption)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21A2C-3C7C-D545-A329-5793AF5DBC8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1921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2CEF89-B31D-4268-A674-731DC5D67443}" type="slidenum">
              <a:rPr lang="nl-NL" altLang="en-US"/>
              <a:pPr/>
              <a:t>19</a:t>
            </a:fld>
            <a:endParaRPr lang="nl-NL" alt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main issue was to separate H3H3O3- from C6HN-. Si2C2H7- is also a less likely fragment as it contains Si which is low in the samples. C2H3SN2- is already too far off in ToF-SIMS.</a:t>
            </a:r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61226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EA68-28CB-41AB-A2FB-52CAABCC124C}" type="datetime1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011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537" y="210343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2275"/>
            <a:ext cx="10515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4E63A-ED58-4ED7-81B6-FDAA8BE348D5}" type="datetime1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991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A812-9CA7-4063-AA86-24234824F049}" type="datetime1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2476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537" y="208520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AF94-7751-48A8-88DE-1B07EF877E73}" type="datetime1">
              <a:rPr lang="en-IN" smtClean="0"/>
              <a:t>17-09-2018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1264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DAB7-5D19-45CC-B8B8-8ADAF825F48D}" type="datetime1">
              <a:rPr lang="en-IN" smtClean="0"/>
              <a:t>17-09-2018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27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8DC9-C55C-4251-970E-D3A3A5207741}" type="datetime1">
              <a:rPr lang="en-IN" smtClean="0"/>
              <a:t>17-09-2018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890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7B90-3CCD-4FB0-AA8B-65DA6DABC815}" type="datetime1">
              <a:rPr lang="en-IN" smtClean="0"/>
              <a:t>17-09-2018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1281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0943-C076-4C0B-9324-D58187BF8912}" type="datetime1">
              <a:rPr lang="en-IN" smtClean="0"/>
              <a:t>17-09-2018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155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CC42-9986-4707-90DA-2AA27771C3FC}" type="datetime1">
              <a:rPr lang="en-IN" smtClean="0"/>
              <a:t>17-09-2018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9195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9BD46-C7B5-44F0-9246-5D92F67EA300}" type="datetime1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1698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E087-216A-4789-BD4B-BCD4C4145393}" type="datetime1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032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62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07435" y="836712"/>
            <a:ext cx="9313035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err="1" smtClean="0"/>
              <a:t>Titel</a:t>
            </a:r>
            <a:r>
              <a:rPr lang="en-US" dirty="0" smtClean="0"/>
              <a:t> </a:t>
            </a:r>
            <a:r>
              <a:rPr lang="en-US" dirty="0" err="1" smtClean="0"/>
              <a:t>tussenslide</a:t>
            </a:r>
            <a:endParaRPr lang="nl-BE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7435" y="1484738"/>
            <a:ext cx="9313035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Ondertitel</a:t>
            </a:r>
            <a:r>
              <a:rPr lang="en-US" dirty="0" smtClean="0"/>
              <a:t> </a:t>
            </a:r>
            <a:r>
              <a:rPr lang="en-US" dirty="0" err="1" smtClean="0"/>
              <a:t>tussenslide</a:t>
            </a:r>
            <a:endParaRPr lang="nl-BE" dirty="0"/>
          </a:p>
        </p:txBody>
      </p:sp>
      <p:pic>
        <p:nvPicPr>
          <p:cNvPr id="5" name="Afbeelding 8"/>
          <p:cNvPicPr>
            <a:picLocks noChangeAspect="1"/>
          </p:cNvPicPr>
          <p:nvPr userDrawn="1"/>
        </p:nvPicPr>
        <p:blipFill rotWithShape="1">
          <a:blip r:embed="rId2"/>
          <a:srcRect l="31184" t="33266" r="30629" b="43109"/>
          <a:stretch/>
        </p:blipFill>
        <p:spPr>
          <a:xfrm>
            <a:off x="7752184" y="6203367"/>
            <a:ext cx="1586582" cy="539715"/>
          </a:xfrm>
          <a:prstGeom prst="rect">
            <a:avLst/>
          </a:prstGeom>
          <a:ln w="57150">
            <a:noFill/>
          </a:ln>
        </p:spPr>
      </p:pic>
      <p:pic>
        <p:nvPicPr>
          <p:cNvPr id="1026" name="Picture 2" descr="https://www.uhasselt.be/Documents/DCM/UHasselt-liggend-wi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6203367"/>
            <a:ext cx="2277084" cy="53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945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0862" y="2085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03401-DC83-4F57-9A58-04A56DE25398}" type="datetime1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7FF08-75C1-4DD6-89F1-EC0BE2DEF5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13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mailto:ragha.thiruvallur@uhasselt.be" TargetMode="External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32.jpeg"/><Relationship Id="rId4" Type="http://schemas.openxmlformats.org/officeDocument/2006/relationships/image" Target="../media/image3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7" Type="http://schemas.openxmlformats.org/officeDocument/2006/relationships/image" Target="../media/image18.png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tiff"/><Relationship Id="rId5" Type="http://schemas.openxmlformats.org/officeDocument/2006/relationships/image" Target="../media/image40.tif"/><Relationship Id="rId4" Type="http://schemas.openxmlformats.org/officeDocument/2006/relationships/image" Target="../media/image39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tiff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" t="8332" r="25000" b="4167"/>
          <a:stretch/>
        </p:blipFill>
        <p:spPr bwMode="auto">
          <a:xfrm>
            <a:off x="0" y="0"/>
            <a:ext cx="3540030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4288" y="1312326"/>
            <a:ext cx="7632848" cy="1129624"/>
          </a:xfrm>
        </p:spPr>
        <p:txBody>
          <a:bodyPr>
            <a:noAutofit/>
          </a:bodyPr>
          <a:lstStyle/>
          <a:p>
            <a:r>
              <a:rPr lang="en-US" sz="3600" b="1" dirty="0"/>
              <a:t>Characterization of the conductive structures in the periplasm of cable bacteria using combined TOF-SIMS/AFM</a:t>
            </a:r>
            <a:endParaRPr lang="en-IN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3157" y="2501353"/>
            <a:ext cx="8424936" cy="432048"/>
          </a:xfrm>
        </p:spPr>
        <p:txBody>
          <a:bodyPr>
            <a:noAutofit/>
          </a:bodyPr>
          <a:lstStyle/>
          <a:p>
            <a:r>
              <a:rPr lang="en-US" b="1" u="sng" dirty="0"/>
              <a:t>Raghavendran Thiruvallur </a:t>
            </a:r>
            <a:r>
              <a:rPr lang="en-US" b="1" u="sng" dirty="0" smtClean="0"/>
              <a:t>Eachambadi</a:t>
            </a:r>
            <a:r>
              <a:rPr lang="en-US" b="1" dirty="0" smtClean="0"/>
              <a:t>, </a:t>
            </a:r>
            <a:r>
              <a:rPr lang="en-US" b="1" dirty="0" err="1"/>
              <a:t>Henricus</a:t>
            </a:r>
            <a:r>
              <a:rPr lang="en-US" b="1" dirty="0"/>
              <a:t> T.S. </a:t>
            </a:r>
            <a:r>
              <a:rPr lang="en-US" b="1" dirty="0" err="1" smtClean="0"/>
              <a:t>Boschker</a:t>
            </a:r>
            <a:r>
              <a:rPr lang="en-US" b="1" dirty="0" smtClean="0"/>
              <a:t>, Valentina </a:t>
            </a:r>
            <a:r>
              <a:rPr lang="en-US" b="1" dirty="0" err="1" smtClean="0"/>
              <a:t>Spampinato</a:t>
            </a:r>
            <a:r>
              <a:rPr lang="en-US" b="1" dirty="0" smtClean="0"/>
              <a:t>, </a:t>
            </a:r>
            <a:r>
              <a:rPr lang="en-US" b="1" dirty="0"/>
              <a:t>Alexis </a:t>
            </a:r>
            <a:r>
              <a:rPr lang="en-US" b="1" dirty="0" err="1"/>
              <a:t>Franquet</a:t>
            </a:r>
            <a:r>
              <a:rPr lang="en-US" b="1" dirty="0"/>
              <a:t>, Silvia </a:t>
            </a:r>
            <a:r>
              <a:rPr lang="en-US" b="1" dirty="0" smtClean="0"/>
              <a:t>Hidalgo-Martinez, </a:t>
            </a:r>
            <a:r>
              <a:rPr lang="en-US" b="1" dirty="0"/>
              <a:t>Filip J.R. </a:t>
            </a:r>
            <a:r>
              <a:rPr lang="en-US" b="1" dirty="0" err="1" smtClean="0"/>
              <a:t>Meysman</a:t>
            </a:r>
            <a:r>
              <a:rPr lang="en-US" b="1" dirty="0" smtClean="0"/>
              <a:t>, </a:t>
            </a:r>
            <a:r>
              <a:rPr lang="en-US" b="1" dirty="0"/>
              <a:t>Jean V. </a:t>
            </a:r>
            <a:r>
              <a:rPr lang="en-US" b="1" dirty="0" err="1" smtClean="0"/>
              <a:t>Manca</a:t>
            </a:r>
            <a:endParaRPr lang="en-US" b="1" dirty="0" smtClean="0"/>
          </a:p>
          <a:p>
            <a:endParaRPr lang="en-US" sz="1800" b="1" dirty="0"/>
          </a:p>
          <a:p>
            <a:r>
              <a:rPr lang="en-US" sz="1800" dirty="0" smtClean="0">
                <a:hlinkClick r:id="rId3"/>
              </a:rPr>
              <a:t>ragha.thiruvallur@uhasselt.be</a:t>
            </a:r>
            <a:endParaRPr lang="en-US" sz="1800" dirty="0" smtClean="0"/>
          </a:p>
          <a:p>
            <a:r>
              <a:rPr lang="en-US" sz="1800" dirty="0" smtClean="0"/>
              <a:t>18.09.2018</a:t>
            </a:r>
            <a:endParaRPr lang="en-IN" sz="1800" dirty="0"/>
          </a:p>
        </p:txBody>
      </p:sp>
      <p:pic>
        <p:nvPicPr>
          <p:cNvPr id="9" name="Picture 2" descr="File:Logo of the Research Foundations â Flanders (FWO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97" y="4944023"/>
            <a:ext cx="1224136" cy="47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d1rkab7tlqy5f1.cloudfront.net/Websections/TU%20Delft%20Huisstijl/TU_Delft_logo_RG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595" y="4583850"/>
            <a:ext cx="1944216" cy="119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uantwerpen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217" y="4945408"/>
            <a:ext cx="1482595" cy="47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4"/>
          <p:cNvPicPr>
            <a:picLocks noChangeAspect="1"/>
          </p:cNvPicPr>
          <p:nvPr/>
        </p:nvPicPr>
        <p:blipFill rotWithShape="1">
          <a:blip r:embed="rId7"/>
          <a:srcRect l="31184" t="33266" r="30629" b="43109"/>
          <a:stretch/>
        </p:blipFill>
        <p:spPr>
          <a:xfrm>
            <a:off x="575387" y="5762128"/>
            <a:ext cx="2592288" cy="876619"/>
          </a:xfrm>
          <a:prstGeom prst="rect">
            <a:avLst/>
          </a:prstGeom>
          <a:ln w="57150">
            <a:solidFill>
              <a:srgbClr val="141313"/>
            </a:solidFill>
          </a:ln>
        </p:spPr>
      </p:pic>
      <p:pic>
        <p:nvPicPr>
          <p:cNvPr id="17" name="Picture 4" descr="https://www.uhasselt.be/images/DCM/huisstijl/2017/logo/download/UHasselt-standaar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0930" y="5583583"/>
            <a:ext cx="1715956" cy="123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imec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709" y="4642521"/>
            <a:ext cx="1622255" cy="10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1577" y="5624173"/>
            <a:ext cx="5505450" cy="1152525"/>
          </a:xfrm>
          <a:prstGeom prst="rect">
            <a:avLst/>
          </a:prstGeom>
        </p:spPr>
      </p:pic>
      <p:pic>
        <p:nvPicPr>
          <p:cNvPr id="5" name="Picture 2" descr="https://image.jimcdn.com/app/cms/image/transf/dimension=236x10000:format=jpg/path/s0ed2b5d2634f68f4/image/ic4ff063b6f1cc00e/version/1494836955/imag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763" y="5676559"/>
            <a:ext cx="224790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 smtClean="0"/>
              <a:t>Why study cable bacteria?</a:t>
            </a:r>
          </a:p>
          <a:p>
            <a:pPr>
              <a:lnSpc>
                <a:spcPct val="200000"/>
              </a:lnSpc>
            </a:pPr>
            <a:r>
              <a:rPr lang="en-IN" dirty="0" smtClean="0"/>
              <a:t>Instrumentation</a:t>
            </a:r>
          </a:p>
          <a:p>
            <a:pPr>
              <a:lnSpc>
                <a:spcPct val="200000"/>
              </a:lnSpc>
            </a:pPr>
            <a:r>
              <a:rPr lang="en-IN" dirty="0" smtClean="0"/>
              <a:t>Results</a:t>
            </a:r>
          </a:p>
          <a:p>
            <a:pPr>
              <a:lnSpc>
                <a:spcPct val="200000"/>
              </a:lnSpc>
            </a:pPr>
            <a:r>
              <a:rPr lang="en-IN" dirty="0" smtClean="0"/>
              <a:t>Cable bacteria model</a:t>
            </a:r>
          </a:p>
          <a:p>
            <a:pPr>
              <a:lnSpc>
                <a:spcPct val="200000"/>
              </a:lnSpc>
            </a:pPr>
            <a:endParaRPr lang="en-IN" dirty="0" smtClean="0"/>
          </a:p>
          <a:p>
            <a:pPr>
              <a:lnSpc>
                <a:spcPct val="200000"/>
              </a:lnSpc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656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56"/>
          <a:stretch/>
        </p:blipFill>
        <p:spPr>
          <a:xfrm>
            <a:off x="2186657" y="311746"/>
            <a:ext cx="7068689" cy="1870423"/>
          </a:xfrm>
          <a:prstGeom prst="rect">
            <a:avLst/>
          </a:prstGeom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622338" y="2182169"/>
            <a:ext cx="81973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Pfeffer</a:t>
            </a:r>
            <a:r>
              <a:rPr lang="en-US" dirty="0"/>
              <a:t>, </a:t>
            </a:r>
            <a:r>
              <a:rPr lang="en-US" dirty="0" smtClean="0"/>
              <a:t>Christian; Larsen</a:t>
            </a:r>
            <a:r>
              <a:rPr lang="en-US" dirty="0"/>
              <a:t>, </a:t>
            </a:r>
            <a:r>
              <a:rPr lang="en-US" dirty="0" smtClean="0"/>
              <a:t>Steffen; Song</a:t>
            </a:r>
            <a:r>
              <a:rPr lang="en-US" dirty="0"/>
              <a:t>, </a:t>
            </a:r>
            <a:r>
              <a:rPr lang="en-US" dirty="0" err="1" smtClean="0"/>
              <a:t>Jie</a:t>
            </a:r>
            <a:r>
              <a:rPr lang="en-US" dirty="0" smtClean="0"/>
              <a:t>; Dong</a:t>
            </a:r>
            <a:r>
              <a:rPr lang="en-US" dirty="0"/>
              <a:t>, </a:t>
            </a:r>
            <a:r>
              <a:rPr lang="en-US" dirty="0" err="1" smtClean="0"/>
              <a:t>Mingdong</a:t>
            </a:r>
            <a:r>
              <a:rPr lang="en-US" dirty="0" smtClean="0"/>
              <a:t>; </a:t>
            </a:r>
            <a:r>
              <a:rPr lang="en-US" dirty="0" err="1" smtClean="0"/>
              <a:t>Besenbacher</a:t>
            </a:r>
            <a:r>
              <a:rPr lang="en-US" dirty="0"/>
              <a:t>, </a:t>
            </a:r>
            <a:r>
              <a:rPr lang="en-US" dirty="0" err="1" smtClean="0"/>
              <a:t>Flemming</a:t>
            </a:r>
            <a:r>
              <a:rPr lang="en-US" dirty="0" smtClean="0"/>
              <a:t>; Meyer</a:t>
            </a:r>
            <a:r>
              <a:rPr lang="en-US" dirty="0"/>
              <a:t>, </a:t>
            </a:r>
            <a:r>
              <a:rPr lang="en-US" dirty="0" err="1"/>
              <a:t>Rikke</a:t>
            </a:r>
            <a:r>
              <a:rPr lang="en-US" dirty="0"/>
              <a:t> </a:t>
            </a:r>
            <a:r>
              <a:rPr lang="en-US" dirty="0" smtClean="0"/>
              <a:t>Louise; </a:t>
            </a:r>
            <a:r>
              <a:rPr lang="en-US" dirty="0" err="1" smtClean="0"/>
              <a:t>Kjeldsen</a:t>
            </a:r>
            <a:r>
              <a:rPr lang="en-US" dirty="0"/>
              <a:t>, Kasper </a:t>
            </a:r>
            <a:r>
              <a:rPr lang="en-US" dirty="0" err="1" smtClean="0"/>
              <a:t>Urup</a:t>
            </a:r>
            <a:r>
              <a:rPr lang="en-US" dirty="0" smtClean="0"/>
              <a:t>; Schreiber</a:t>
            </a:r>
            <a:r>
              <a:rPr lang="en-US" dirty="0"/>
              <a:t>, </a:t>
            </a:r>
            <a:r>
              <a:rPr lang="en-US" dirty="0" smtClean="0"/>
              <a:t>Lars; </a:t>
            </a:r>
            <a:r>
              <a:rPr lang="en-US" dirty="0" err="1" smtClean="0"/>
              <a:t>Gorby</a:t>
            </a:r>
            <a:r>
              <a:rPr lang="en-US" dirty="0" smtClean="0"/>
              <a:t>, Yuri A.; El-</a:t>
            </a:r>
            <a:r>
              <a:rPr lang="en-US" dirty="0" err="1" smtClean="0"/>
              <a:t>Naggar</a:t>
            </a:r>
            <a:r>
              <a:rPr lang="en-US" dirty="0"/>
              <a:t>, Mohamed Y</a:t>
            </a:r>
            <a:r>
              <a:rPr lang="en-US" dirty="0" smtClean="0"/>
              <a:t>.; Leung</a:t>
            </a:r>
            <a:r>
              <a:rPr lang="en-US" dirty="0"/>
              <a:t>, </a:t>
            </a:r>
            <a:r>
              <a:rPr lang="en-US" dirty="0" err="1"/>
              <a:t>Kar</a:t>
            </a:r>
            <a:r>
              <a:rPr lang="en-US" dirty="0"/>
              <a:t> </a:t>
            </a:r>
            <a:r>
              <a:rPr lang="en-US" dirty="0" smtClean="0"/>
              <a:t>Man; Schramm</a:t>
            </a:r>
            <a:r>
              <a:rPr lang="en-US" dirty="0"/>
              <a:t>, </a:t>
            </a:r>
            <a:r>
              <a:rPr lang="en-US" dirty="0" smtClean="0"/>
              <a:t>Andreas; </a:t>
            </a:r>
            <a:r>
              <a:rPr lang="en-US" dirty="0" err="1" smtClean="0"/>
              <a:t>Risgaard</a:t>
            </a:r>
            <a:r>
              <a:rPr lang="en-US" dirty="0" smtClean="0"/>
              <a:t>-Petersen</a:t>
            </a:r>
            <a:r>
              <a:rPr lang="en-US" dirty="0"/>
              <a:t>, </a:t>
            </a:r>
            <a:r>
              <a:rPr lang="en-US" dirty="0" smtClean="0"/>
              <a:t>Nils; Nielsen</a:t>
            </a:r>
            <a:r>
              <a:rPr lang="en-US" dirty="0"/>
              <a:t>, Lars Peter</a:t>
            </a:r>
            <a:endParaRPr lang="en-IN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3</a:t>
            </a:fld>
            <a:endParaRPr lang="en-IN"/>
          </a:p>
        </p:txBody>
      </p:sp>
      <p:pic>
        <p:nvPicPr>
          <p:cNvPr id="13" name="Picture 12" descr="09k.TIF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6" b="4743"/>
          <a:stretch/>
        </p:blipFill>
        <p:spPr bwMode="auto">
          <a:xfrm>
            <a:off x="3313498" y="3484603"/>
            <a:ext cx="5202931" cy="287174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3" name="TextBox 2"/>
          <p:cNvSpPr txBox="1"/>
          <p:nvPr/>
        </p:nvSpPr>
        <p:spPr>
          <a:xfrm>
            <a:off x="3572883" y="6356350"/>
            <a:ext cx="4684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SY Malkin et al., 2014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68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618" y="145981"/>
            <a:ext cx="10515600" cy="1325563"/>
          </a:xfrm>
        </p:spPr>
        <p:txBody>
          <a:bodyPr/>
          <a:lstStyle/>
          <a:p>
            <a:r>
              <a:rPr lang="en-US" dirty="0" smtClean="0"/>
              <a:t>What are cable bacteria?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618" y="1557308"/>
            <a:ext cx="579774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Long, unbranched chain of cells: &gt;30 mm and up to 2 x 10</a:t>
            </a:r>
            <a:r>
              <a:rPr lang="en-IN" baseline="30000" dirty="0" smtClean="0"/>
              <a:t>4</a:t>
            </a:r>
            <a:r>
              <a:rPr lang="en-IN" dirty="0" smtClean="0"/>
              <a:t> cells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Freshwater/saltwater sediments</a:t>
            </a: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Respiration via redox reaction</a:t>
            </a:r>
            <a:endParaRPr lang="en-IN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Electron transport in the range of centimeter</a:t>
            </a:r>
            <a:endParaRPr lang="en-US" dirty="0"/>
          </a:p>
        </p:txBody>
      </p:sp>
      <p:pic>
        <p:nvPicPr>
          <p:cNvPr id="12" name="Picture 16" descr="http://www.microbial-electricity.eu/wp-content/uploads/2014/03/nature11638-f1_2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clrChange>
              <a:clrFrom>
                <a:srgbClr val="FBF9ED"/>
              </a:clrFrom>
              <a:clrTo>
                <a:srgbClr val="FBF9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" t="9253" r="9992" b="10954"/>
          <a:stretch/>
        </p:blipFill>
        <p:spPr bwMode="auto">
          <a:xfrm>
            <a:off x="5581161" y="277792"/>
            <a:ext cx="6589618" cy="608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F092-ED96-482F-9122-7340A8F8DC8A}" type="slidenum">
              <a:rPr lang="en-US" smtClean="0"/>
              <a:t>4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10575" y="6512198"/>
            <a:ext cx="5275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/>
              <a:t>Image courtesy: microbial-electricity.eu</a:t>
            </a:r>
            <a:endParaRPr lang="en-IN" sz="1600" dirty="0"/>
          </a:p>
        </p:txBody>
      </p:sp>
      <p:sp>
        <p:nvSpPr>
          <p:cNvPr id="15" name="Rectangle 14"/>
          <p:cNvSpPr/>
          <p:nvPr/>
        </p:nvSpPr>
        <p:spPr>
          <a:xfrm>
            <a:off x="108489" y="648142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04800" indent="-304800"/>
            <a:r>
              <a:rPr lang="en-US" dirty="0" err="1" smtClean="0">
                <a:effectLst/>
              </a:rPr>
              <a:t>Pfeffer</a:t>
            </a:r>
            <a:r>
              <a:rPr lang="en-US" dirty="0" smtClean="0">
                <a:effectLst/>
              </a:rPr>
              <a:t> et al. </a:t>
            </a:r>
            <a:r>
              <a:rPr lang="en-US" i="1" dirty="0" smtClean="0">
                <a:effectLst/>
              </a:rPr>
              <a:t>Nature</a:t>
            </a:r>
            <a:r>
              <a:rPr lang="en-US" dirty="0" smtClean="0">
                <a:effectLst/>
              </a:rPr>
              <a:t>, 2012 </a:t>
            </a:r>
            <a:endParaRPr lang="en-US" dirty="0">
              <a:effectLst/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9744364" y="1939636"/>
            <a:ext cx="443346" cy="3685310"/>
          </a:xfrm>
          <a:prstGeom prst="upArrow">
            <a:avLst>
              <a:gd name="adj1" fmla="val 625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57618" y="1553113"/>
            <a:ext cx="57977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dirty="0" smtClean="0"/>
              <a:t>Long, unbranched chain of cells: &gt;30 mm and up to 2 x 10</a:t>
            </a:r>
            <a:r>
              <a:rPr lang="en-IN" baseline="30000" dirty="0" smtClean="0"/>
              <a:t>4</a:t>
            </a:r>
            <a:r>
              <a:rPr lang="en-IN" dirty="0" smtClean="0"/>
              <a:t> cells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Freshwater/saltwater sediments</a:t>
            </a:r>
            <a:endParaRPr lang="en-IN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N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N" dirty="0" smtClean="0"/>
              <a:t>Respiration via redox reaction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FF0000"/>
                </a:solidFill>
              </a:rPr>
              <a:t>Electron transport in the range of centimeter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3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5</a:t>
            </a:fld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5750" t="10625" r="13776" b="8001"/>
          <a:stretch/>
        </p:blipFill>
        <p:spPr>
          <a:xfrm>
            <a:off x="6318349" y="3719119"/>
            <a:ext cx="2632610" cy="3138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01195" y="4632039"/>
            <a:ext cx="332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Electrostatic force microscopy imaging at meeting point of two cells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9121010" y="5586527"/>
            <a:ext cx="2886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 err="1" smtClean="0">
                <a:effectLst/>
              </a:rPr>
              <a:t>Pfeffer</a:t>
            </a:r>
            <a:r>
              <a:rPr lang="en-US" dirty="0" smtClean="0">
                <a:effectLst/>
              </a:rPr>
              <a:t> et al. </a:t>
            </a:r>
            <a:r>
              <a:rPr lang="en-US" i="1" dirty="0" smtClean="0">
                <a:effectLst/>
              </a:rPr>
              <a:t>Nature</a:t>
            </a:r>
            <a:r>
              <a:rPr lang="en-US" dirty="0" smtClean="0">
                <a:effectLst/>
              </a:rPr>
              <a:t>, 2012 </a:t>
            </a:r>
            <a:endParaRPr lang="en-US" dirty="0">
              <a:effectLst/>
            </a:endParaRPr>
          </a:p>
        </p:txBody>
      </p:sp>
      <p:pic>
        <p:nvPicPr>
          <p:cNvPr id="9" name="Picture 8" descr="09k.T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6" b="4743"/>
          <a:stretch/>
        </p:blipFill>
        <p:spPr bwMode="auto">
          <a:xfrm>
            <a:off x="2294116" y="216049"/>
            <a:ext cx="5202931" cy="287174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0" name="TextBox 9"/>
          <p:cNvSpPr txBox="1"/>
          <p:nvPr/>
        </p:nvSpPr>
        <p:spPr>
          <a:xfrm>
            <a:off x="7777018" y="1200174"/>
            <a:ext cx="3269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SEM image of a cable bacterium filament</a:t>
            </a:r>
          </a:p>
          <a:p>
            <a:r>
              <a:rPr lang="en-IN" i="1" dirty="0" smtClean="0"/>
              <a:t>SY Malkin et al. 2014</a:t>
            </a:r>
            <a:endParaRPr lang="en-IN" i="1" dirty="0"/>
          </a:p>
        </p:txBody>
      </p:sp>
      <p:pic>
        <p:nvPicPr>
          <p:cNvPr id="12" name="Content Placeholder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5" r="13984"/>
          <a:stretch/>
        </p:blipFill>
        <p:spPr>
          <a:xfrm>
            <a:off x="1032234" y="3727404"/>
            <a:ext cx="2523765" cy="263557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606235" y="4860524"/>
            <a:ext cx="28862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 smtClean="0">
                <a:effectLst/>
              </a:rPr>
              <a:t>AFM imaging at junction</a:t>
            </a:r>
          </a:p>
          <a:p>
            <a:pPr marL="304800" indent="-304800"/>
            <a:endParaRPr lang="en-US" dirty="0"/>
          </a:p>
          <a:p>
            <a:pPr marL="304800" indent="-304800"/>
            <a:r>
              <a:rPr lang="en-US" dirty="0" smtClean="0">
                <a:effectLst/>
              </a:rPr>
              <a:t>R. Cornelissen et al. Manuscript under review</a:t>
            </a:r>
            <a:endParaRPr lang="en-US" dirty="0"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86405" y="893933"/>
            <a:ext cx="914400" cy="914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10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492" y="1753397"/>
            <a:ext cx="2732860" cy="16935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Typical dimensions of a cable bacteria cell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6</a:t>
            </a:fld>
            <a:endParaRPr lang="en-IN" dirty="0"/>
          </a:p>
        </p:txBody>
      </p:sp>
      <p:grpSp>
        <p:nvGrpSpPr>
          <p:cNvPr id="32" name="Group 31"/>
          <p:cNvGrpSpPr/>
          <p:nvPr/>
        </p:nvGrpSpPr>
        <p:grpSpPr>
          <a:xfrm>
            <a:off x="599855" y="1737347"/>
            <a:ext cx="3772707" cy="1712065"/>
            <a:chOff x="417650" y="2234150"/>
            <a:chExt cx="3772707" cy="1712065"/>
          </a:xfrm>
        </p:grpSpPr>
        <p:pic>
          <p:nvPicPr>
            <p:cNvPr id="5" name="Content Placeholder 6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 t="30050" r="15353" b="30050"/>
            <a:stretch/>
          </p:blipFill>
          <p:spPr>
            <a:xfrm>
              <a:off x="417650" y="2250200"/>
              <a:ext cx="3772707" cy="169601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320000">
              <a:off x="2080452" y="2251538"/>
              <a:ext cx="13585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dirty="0"/>
                <a:t>3.38 µm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320000">
              <a:off x="1422661" y="2666827"/>
              <a:ext cx="13585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dirty="0"/>
                <a:t>3.71 µm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95990" y="2931414"/>
              <a:ext cx="755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/>
                <a:t>1.13 µm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3839" y="3403517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/>
                <a:t>0.87 µm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9920000">
              <a:off x="1059129" y="2234150"/>
              <a:ext cx="8130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/>
                <a:t>4.93 µm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6638" y="6060378"/>
            <a:ext cx="4335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3D view obtained from AFM height image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9735403" y="2340886"/>
            <a:ext cx="257615" cy="2938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9923318" y="2177266"/>
            <a:ext cx="240961" cy="2777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9204729" y="1988820"/>
            <a:ext cx="396240" cy="5664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8821372" y="2289855"/>
            <a:ext cx="434342" cy="5537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9760662" y="2196280"/>
            <a:ext cx="208907" cy="2016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821372" y="2030620"/>
            <a:ext cx="424516" cy="2932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9485785" y="1738679"/>
            <a:ext cx="225492" cy="3655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10005546" y="1338694"/>
            <a:ext cx="286423" cy="5237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9462227" y="1361471"/>
            <a:ext cx="569239" cy="3849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258224" y="770269"/>
            <a:ext cx="1847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Fiber</a:t>
            </a:r>
            <a:r>
              <a:rPr lang="en-GB" dirty="0" smtClean="0"/>
              <a:t>-to-</a:t>
            </a:r>
            <a:r>
              <a:rPr lang="en-GB" dirty="0" err="1" smtClean="0"/>
              <a:t>fiber</a:t>
            </a:r>
            <a:r>
              <a:rPr lang="en-GB" dirty="0" smtClean="0"/>
              <a:t> distance</a:t>
            </a:r>
          </a:p>
          <a:p>
            <a:pPr algn="ctr"/>
            <a:r>
              <a:rPr lang="en-GB" dirty="0" smtClean="0"/>
              <a:t>180±15 nm</a:t>
            </a:r>
            <a:endParaRPr lang="en-GB" dirty="0"/>
          </a:p>
        </p:txBody>
      </p:sp>
      <p:cxnSp>
        <p:nvCxnSpPr>
          <p:cNvPr id="24" name="Straight Arrow Connector 23"/>
          <p:cNvCxnSpPr>
            <a:stCxn id="22" idx="1"/>
          </p:cNvCxnSpPr>
          <p:nvPr/>
        </p:nvCxnSpPr>
        <p:spPr>
          <a:xfrm flipH="1">
            <a:off x="10051507" y="1231934"/>
            <a:ext cx="206717" cy="1477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458671" y="1737348"/>
            <a:ext cx="602708" cy="4325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430078" y="2397896"/>
            <a:ext cx="1847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Fiber</a:t>
            </a:r>
            <a:r>
              <a:rPr lang="en-GB" dirty="0" smtClean="0"/>
              <a:t> core</a:t>
            </a:r>
          </a:p>
          <a:p>
            <a:pPr algn="ctr"/>
            <a:r>
              <a:rPr lang="en-GB" dirty="0" smtClean="0"/>
              <a:t>46±6 nm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7044770" y="1146603"/>
            <a:ext cx="1847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Fiber</a:t>
            </a:r>
            <a:r>
              <a:rPr lang="en-GB" dirty="0" smtClean="0"/>
              <a:t> shell</a:t>
            </a:r>
          </a:p>
          <a:p>
            <a:pPr algn="ctr"/>
            <a:r>
              <a:rPr lang="en-GB" dirty="0" smtClean="0"/>
              <a:t>117±10 nm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5975599" y="3497904"/>
            <a:ext cx="3639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Cross section image from FIB/SEM 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0257" y="6479965"/>
            <a:ext cx="461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R. Cornelissen et al. Manuscript under review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1" name="Picture 2" descr="Image result for vib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76"/>
          <a:stretch/>
        </p:blipFill>
        <p:spPr bwMode="auto">
          <a:xfrm>
            <a:off x="10792057" y="3924"/>
            <a:ext cx="1394961" cy="87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Content Placeholder 3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9" t="25850" r="6951" b="30791"/>
          <a:stretch/>
        </p:blipFill>
        <p:spPr>
          <a:xfrm>
            <a:off x="599855" y="4230781"/>
            <a:ext cx="3851816" cy="1551723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>
            <a:off x="1686399" y="4641421"/>
            <a:ext cx="1678727" cy="877049"/>
          </a:xfrm>
          <a:prstGeom prst="line">
            <a:avLst/>
          </a:prstGeom>
          <a:ln w="571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2215" y="1759157"/>
            <a:ext cx="1950219" cy="1690255"/>
          </a:xfrm>
          <a:prstGeom prst="rect">
            <a:avLst/>
          </a:prstGeom>
        </p:spPr>
      </p:pic>
      <p:cxnSp>
        <p:nvCxnSpPr>
          <p:cNvPr id="51" name="Straight Arrow Connector 50"/>
          <p:cNvCxnSpPr/>
          <p:nvPr/>
        </p:nvCxnSpPr>
        <p:spPr>
          <a:xfrm flipH="1" flipV="1">
            <a:off x="10170106" y="2455043"/>
            <a:ext cx="621951" cy="2873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6685202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" name="Oval 11"/>
          <p:cNvSpPr>
            <a:spLocks noChangeArrowheads="1"/>
          </p:cNvSpPr>
          <p:nvPr/>
        </p:nvSpPr>
        <p:spPr bwMode="auto">
          <a:xfrm>
            <a:off x="7513877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6" name="Oval 11"/>
          <p:cNvSpPr>
            <a:spLocks noChangeArrowheads="1"/>
          </p:cNvSpPr>
          <p:nvPr/>
        </p:nvSpPr>
        <p:spPr bwMode="auto">
          <a:xfrm>
            <a:off x="8350489" y="419474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7" name="Oval 11"/>
          <p:cNvSpPr>
            <a:spLocks noChangeArrowheads="1"/>
          </p:cNvSpPr>
          <p:nvPr/>
        </p:nvSpPr>
        <p:spPr bwMode="auto">
          <a:xfrm>
            <a:off x="5866052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" name="Oval 11"/>
          <p:cNvSpPr>
            <a:spLocks noChangeArrowheads="1"/>
          </p:cNvSpPr>
          <p:nvPr/>
        </p:nvSpPr>
        <p:spPr bwMode="auto">
          <a:xfrm>
            <a:off x="9180752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" name="Oval 11"/>
          <p:cNvSpPr>
            <a:spLocks noChangeArrowheads="1"/>
          </p:cNvSpPr>
          <p:nvPr/>
        </p:nvSpPr>
        <p:spPr bwMode="auto">
          <a:xfrm>
            <a:off x="8350489" y="419474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9180752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1" name="Oval 11"/>
          <p:cNvSpPr>
            <a:spLocks noChangeArrowheads="1"/>
          </p:cNvSpPr>
          <p:nvPr/>
        </p:nvSpPr>
        <p:spPr bwMode="auto">
          <a:xfrm>
            <a:off x="7513877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2" name="Oval 11"/>
          <p:cNvSpPr>
            <a:spLocks noChangeArrowheads="1"/>
          </p:cNvSpPr>
          <p:nvPr/>
        </p:nvSpPr>
        <p:spPr bwMode="auto">
          <a:xfrm>
            <a:off x="8350489" y="419474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3" name="Oval 11"/>
          <p:cNvSpPr>
            <a:spLocks noChangeArrowheads="1"/>
          </p:cNvSpPr>
          <p:nvPr/>
        </p:nvSpPr>
        <p:spPr bwMode="auto">
          <a:xfrm>
            <a:off x="9180752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4" name="Oval 11"/>
          <p:cNvSpPr>
            <a:spLocks noChangeArrowheads="1"/>
          </p:cNvSpPr>
          <p:nvPr/>
        </p:nvSpPr>
        <p:spPr bwMode="auto">
          <a:xfrm>
            <a:off x="6685202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7513877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8350489" y="419474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7" name="Oval 11"/>
          <p:cNvSpPr>
            <a:spLocks noChangeArrowheads="1"/>
          </p:cNvSpPr>
          <p:nvPr/>
        </p:nvSpPr>
        <p:spPr bwMode="auto">
          <a:xfrm>
            <a:off x="9180752" y="41947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8" name="Oval 11"/>
          <p:cNvSpPr>
            <a:spLocks noChangeArrowheads="1"/>
          </p:cNvSpPr>
          <p:nvPr/>
        </p:nvSpPr>
        <p:spPr bwMode="auto">
          <a:xfrm>
            <a:off x="5815252" y="41947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9" name="Oval 11"/>
          <p:cNvSpPr>
            <a:spLocks noChangeArrowheads="1"/>
          </p:cNvSpPr>
          <p:nvPr/>
        </p:nvSpPr>
        <p:spPr bwMode="auto">
          <a:xfrm>
            <a:off x="6634402" y="41947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0" name="Oval 11"/>
          <p:cNvSpPr>
            <a:spLocks noChangeArrowheads="1"/>
          </p:cNvSpPr>
          <p:nvPr/>
        </p:nvSpPr>
        <p:spPr bwMode="auto">
          <a:xfrm>
            <a:off x="7463077" y="41947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" name="Oval 11"/>
          <p:cNvSpPr>
            <a:spLocks noChangeArrowheads="1"/>
          </p:cNvSpPr>
          <p:nvPr/>
        </p:nvSpPr>
        <p:spPr bwMode="auto">
          <a:xfrm>
            <a:off x="8299689" y="4194745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2" name="Oval 11"/>
          <p:cNvSpPr>
            <a:spLocks noChangeArrowheads="1"/>
          </p:cNvSpPr>
          <p:nvPr/>
        </p:nvSpPr>
        <p:spPr bwMode="auto">
          <a:xfrm>
            <a:off x="9129952" y="41947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>
            <a:off x="5815252" y="41947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4" name="Oval 11"/>
          <p:cNvSpPr>
            <a:spLocks noChangeArrowheads="1"/>
          </p:cNvSpPr>
          <p:nvPr/>
        </p:nvSpPr>
        <p:spPr bwMode="auto">
          <a:xfrm>
            <a:off x="6634402" y="41947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5" name="Oval 11"/>
          <p:cNvSpPr>
            <a:spLocks noChangeArrowheads="1"/>
          </p:cNvSpPr>
          <p:nvPr/>
        </p:nvSpPr>
        <p:spPr bwMode="auto">
          <a:xfrm>
            <a:off x="7463077" y="41947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6" name="Oval 11"/>
          <p:cNvSpPr>
            <a:spLocks noChangeArrowheads="1"/>
          </p:cNvSpPr>
          <p:nvPr/>
        </p:nvSpPr>
        <p:spPr bwMode="auto">
          <a:xfrm>
            <a:off x="5815252" y="41947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7" name="Oval 11"/>
          <p:cNvSpPr>
            <a:spLocks noChangeArrowheads="1"/>
          </p:cNvSpPr>
          <p:nvPr/>
        </p:nvSpPr>
        <p:spPr bwMode="auto">
          <a:xfrm>
            <a:off x="6634402" y="41947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8" name="Oval 11"/>
          <p:cNvSpPr>
            <a:spLocks noChangeArrowheads="1"/>
          </p:cNvSpPr>
          <p:nvPr/>
        </p:nvSpPr>
        <p:spPr bwMode="auto">
          <a:xfrm>
            <a:off x="8299689" y="4194745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9" name="Oval 11"/>
          <p:cNvSpPr>
            <a:spLocks noChangeArrowheads="1"/>
          </p:cNvSpPr>
          <p:nvPr/>
        </p:nvSpPr>
        <p:spPr bwMode="auto">
          <a:xfrm>
            <a:off x="7463077" y="41947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0" name="Oval 11"/>
          <p:cNvSpPr>
            <a:spLocks noChangeArrowheads="1"/>
          </p:cNvSpPr>
          <p:nvPr/>
        </p:nvSpPr>
        <p:spPr bwMode="auto">
          <a:xfrm>
            <a:off x="5815252" y="41947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" name="Oval 11"/>
          <p:cNvSpPr>
            <a:spLocks noChangeArrowheads="1"/>
          </p:cNvSpPr>
          <p:nvPr/>
        </p:nvSpPr>
        <p:spPr bwMode="auto">
          <a:xfrm>
            <a:off x="6634402" y="41947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2" name="Oval 11"/>
          <p:cNvSpPr>
            <a:spLocks noChangeArrowheads="1"/>
          </p:cNvSpPr>
          <p:nvPr/>
        </p:nvSpPr>
        <p:spPr bwMode="auto">
          <a:xfrm>
            <a:off x="9129952" y="42582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3" name="Oval 11"/>
          <p:cNvSpPr>
            <a:spLocks noChangeArrowheads="1"/>
          </p:cNvSpPr>
          <p:nvPr/>
        </p:nvSpPr>
        <p:spPr bwMode="auto">
          <a:xfrm>
            <a:off x="8299689" y="4258245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4" name="Oval 11"/>
          <p:cNvSpPr>
            <a:spLocks noChangeArrowheads="1"/>
          </p:cNvSpPr>
          <p:nvPr/>
        </p:nvSpPr>
        <p:spPr bwMode="auto">
          <a:xfrm>
            <a:off x="7463077" y="42582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5" name="Oval 11"/>
          <p:cNvSpPr>
            <a:spLocks noChangeArrowheads="1"/>
          </p:cNvSpPr>
          <p:nvPr/>
        </p:nvSpPr>
        <p:spPr bwMode="auto">
          <a:xfrm>
            <a:off x="5815252" y="42582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6" name="Oval 11"/>
          <p:cNvSpPr>
            <a:spLocks noChangeArrowheads="1"/>
          </p:cNvSpPr>
          <p:nvPr/>
        </p:nvSpPr>
        <p:spPr bwMode="auto">
          <a:xfrm>
            <a:off x="6634402" y="42582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7" name="Oval 11"/>
          <p:cNvSpPr>
            <a:spLocks noChangeArrowheads="1"/>
          </p:cNvSpPr>
          <p:nvPr/>
        </p:nvSpPr>
        <p:spPr bwMode="auto">
          <a:xfrm rot="10800000">
            <a:off x="8382239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8" name="Oval 11"/>
          <p:cNvSpPr>
            <a:spLocks noChangeArrowheads="1"/>
          </p:cNvSpPr>
          <p:nvPr/>
        </p:nvSpPr>
        <p:spPr bwMode="auto">
          <a:xfrm rot="10800000">
            <a:off x="7553564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9" name="Oval 11"/>
          <p:cNvSpPr>
            <a:spLocks noChangeArrowheads="1"/>
          </p:cNvSpPr>
          <p:nvPr/>
        </p:nvSpPr>
        <p:spPr bwMode="auto">
          <a:xfrm rot="10800000">
            <a:off x="6709014" y="521392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0" name="Oval 11"/>
          <p:cNvSpPr>
            <a:spLocks noChangeArrowheads="1"/>
          </p:cNvSpPr>
          <p:nvPr/>
        </p:nvSpPr>
        <p:spPr bwMode="auto">
          <a:xfrm rot="10800000">
            <a:off x="9193452" y="521392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1" name="Oval 11"/>
          <p:cNvSpPr>
            <a:spLocks noChangeArrowheads="1"/>
          </p:cNvSpPr>
          <p:nvPr/>
        </p:nvSpPr>
        <p:spPr bwMode="auto">
          <a:xfrm rot="10800000">
            <a:off x="5870814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2" name="Oval 11"/>
          <p:cNvSpPr>
            <a:spLocks noChangeArrowheads="1"/>
          </p:cNvSpPr>
          <p:nvPr/>
        </p:nvSpPr>
        <p:spPr bwMode="auto">
          <a:xfrm rot="10800000">
            <a:off x="6709014" y="521392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3" name="Oval 11"/>
          <p:cNvSpPr>
            <a:spLocks noChangeArrowheads="1"/>
          </p:cNvSpPr>
          <p:nvPr/>
        </p:nvSpPr>
        <p:spPr bwMode="auto">
          <a:xfrm rot="10800000">
            <a:off x="5870814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4" name="Oval 11"/>
          <p:cNvSpPr>
            <a:spLocks noChangeArrowheads="1"/>
          </p:cNvSpPr>
          <p:nvPr/>
        </p:nvSpPr>
        <p:spPr bwMode="auto">
          <a:xfrm rot="10800000">
            <a:off x="7553564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5" name="Oval 11"/>
          <p:cNvSpPr>
            <a:spLocks noChangeArrowheads="1"/>
          </p:cNvSpPr>
          <p:nvPr/>
        </p:nvSpPr>
        <p:spPr bwMode="auto">
          <a:xfrm rot="10800000">
            <a:off x="6709014" y="521392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6" name="Oval 11"/>
          <p:cNvSpPr>
            <a:spLocks noChangeArrowheads="1"/>
          </p:cNvSpPr>
          <p:nvPr/>
        </p:nvSpPr>
        <p:spPr bwMode="auto">
          <a:xfrm rot="10800000">
            <a:off x="5870814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7" name="Oval 11"/>
          <p:cNvSpPr>
            <a:spLocks noChangeArrowheads="1"/>
          </p:cNvSpPr>
          <p:nvPr/>
        </p:nvSpPr>
        <p:spPr bwMode="auto">
          <a:xfrm rot="10800000">
            <a:off x="8382239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8" name="Oval 11"/>
          <p:cNvSpPr>
            <a:spLocks noChangeArrowheads="1"/>
          </p:cNvSpPr>
          <p:nvPr/>
        </p:nvSpPr>
        <p:spPr bwMode="auto">
          <a:xfrm rot="10800000">
            <a:off x="7553564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9" name="Oval 11"/>
          <p:cNvSpPr>
            <a:spLocks noChangeArrowheads="1"/>
          </p:cNvSpPr>
          <p:nvPr/>
        </p:nvSpPr>
        <p:spPr bwMode="auto">
          <a:xfrm rot="10800000">
            <a:off x="6709014" y="521392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0" name="Oval 11"/>
          <p:cNvSpPr>
            <a:spLocks noChangeArrowheads="1"/>
          </p:cNvSpPr>
          <p:nvPr/>
        </p:nvSpPr>
        <p:spPr bwMode="auto">
          <a:xfrm rot="10800000">
            <a:off x="5870814" y="521392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1" name="Oval 11"/>
          <p:cNvSpPr>
            <a:spLocks noChangeArrowheads="1"/>
          </p:cNvSpPr>
          <p:nvPr/>
        </p:nvSpPr>
        <p:spPr bwMode="auto">
          <a:xfrm rot="10800000">
            <a:off x="9139477" y="51091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" name="Oval 11"/>
          <p:cNvSpPr>
            <a:spLocks noChangeArrowheads="1"/>
          </p:cNvSpPr>
          <p:nvPr/>
        </p:nvSpPr>
        <p:spPr bwMode="auto">
          <a:xfrm rot="10800000">
            <a:off x="8328265" y="51091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3" name="Oval 11"/>
          <p:cNvSpPr>
            <a:spLocks noChangeArrowheads="1"/>
          </p:cNvSpPr>
          <p:nvPr/>
        </p:nvSpPr>
        <p:spPr bwMode="auto">
          <a:xfrm rot="10800000">
            <a:off x="7499590" y="51091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4" name="Oval 11"/>
          <p:cNvSpPr>
            <a:spLocks noChangeArrowheads="1"/>
          </p:cNvSpPr>
          <p:nvPr/>
        </p:nvSpPr>
        <p:spPr bwMode="auto">
          <a:xfrm rot="10800000">
            <a:off x="6651864" y="5109145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5" name="Oval 11"/>
          <p:cNvSpPr>
            <a:spLocks noChangeArrowheads="1"/>
          </p:cNvSpPr>
          <p:nvPr/>
        </p:nvSpPr>
        <p:spPr bwMode="auto">
          <a:xfrm rot="10800000">
            <a:off x="5816840" y="51091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6" name="Oval 11"/>
          <p:cNvSpPr>
            <a:spLocks noChangeArrowheads="1"/>
          </p:cNvSpPr>
          <p:nvPr/>
        </p:nvSpPr>
        <p:spPr bwMode="auto">
          <a:xfrm rot="10800000">
            <a:off x="9139477" y="51091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7" name="Oval 11"/>
          <p:cNvSpPr>
            <a:spLocks noChangeArrowheads="1"/>
          </p:cNvSpPr>
          <p:nvPr/>
        </p:nvSpPr>
        <p:spPr bwMode="auto">
          <a:xfrm rot="10800000">
            <a:off x="8328265" y="51091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8" name="Oval 11"/>
          <p:cNvSpPr>
            <a:spLocks noChangeArrowheads="1"/>
          </p:cNvSpPr>
          <p:nvPr/>
        </p:nvSpPr>
        <p:spPr bwMode="auto">
          <a:xfrm rot="10800000">
            <a:off x="7499590" y="51091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9" name="Oval 11"/>
          <p:cNvSpPr>
            <a:spLocks noChangeArrowheads="1"/>
          </p:cNvSpPr>
          <p:nvPr/>
        </p:nvSpPr>
        <p:spPr bwMode="auto">
          <a:xfrm rot="10800000">
            <a:off x="9139477" y="51091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0" name="Oval 11"/>
          <p:cNvSpPr>
            <a:spLocks noChangeArrowheads="1"/>
          </p:cNvSpPr>
          <p:nvPr/>
        </p:nvSpPr>
        <p:spPr bwMode="auto">
          <a:xfrm rot="10800000">
            <a:off x="8328265" y="510914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" name="Oval 11"/>
          <p:cNvSpPr>
            <a:spLocks noChangeArrowheads="1"/>
          </p:cNvSpPr>
          <p:nvPr/>
        </p:nvSpPr>
        <p:spPr bwMode="auto">
          <a:xfrm rot="10800000">
            <a:off x="6651864" y="5109145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" name="Oval 11"/>
          <p:cNvSpPr>
            <a:spLocks noChangeArrowheads="1"/>
          </p:cNvSpPr>
          <p:nvPr/>
        </p:nvSpPr>
        <p:spPr bwMode="auto">
          <a:xfrm rot="10800000">
            <a:off x="7499590" y="51091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3" name="Oval 11"/>
          <p:cNvSpPr>
            <a:spLocks noChangeArrowheads="1"/>
          </p:cNvSpPr>
          <p:nvPr/>
        </p:nvSpPr>
        <p:spPr bwMode="auto">
          <a:xfrm rot="10800000">
            <a:off x="9139477" y="51091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4" name="Oval 11"/>
          <p:cNvSpPr>
            <a:spLocks noChangeArrowheads="1"/>
          </p:cNvSpPr>
          <p:nvPr/>
        </p:nvSpPr>
        <p:spPr bwMode="auto">
          <a:xfrm rot="10800000">
            <a:off x="8328265" y="51091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5" name="Oval 11"/>
          <p:cNvSpPr>
            <a:spLocks noChangeArrowheads="1"/>
          </p:cNvSpPr>
          <p:nvPr/>
        </p:nvSpPr>
        <p:spPr bwMode="auto">
          <a:xfrm rot="10800000">
            <a:off x="5816840" y="50456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6" name="Oval 11"/>
          <p:cNvSpPr>
            <a:spLocks noChangeArrowheads="1"/>
          </p:cNvSpPr>
          <p:nvPr/>
        </p:nvSpPr>
        <p:spPr bwMode="auto">
          <a:xfrm rot="10800000">
            <a:off x="6651864" y="5045645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7" name="Oval 11"/>
          <p:cNvSpPr>
            <a:spLocks noChangeArrowheads="1"/>
          </p:cNvSpPr>
          <p:nvPr/>
        </p:nvSpPr>
        <p:spPr bwMode="auto">
          <a:xfrm rot="10800000">
            <a:off x="7499590" y="50456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8" name="Oval 11"/>
          <p:cNvSpPr>
            <a:spLocks noChangeArrowheads="1"/>
          </p:cNvSpPr>
          <p:nvPr/>
        </p:nvSpPr>
        <p:spPr bwMode="auto">
          <a:xfrm rot="10800000">
            <a:off x="9139477" y="50456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9" name="Oval 11"/>
          <p:cNvSpPr>
            <a:spLocks noChangeArrowheads="1"/>
          </p:cNvSpPr>
          <p:nvPr/>
        </p:nvSpPr>
        <p:spPr bwMode="auto">
          <a:xfrm rot="10800000">
            <a:off x="8328265" y="504564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0" name="Oval 78"/>
          <p:cNvSpPr>
            <a:spLocks noChangeArrowheads="1"/>
          </p:cNvSpPr>
          <p:nvPr/>
        </p:nvSpPr>
        <p:spPr bwMode="auto">
          <a:xfrm>
            <a:off x="5964476" y="4313689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1" name="Oval 79" descr="Large checker board"/>
          <p:cNvSpPr>
            <a:spLocks noChangeArrowheads="1"/>
          </p:cNvSpPr>
          <p:nvPr/>
        </p:nvSpPr>
        <p:spPr bwMode="auto">
          <a:xfrm>
            <a:off x="7655165" y="5156651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2" name="Oval 80" descr="Large checker board"/>
          <p:cNvSpPr>
            <a:spLocks noChangeArrowheads="1"/>
          </p:cNvSpPr>
          <p:nvPr/>
        </p:nvSpPr>
        <p:spPr bwMode="auto">
          <a:xfrm>
            <a:off x="6782039" y="5156651"/>
            <a:ext cx="525462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3" name="Oval 81" descr="Large checker board"/>
          <p:cNvSpPr>
            <a:spLocks noChangeArrowheads="1"/>
          </p:cNvSpPr>
          <p:nvPr/>
        </p:nvSpPr>
        <p:spPr bwMode="auto">
          <a:xfrm>
            <a:off x="5975590" y="5156651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4" name="Oval 82"/>
          <p:cNvSpPr>
            <a:spLocks noChangeArrowheads="1"/>
          </p:cNvSpPr>
          <p:nvPr/>
        </p:nvSpPr>
        <p:spPr bwMode="auto">
          <a:xfrm>
            <a:off x="9279176" y="4315276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5" name="Oval 83"/>
          <p:cNvSpPr>
            <a:spLocks noChangeArrowheads="1"/>
          </p:cNvSpPr>
          <p:nvPr/>
        </p:nvSpPr>
        <p:spPr bwMode="auto">
          <a:xfrm>
            <a:off x="8445740" y="4315276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6" name="Oval 84"/>
          <p:cNvSpPr>
            <a:spLocks noChangeArrowheads="1"/>
          </p:cNvSpPr>
          <p:nvPr/>
        </p:nvSpPr>
        <p:spPr bwMode="auto">
          <a:xfrm>
            <a:off x="7632940" y="4315276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7" name="Oval 85"/>
          <p:cNvSpPr>
            <a:spLocks noChangeArrowheads="1"/>
          </p:cNvSpPr>
          <p:nvPr/>
        </p:nvSpPr>
        <p:spPr bwMode="auto">
          <a:xfrm>
            <a:off x="6774101" y="4316864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8" name="Oval 86" descr="Large checker board"/>
          <p:cNvSpPr>
            <a:spLocks noChangeArrowheads="1"/>
          </p:cNvSpPr>
          <p:nvPr/>
        </p:nvSpPr>
        <p:spPr bwMode="auto">
          <a:xfrm>
            <a:off x="9296640" y="5156651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29" name="Oval 87" descr="Large checker board"/>
          <p:cNvSpPr>
            <a:spLocks noChangeArrowheads="1"/>
          </p:cNvSpPr>
          <p:nvPr/>
        </p:nvSpPr>
        <p:spPr bwMode="auto">
          <a:xfrm>
            <a:off x="8480665" y="5148714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30" name="TextBox 129"/>
          <p:cNvSpPr txBox="1"/>
          <p:nvPr/>
        </p:nvSpPr>
        <p:spPr>
          <a:xfrm>
            <a:off x="5761337" y="5953663"/>
            <a:ext cx="438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Representative cross-section of a cell body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1" name="Down Arrow 130"/>
          <p:cNvSpPr/>
          <p:nvPr/>
        </p:nvSpPr>
        <p:spPr>
          <a:xfrm>
            <a:off x="1063056" y="3559356"/>
            <a:ext cx="301104" cy="664621"/>
          </a:xfrm>
          <a:prstGeom prst="down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2" name="TextBox 131"/>
          <p:cNvSpPr txBox="1"/>
          <p:nvPr/>
        </p:nvSpPr>
        <p:spPr>
          <a:xfrm>
            <a:off x="1390922" y="3635064"/>
            <a:ext cx="2238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Extraction procedure</a:t>
            </a:r>
            <a:endParaRPr lang="en-IN" dirty="0"/>
          </a:p>
        </p:txBody>
      </p:sp>
      <p:sp>
        <p:nvSpPr>
          <p:cNvPr id="133" name="Down Arrow 132"/>
          <p:cNvSpPr/>
          <p:nvPr/>
        </p:nvSpPr>
        <p:spPr>
          <a:xfrm>
            <a:off x="3581736" y="3559355"/>
            <a:ext cx="301104" cy="664621"/>
          </a:xfrm>
          <a:prstGeom prst="down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934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28" grpId="0"/>
      <p:bldP spid="29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/>
      <p:bldP spid="131" grpId="0" animBg="1"/>
      <p:bldP spid="132" grpId="0"/>
      <p:bldP spid="1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Objectives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C</a:t>
            </a:r>
            <a:r>
              <a:rPr lang="en-US" dirty="0" smtClean="0"/>
              <a:t>omposition </a:t>
            </a:r>
            <a:r>
              <a:rPr lang="en-US" dirty="0"/>
              <a:t>of the conductive </a:t>
            </a:r>
            <a:r>
              <a:rPr lang="en-US" dirty="0" smtClean="0"/>
              <a:t>structures c.f. fibers </a:t>
            </a:r>
            <a:r>
              <a:rPr lang="en-US" smtClean="0"/>
              <a:t>using </a:t>
            </a:r>
            <a:r>
              <a:rPr lang="en-US" smtClean="0"/>
              <a:t>TOF-SIMS/AFM</a:t>
            </a:r>
            <a:r>
              <a:rPr lang="en-US" dirty="0"/>
              <a:t> 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Develop </a:t>
            </a:r>
            <a:r>
              <a:rPr lang="en-US" dirty="0"/>
              <a:t>a model of electron conduction in cable bacteria</a:t>
            </a:r>
            <a:endParaRPr lang="en-IN" dirty="0" smtClean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02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Why study cable bacteria?</a:t>
            </a:r>
          </a:p>
          <a:p>
            <a:pPr>
              <a:lnSpc>
                <a:spcPct val="200000"/>
              </a:lnSpc>
            </a:pPr>
            <a:r>
              <a:rPr lang="en-IN" b="1" dirty="0" smtClean="0"/>
              <a:t>Instrumentation</a:t>
            </a:r>
          </a:p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Results</a:t>
            </a:r>
          </a:p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Cable bacteria model</a:t>
            </a:r>
          </a:p>
          <a:p>
            <a:pPr>
              <a:lnSpc>
                <a:spcPct val="200000"/>
              </a:lnSpc>
            </a:pPr>
            <a:endParaRPr lang="en-IN" dirty="0" smtClean="0"/>
          </a:p>
          <a:p>
            <a:pPr>
              <a:lnSpc>
                <a:spcPct val="200000"/>
              </a:lnSpc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224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Instrumentation</a:t>
            </a:r>
            <a:endParaRPr lang="en-IN" dirty="0"/>
          </a:p>
        </p:txBody>
      </p:sp>
      <p:sp>
        <p:nvSpPr>
          <p:cNvPr id="33" name="Content Placeholder 32"/>
          <p:cNvSpPr>
            <a:spLocks noGrp="1"/>
          </p:cNvSpPr>
          <p:nvPr>
            <p:ph sz="half" idx="1"/>
          </p:nvPr>
        </p:nvSpPr>
        <p:spPr>
          <a:xfrm>
            <a:off x="477537" y="1825625"/>
            <a:ext cx="58733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TOF-SIMS V at </a:t>
            </a:r>
            <a:r>
              <a:rPr lang="en-IN" dirty="0" err="1" smtClean="0"/>
              <a:t>imec</a:t>
            </a:r>
            <a:r>
              <a:rPr lang="en-IN" dirty="0" smtClean="0"/>
              <a:t>, Belgium</a:t>
            </a:r>
          </a:p>
          <a:p>
            <a:pPr marL="0" indent="0">
              <a:buNone/>
            </a:pPr>
            <a:r>
              <a:rPr lang="en-IN" dirty="0" smtClean="0"/>
              <a:t>Sputter source: </a:t>
            </a:r>
            <a:r>
              <a:rPr lang="en-IN" dirty="0" err="1" smtClean="0"/>
              <a:t>Ar</a:t>
            </a:r>
            <a:r>
              <a:rPr lang="en-IN" dirty="0" smtClean="0"/>
              <a:t> cluster 10 </a:t>
            </a:r>
            <a:r>
              <a:rPr lang="en-IN" dirty="0" err="1" smtClean="0"/>
              <a:t>keV</a:t>
            </a:r>
            <a:r>
              <a:rPr lang="en-IN" dirty="0" smtClean="0"/>
              <a:t> (4000 atoms/cluster); Analysis source: Bi</a:t>
            </a:r>
            <a:r>
              <a:rPr lang="en-IN" baseline="-25000" dirty="0" smtClean="0"/>
              <a:t>3</a:t>
            </a:r>
            <a:r>
              <a:rPr lang="en-IN" baseline="30000" dirty="0" smtClean="0"/>
              <a:t>+</a:t>
            </a:r>
            <a:r>
              <a:rPr lang="en-IN" dirty="0" smtClean="0"/>
              <a:t> at 30 </a:t>
            </a:r>
            <a:r>
              <a:rPr lang="en-IN" dirty="0" err="1" smtClean="0"/>
              <a:t>keV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Depth profiles obtained with alternating sputtering and analysis beams; delayed extraction</a:t>
            </a:r>
          </a:p>
          <a:p>
            <a:pPr marL="0" indent="0">
              <a:buNone/>
            </a:pPr>
            <a:r>
              <a:rPr lang="en-IN" dirty="0" smtClean="0"/>
              <a:t>In-situ AFM used in contact mode</a:t>
            </a:r>
          </a:p>
        </p:txBody>
      </p:sp>
      <p:sp>
        <p:nvSpPr>
          <p:cNvPr id="51" name="Slide Number Placeholder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9</a:t>
            </a:fld>
            <a:endParaRPr lang="en-IN"/>
          </a:p>
        </p:txBody>
      </p:sp>
      <p:grpSp>
        <p:nvGrpSpPr>
          <p:cNvPr id="35" name="Group 34"/>
          <p:cNvGrpSpPr/>
          <p:nvPr/>
        </p:nvGrpSpPr>
        <p:grpSpPr>
          <a:xfrm>
            <a:off x="6410240" y="1825625"/>
            <a:ext cx="5444276" cy="4351338"/>
            <a:chOff x="4486275" y="900113"/>
            <a:chExt cx="4657725" cy="3722687"/>
          </a:xfrm>
        </p:grpSpPr>
        <p:pic>
          <p:nvPicPr>
            <p:cNvPr id="36" name="Picture 17" descr="IMGP5233"/>
            <p:cNvPicPr>
              <a:picLocks noChangeAspect="1" noChangeArrowheads="1"/>
            </p:cNvPicPr>
            <p:nvPr/>
          </p:nvPicPr>
          <p:blipFill>
            <a:blip r:embed="rId2" cstate="print">
              <a:lum bright="12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900113"/>
              <a:ext cx="4648200" cy="3722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 Box 8"/>
            <p:cNvSpPr txBox="1">
              <a:spLocks noChangeArrowheads="1"/>
            </p:cNvSpPr>
            <p:nvPr/>
          </p:nvSpPr>
          <p:spPr bwMode="auto">
            <a:xfrm>
              <a:off x="6446838" y="1150938"/>
              <a:ext cx="5905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nl-NL" altLang="en-US" sz="1800" b="0"/>
                <a:t>ToF</a:t>
              </a:r>
            </a:p>
          </p:txBody>
        </p:sp>
        <p:sp>
          <p:nvSpPr>
            <p:cNvPr id="38" name="Text Box 9"/>
            <p:cNvSpPr txBox="1">
              <a:spLocks noChangeArrowheads="1"/>
            </p:cNvSpPr>
            <p:nvPr/>
          </p:nvSpPr>
          <p:spPr bwMode="auto">
            <a:xfrm>
              <a:off x="4486275" y="2362200"/>
              <a:ext cx="666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nl-NL" altLang="en-US" sz="1800" b="0"/>
                <a:t>AFM</a:t>
              </a:r>
            </a:p>
          </p:txBody>
        </p:sp>
        <p:sp>
          <p:nvSpPr>
            <p:cNvPr id="39" name="Text Box 10"/>
            <p:cNvSpPr txBox="1">
              <a:spLocks noChangeArrowheads="1"/>
            </p:cNvSpPr>
            <p:nvPr/>
          </p:nvSpPr>
          <p:spPr bwMode="auto">
            <a:xfrm>
              <a:off x="5219700" y="4171950"/>
              <a:ext cx="9080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nl-NL" altLang="en-US" sz="1800" b="0"/>
                <a:t>Ga FIB</a:t>
              </a:r>
            </a:p>
          </p:txBody>
        </p:sp>
        <p:sp>
          <p:nvSpPr>
            <p:cNvPr id="40" name="Line 12"/>
            <p:cNvSpPr>
              <a:spLocks noChangeShapeType="1"/>
            </p:cNvSpPr>
            <p:nvPr/>
          </p:nvSpPr>
          <p:spPr bwMode="auto">
            <a:xfrm flipV="1">
              <a:off x="5964238" y="2955925"/>
              <a:ext cx="625475" cy="12334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" name="Line 13"/>
            <p:cNvSpPr>
              <a:spLocks noChangeShapeType="1"/>
            </p:cNvSpPr>
            <p:nvPr/>
          </p:nvSpPr>
          <p:spPr bwMode="auto">
            <a:xfrm>
              <a:off x="4897438" y="2698750"/>
              <a:ext cx="390525" cy="23971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2" name="Text Box 14"/>
            <p:cNvSpPr txBox="1">
              <a:spLocks noChangeArrowheads="1"/>
            </p:cNvSpPr>
            <p:nvPr/>
          </p:nvSpPr>
          <p:spPr bwMode="auto">
            <a:xfrm>
              <a:off x="4994275" y="1892300"/>
              <a:ext cx="1022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nl-NL" altLang="en-US" sz="1800" b="0"/>
                <a:t>Bi beam</a:t>
              </a:r>
            </a:p>
          </p:txBody>
        </p:sp>
        <p:sp>
          <p:nvSpPr>
            <p:cNvPr id="43" name="Text Box 15"/>
            <p:cNvSpPr txBox="1">
              <a:spLocks noChangeArrowheads="1"/>
            </p:cNvSpPr>
            <p:nvPr/>
          </p:nvSpPr>
          <p:spPr bwMode="auto">
            <a:xfrm>
              <a:off x="7785100" y="3144838"/>
              <a:ext cx="1195388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nl-NL" altLang="en-US" sz="1800" b="0"/>
                <a:t>Ar cluster beam</a:t>
              </a: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H="1" flipV="1">
              <a:off x="6908800" y="3022600"/>
              <a:ext cx="931863" cy="34131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5" name="Text Box 18"/>
            <p:cNvSpPr txBox="1">
              <a:spLocks noChangeArrowheads="1"/>
            </p:cNvSpPr>
            <p:nvPr/>
          </p:nvSpPr>
          <p:spPr bwMode="auto">
            <a:xfrm>
              <a:off x="6797675" y="1611313"/>
              <a:ext cx="91281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nl-NL" altLang="en-US" sz="1800" b="0"/>
                <a:t>O</a:t>
              </a:r>
              <a:r>
                <a:rPr lang="nl-NL" altLang="en-US" sz="1800" b="0" baseline="-25000"/>
                <a:t>2</a:t>
              </a:r>
              <a:r>
                <a:rPr lang="nl-NL" altLang="en-US" sz="1800" b="0"/>
                <a:t>, Cs beams</a:t>
              </a:r>
            </a:p>
          </p:txBody>
        </p:sp>
        <p:sp>
          <p:nvSpPr>
            <p:cNvPr id="46" name="Line 19"/>
            <p:cNvSpPr>
              <a:spLocks noChangeShapeType="1"/>
            </p:cNvSpPr>
            <p:nvPr/>
          </p:nvSpPr>
          <p:spPr bwMode="auto">
            <a:xfrm flipH="1">
              <a:off x="6961188" y="2224088"/>
              <a:ext cx="255587" cy="5826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>
              <a:off x="5500688" y="2259013"/>
              <a:ext cx="107950" cy="51435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8" name="Line 19"/>
            <p:cNvSpPr>
              <a:spLocks noChangeShapeType="1"/>
            </p:cNvSpPr>
            <p:nvPr/>
          </p:nvSpPr>
          <p:spPr bwMode="auto">
            <a:xfrm flipH="1">
              <a:off x="6262688" y="1412875"/>
              <a:ext cx="265112" cy="17621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pic>
        <p:nvPicPr>
          <p:cNvPr id="49" name="Picture 2" descr="Image result for imec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745" y="9500"/>
            <a:ext cx="1622255" cy="10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1182255" y="47936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21" name="Picture 2" descr="Image result for alexis franqu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39" y="5002840"/>
            <a:ext cx="1169384" cy="116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Valentina Spampina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156" y="5002841"/>
            <a:ext cx="1174122" cy="117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0296" y="6221227"/>
            <a:ext cx="169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Alexis </a:t>
            </a:r>
            <a:r>
              <a:rPr lang="en-IN" dirty="0" err="1" smtClean="0"/>
              <a:t>Franquet</a:t>
            </a:r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2312734" y="6221227"/>
            <a:ext cx="2340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Valentina </a:t>
            </a:r>
            <a:r>
              <a:rPr lang="en-IN" dirty="0" err="1" smtClean="0"/>
              <a:t>Spampinato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127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Why study cable bacteria?</a:t>
            </a:r>
          </a:p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Instrumentation</a:t>
            </a:r>
          </a:p>
          <a:p>
            <a:pPr>
              <a:lnSpc>
                <a:spcPct val="200000"/>
              </a:lnSpc>
            </a:pPr>
            <a:r>
              <a:rPr lang="en-IN" b="1" dirty="0" smtClean="0"/>
              <a:t>Results</a:t>
            </a:r>
          </a:p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Cable bacteria model</a:t>
            </a:r>
          </a:p>
          <a:p>
            <a:pPr marL="0" indent="0">
              <a:lnSpc>
                <a:spcPct val="200000"/>
              </a:lnSpc>
              <a:buNone/>
            </a:pPr>
            <a:endParaRPr lang="en-IN" dirty="0" smtClean="0"/>
          </a:p>
          <a:p>
            <a:pPr>
              <a:lnSpc>
                <a:spcPct val="200000"/>
              </a:lnSpc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1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11</a:t>
            </a:fld>
            <a:endParaRPr lang="en-IN"/>
          </a:p>
        </p:txBody>
      </p:sp>
      <p:grpSp>
        <p:nvGrpSpPr>
          <p:cNvPr id="13" name="Group 12"/>
          <p:cNvGrpSpPr/>
          <p:nvPr/>
        </p:nvGrpSpPr>
        <p:grpSpPr>
          <a:xfrm>
            <a:off x="0" y="1"/>
            <a:ext cx="9318802" cy="6858001"/>
            <a:chOff x="3848793" y="37236"/>
            <a:chExt cx="7077669" cy="6675684"/>
          </a:xfrm>
        </p:grpSpPr>
        <p:grpSp>
          <p:nvGrpSpPr>
            <p:cNvPr id="6" name="Group 5"/>
            <p:cNvGrpSpPr/>
            <p:nvPr/>
          </p:nvGrpSpPr>
          <p:grpSpPr>
            <a:xfrm>
              <a:off x="3848793" y="37236"/>
              <a:ext cx="7077669" cy="6675684"/>
              <a:chOff x="1296786" y="1105591"/>
              <a:chExt cx="5926974" cy="5590344"/>
            </a:xfrm>
          </p:grpSpPr>
          <p:pic>
            <p:nvPicPr>
              <p:cNvPr id="4" name="Picture 3"/>
              <p:cNvPicPr/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59" t="10464" r="33554" b="9509"/>
              <a:stretch/>
            </p:blipFill>
            <p:spPr bwMode="auto">
              <a:xfrm>
                <a:off x="1296786" y="1105591"/>
                <a:ext cx="5926974" cy="559034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Picture 4"/>
              <p:cNvPicPr/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96" t="14708" r="37536" b="71726"/>
              <a:stretch/>
            </p:blipFill>
            <p:spPr bwMode="auto">
              <a:xfrm>
                <a:off x="5100888" y="1338348"/>
                <a:ext cx="1748801" cy="15879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4590928" y="2930820"/>
              <a:ext cx="506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 smtClean="0">
                  <a:solidFill>
                    <a:srgbClr val="FF0000"/>
                  </a:solidFill>
                </a:rPr>
                <a:t>Ni</a:t>
              </a:r>
              <a:r>
                <a:rPr lang="en-IN" b="1" baseline="30000" dirty="0" smtClean="0">
                  <a:solidFill>
                    <a:srgbClr val="FF0000"/>
                  </a:solidFill>
                </a:rPr>
                <a:t>+</a:t>
              </a:r>
              <a:endParaRPr lang="en-IN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36486" y="3110035"/>
              <a:ext cx="925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 smtClean="0">
                  <a:solidFill>
                    <a:srgbClr val="0080FF"/>
                  </a:solidFill>
                </a:rPr>
                <a:t>C</a:t>
              </a:r>
              <a:r>
                <a:rPr lang="en-IN" b="1" baseline="-25000" dirty="0" smtClean="0">
                  <a:solidFill>
                    <a:srgbClr val="0080FF"/>
                  </a:solidFill>
                </a:rPr>
                <a:t>4</a:t>
              </a:r>
              <a:r>
                <a:rPr lang="en-IN" b="1" dirty="0" smtClean="0">
                  <a:solidFill>
                    <a:srgbClr val="0080FF"/>
                  </a:solidFill>
                </a:rPr>
                <a:t>H</a:t>
              </a:r>
              <a:r>
                <a:rPr lang="en-IN" b="1" baseline="-25000" dirty="0" smtClean="0">
                  <a:solidFill>
                    <a:srgbClr val="0080FF"/>
                  </a:solidFill>
                </a:rPr>
                <a:t>8</a:t>
              </a:r>
              <a:r>
                <a:rPr lang="en-IN" b="1" dirty="0" smtClean="0">
                  <a:solidFill>
                    <a:srgbClr val="0080FF"/>
                  </a:solidFill>
                </a:rPr>
                <a:t>N</a:t>
              </a:r>
              <a:r>
                <a:rPr lang="en-IN" b="1" baseline="30000" dirty="0" smtClean="0">
                  <a:solidFill>
                    <a:srgbClr val="0080FF"/>
                  </a:solidFill>
                </a:rPr>
                <a:t>+</a:t>
              </a:r>
              <a:endParaRPr lang="en-IN" b="1" dirty="0">
                <a:solidFill>
                  <a:srgbClr val="0080FF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52406" y="3890356"/>
              <a:ext cx="846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 smtClean="0">
                  <a:solidFill>
                    <a:srgbClr val="00FF00"/>
                  </a:solidFill>
                </a:rPr>
                <a:t>CH</a:t>
              </a:r>
              <a:r>
                <a:rPr lang="en-IN" b="1" baseline="-25000" dirty="0" smtClean="0">
                  <a:solidFill>
                    <a:srgbClr val="00FF00"/>
                  </a:solidFill>
                </a:rPr>
                <a:t>3</a:t>
              </a:r>
              <a:r>
                <a:rPr lang="en-IN" b="1" dirty="0" smtClean="0">
                  <a:solidFill>
                    <a:srgbClr val="00FF00"/>
                  </a:solidFill>
                </a:rPr>
                <a:t>O</a:t>
              </a:r>
              <a:r>
                <a:rPr lang="en-IN" b="1" baseline="30000" dirty="0" smtClean="0">
                  <a:solidFill>
                    <a:srgbClr val="00FF00"/>
                  </a:solidFill>
                </a:rPr>
                <a:t>+</a:t>
              </a:r>
              <a:endParaRPr lang="en-IN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318802" y="3193954"/>
            <a:ext cx="3599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+mj-lt"/>
              </a:rPr>
              <a:t>Depth profiling in positive polarity</a:t>
            </a:r>
            <a:endParaRPr lang="en-IN" sz="2400" dirty="0">
              <a:latin typeface="+mj-lt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5127169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>
            <a:off x="5955844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6792456" y="273677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7" name="Oval 11"/>
          <p:cNvSpPr>
            <a:spLocks noChangeArrowheads="1"/>
          </p:cNvSpPr>
          <p:nvPr/>
        </p:nvSpPr>
        <p:spPr bwMode="auto">
          <a:xfrm>
            <a:off x="4308019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" name="Oval 11"/>
          <p:cNvSpPr>
            <a:spLocks noChangeArrowheads="1"/>
          </p:cNvSpPr>
          <p:nvPr/>
        </p:nvSpPr>
        <p:spPr bwMode="auto">
          <a:xfrm>
            <a:off x="7622719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" name="Oval 11"/>
          <p:cNvSpPr>
            <a:spLocks noChangeArrowheads="1"/>
          </p:cNvSpPr>
          <p:nvPr/>
        </p:nvSpPr>
        <p:spPr bwMode="auto">
          <a:xfrm>
            <a:off x="6792456" y="273677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7622719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1" name="Oval 11"/>
          <p:cNvSpPr>
            <a:spLocks noChangeArrowheads="1"/>
          </p:cNvSpPr>
          <p:nvPr/>
        </p:nvSpPr>
        <p:spPr bwMode="auto">
          <a:xfrm>
            <a:off x="5955844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2" name="Oval 11"/>
          <p:cNvSpPr>
            <a:spLocks noChangeArrowheads="1"/>
          </p:cNvSpPr>
          <p:nvPr/>
        </p:nvSpPr>
        <p:spPr bwMode="auto">
          <a:xfrm>
            <a:off x="6792456" y="273677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" name="Oval 11"/>
          <p:cNvSpPr>
            <a:spLocks noChangeArrowheads="1"/>
          </p:cNvSpPr>
          <p:nvPr/>
        </p:nvSpPr>
        <p:spPr bwMode="auto">
          <a:xfrm>
            <a:off x="7622719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4" name="Oval 11"/>
          <p:cNvSpPr>
            <a:spLocks noChangeArrowheads="1"/>
          </p:cNvSpPr>
          <p:nvPr/>
        </p:nvSpPr>
        <p:spPr bwMode="auto">
          <a:xfrm>
            <a:off x="5127169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5" name="Oval 11"/>
          <p:cNvSpPr>
            <a:spLocks noChangeArrowheads="1"/>
          </p:cNvSpPr>
          <p:nvPr/>
        </p:nvSpPr>
        <p:spPr bwMode="auto">
          <a:xfrm>
            <a:off x="5955844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" name="Oval 11"/>
          <p:cNvSpPr>
            <a:spLocks noChangeArrowheads="1"/>
          </p:cNvSpPr>
          <p:nvPr/>
        </p:nvSpPr>
        <p:spPr bwMode="auto">
          <a:xfrm>
            <a:off x="6792456" y="273677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7" name="Oval 11"/>
          <p:cNvSpPr>
            <a:spLocks noChangeArrowheads="1"/>
          </p:cNvSpPr>
          <p:nvPr/>
        </p:nvSpPr>
        <p:spPr bwMode="auto">
          <a:xfrm>
            <a:off x="7622719" y="27367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" name="Oval 11"/>
          <p:cNvSpPr>
            <a:spLocks noChangeArrowheads="1"/>
          </p:cNvSpPr>
          <p:nvPr/>
        </p:nvSpPr>
        <p:spPr bwMode="auto">
          <a:xfrm>
            <a:off x="4257219" y="27367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" name="Oval 11"/>
          <p:cNvSpPr>
            <a:spLocks noChangeArrowheads="1"/>
          </p:cNvSpPr>
          <p:nvPr/>
        </p:nvSpPr>
        <p:spPr bwMode="auto">
          <a:xfrm>
            <a:off x="5076369" y="27367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0" name="Oval 11"/>
          <p:cNvSpPr>
            <a:spLocks noChangeArrowheads="1"/>
          </p:cNvSpPr>
          <p:nvPr/>
        </p:nvSpPr>
        <p:spPr bwMode="auto">
          <a:xfrm>
            <a:off x="5905044" y="27367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1" name="Oval 11"/>
          <p:cNvSpPr>
            <a:spLocks noChangeArrowheads="1"/>
          </p:cNvSpPr>
          <p:nvPr/>
        </p:nvSpPr>
        <p:spPr bwMode="auto">
          <a:xfrm>
            <a:off x="6741656" y="2736770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" name="Oval 11"/>
          <p:cNvSpPr>
            <a:spLocks noChangeArrowheads="1"/>
          </p:cNvSpPr>
          <p:nvPr/>
        </p:nvSpPr>
        <p:spPr bwMode="auto">
          <a:xfrm>
            <a:off x="7571919" y="27367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3" name="Oval 11"/>
          <p:cNvSpPr>
            <a:spLocks noChangeArrowheads="1"/>
          </p:cNvSpPr>
          <p:nvPr/>
        </p:nvSpPr>
        <p:spPr bwMode="auto">
          <a:xfrm>
            <a:off x="4257219" y="27367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4" name="Oval 11"/>
          <p:cNvSpPr>
            <a:spLocks noChangeArrowheads="1"/>
          </p:cNvSpPr>
          <p:nvPr/>
        </p:nvSpPr>
        <p:spPr bwMode="auto">
          <a:xfrm>
            <a:off x="5076369" y="27367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5" name="Oval 11"/>
          <p:cNvSpPr>
            <a:spLocks noChangeArrowheads="1"/>
          </p:cNvSpPr>
          <p:nvPr/>
        </p:nvSpPr>
        <p:spPr bwMode="auto">
          <a:xfrm>
            <a:off x="5905044" y="27367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4257219" y="27367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7" name="Oval 11"/>
          <p:cNvSpPr>
            <a:spLocks noChangeArrowheads="1"/>
          </p:cNvSpPr>
          <p:nvPr/>
        </p:nvSpPr>
        <p:spPr bwMode="auto">
          <a:xfrm>
            <a:off x="5076369" y="27367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" name="Oval 11"/>
          <p:cNvSpPr>
            <a:spLocks noChangeArrowheads="1"/>
          </p:cNvSpPr>
          <p:nvPr/>
        </p:nvSpPr>
        <p:spPr bwMode="auto">
          <a:xfrm>
            <a:off x="6741656" y="2736770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9" name="Oval 11"/>
          <p:cNvSpPr>
            <a:spLocks noChangeArrowheads="1"/>
          </p:cNvSpPr>
          <p:nvPr/>
        </p:nvSpPr>
        <p:spPr bwMode="auto">
          <a:xfrm>
            <a:off x="5905044" y="27367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0" name="Oval 11"/>
          <p:cNvSpPr>
            <a:spLocks noChangeArrowheads="1"/>
          </p:cNvSpPr>
          <p:nvPr/>
        </p:nvSpPr>
        <p:spPr bwMode="auto">
          <a:xfrm>
            <a:off x="4257219" y="27367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1" name="Oval 11"/>
          <p:cNvSpPr>
            <a:spLocks noChangeArrowheads="1"/>
          </p:cNvSpPr>
          <p:nvPr/>
        </p:nvSpPr>
        <p:spPr bwMode="auto">
          <a:xfrm>
            <a:off x="5076369" y="27367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7571919" y="28002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" name="Oval 11"/>
          <p:cNvSpPr>
            <a:spLocks noChangeArrowheads="1"/>
          </p:cNvSpPr>
          <p:nvPr/>
        </p:nvSpPr>
        <p:spPr bwMode="auto">
          <a:xfrm>
            <a:off x="6741656" y="2800270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4" name="Oval 11"/>
          <p:cNvSpPr>
            <a:spLocks noChangeArrowheads="1"/>
          </p:cNvSpPr>
          <p:nvPr/>
        </p:nvSpPr>
        <p:spPr bwMode="auto">
          <a:xfrm>
            <a:off x="5905044" y="28002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" name="Oval 11"/>
          <p:cNvSpPr>
            <a:spLocks noChangeArrowheads="1"/>
          </p:cNvSpPr>
          <p:nvPr/>
        </p:nvSpPr>
        <p:spPr bwMode="auto">
          <a:xfrm>
            <a:off x="4257219" y="28002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" name="Oval 11"/>
          <p:cNvSpPr>
            <a:spLocks noChangeArrowheads="1"/>
          </p:cNvSpPr>
          <p:nvPr/>
        </p:nvSpPr>
        <p:spPr bwMode="auto">
          <a:xfrm>
            <a:off x="5076369" y="28002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7" name="Oval 11"/>
          <p:cNvSpPr>
            <a:spLocks noChangeArrowheads="1"/>
          </p:cNvSpPr>
          <p:nvPr/>
        </p:nvSpPr>
        <p:spPr bwMode="auto">
          <a:xfrm rot="10800000">
            <a:off x="6824206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8" name="Oval 11"/>
          <p:cNvSpPr>
            <a:spLocks noChangeArrowheads="1"/>
          </p:cNvSpPr>
          <p:nvPr/>
        </p:nvSpPr>
        <p:spPr bwMode="auto">
          <a:xfrm rot="10800000">
            <a:off x="5995531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" name="Oval 11"/>
          <p:cNvSpPr>
            <a:spLocks noChangeArrowheads="1"/>
          </p:cNvSpPr>
          <p:nvPr/>
        </p:nvSpPr>
        <p:spPr bwMode="auto">
          <a:xfrm rot="10800000">
            <a:off x="5150981" y="375594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" name="Oval 11"/>
          <p:cNvSpPr>
            <a:spLocks noChangeArrowheads="1"/>
          </p:cNvSpPr>
          <p:nvPr/>
        </p:nvSpPr>
        <p:spPr bwMode="auto">
          <a:xfrm rot="10800000">
            <a:off x="7635419" y="375594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" name="Oval 11"/>
          <p:cNvSpPr>
            <a:spLocks noChangeArrowheads="1"/>
          </p:cNvSpPr>
          <p:nvPr/>
        </p:nvSpPr>
        <p:spPr bwMode="auto">
          <a:xfrm rot="10800000">
            <a:off x="4312781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2" name="Oval 11"/>
          <p:cNvSpPr>
            <a:spLocks noChangeArrowheads="1"/>
          </p:cNvSpPr>
          <p:nvPr/>
        </p:nvSpPr>
        <p:spPr bwMode="auto">
          <a:xfrm rot="10800000">
            <a:off x="5150981" y="375594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3" name="Oval 11"/>
          <p:cNvSpPr>
            <a:spLocks noChangeArrowheads="1"/>
          </p:cNvSpPr>
          <p:nvPr/>
        </p:nvSpPr>
        <p:spPr bwMode="auto">
          <a:xfrm rot="10800000">
            <a:off x="4312781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 rot="10800000">
            <a:off x="5995531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5" name="Oval 11"/>
          <p:cNvSpPr>
            <a:spLocks noChangeArrowheads="1"/>
          </p:cNvSpPr>
          <p:nvPr/>
        </p:nvSpPr>
        <p:spPr bwMode="auto">
          <a:xfrm rot="10800000">
            <a:off x="5150981" y="375594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6" name="Oval 11"/>
          <p:cNvSpPr>
            <a:spLocks noChangeArrowheads="1"/>
          </p:cNvSpPr>
          <p:nvPr/>
        </p:nvSpPr>
        <p:spPr bwMode="auto">
          <a:xfrm rot="10800000">
            <a:off x="4312781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7" name="Oval 11"/>
          <p:cNvSpPr>
            <a:spLocks noChangeArrowheads="1"/>
          </p:cNvSpPr>
          <p:nvPr/>
        </p:nvSpPr>
        <p:spPr bwMode="auto">
          <a:xfrm rot="10800000">
            <a:off x="6824206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" name="Oval 11"/>
          <p:cNvSpPr>
            <a:spLocks noChangeArrowheads="1"/>
          </p:cNvSpPr>
          <p:nvPr/>
        </p:nvSpPr>
        <p:spPr bwMode="auto">
          <a:xfrm rot="10800000">
            <a:off x="5995531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" name="Oval 11"/>
          <p:cNvSpPr>
            <a:spLocks noChangeArrowheads="1"/>
          </p:cNvSpPr>
          <p:nvPr/>
        </p:nvSpPr>
        <p:spPr bwMode="auto">
          <a:xfrm rot="10800000">
            <a:off x="5150981" y="375594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0" name="Oval 11"/>
          <p:cNvSpPr>
            <a:spLocks noChangeArrowheads="1"/>
          </p:cNvSpPr>
          <p:nvPr/>
        </p:nvSpPr>
        <p:spPr bwMode="auto">
          <a:xfrm rot="10800000">
            <a:off x="4312781" y="3755945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1" name="Oval 11"/>
          <p:cNvSpPr>
            <a:spLocks noChangeArrowheads="1"/>
          </p:cNvSpPr>
          <p:nvPr/>
        </p:nvSpPr>
        <p:spPr bwMode="auto">
          <a:xfrm rot="10800000">
            <a:off x="7581444" y="36511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2" name="Oval 11"/>
          <p:cNvSpPr>
            <a:spLocks noChangeArrowheads="1"/>
          </p:cNvSpPr>
          <p:nvPr/>
        </p:nvSpPr>
        <p:spPr bwMode="auto">
          <a:xfrm rot="10800000">
            <a:off x="6770232" y="36511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3" name="Oval 11"/>
          <p:cNvSpPr>
            <a:spLocks noChangeArrowheads="1"/>
          </p:cNvSpPr>
          <p:nvPr/>
        </p:nvSpPr>
        <p:spPr bwMode="auto">
          <a:xfrm rot="10800000">
            <a:off x="5941557" y="36511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4" name="Oval 11"/>
          <p:cNvSpPr>
            <a:spLocks noChangeArrowheads="1"/>
          </p:cNvSpPr>
          <p:nvPr/>
        </p:nvSpPr>
        <p:spPr bwMode="auto">
          <a:xfrm rot="10800000">
            <a:off x="5093831" y="3651170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5" name="Oval 11"/>
          <p:cNvSpPr>
            <a:spLocks noChangeArrowheads="1"/>
          </p:cNvSpPr>
          <p:nvPr/>
        </p:nvSpPr>
        <p:spPr bwMode="auto">
          <a:xfrm rot="10800000">
            <a:off x="4258807" y="36511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 rot="10800000">
            <a:off x="7581444" y="36511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7" name="Oval 11"/>
          <p:cNvSpPr>
            <a:spLocks noChangeArrowheads="1"/>
          </p:cNvSpPr>
          <p:nvPr/>
        </p:nvSpPr>
        <p:spPr bwMode="auto">
          <a:xfrm rot="10800000">
            <a:off x="6770232" y="36511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8" name="Oval 11"/>
          <p:cNvSpPr>
            <a:spLocks noChangeArrowheads="1"/>
          </p:cNvSpPr>
          <p:nvPr/>
        </p:nvSpPr>
        <p:spPr bwMode="auto">
          <a:xfrm rot="10800000">
            <a:off x="5941557" y="36511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9" name="Oval 11"/>
          <p:cNvSpPr>
            <a:spLocks noChangeArrowheads="1"/>
          </p:cNvSpPr>
          <p:nvPr/>
        </p:nvSpPr>
        <p:spPr bwMode="auto">
          <a:xfrm rot="10800000">
            <a:off x="7581444" y="36511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0" name="Oval 11"/>
          <p:cNvSpPr>
            <a:spLocks noChangeArrowheads="1"/>
          </p:cNvSpPr>
          <p:nvPr/>
        </p:nvSpPr>
        <p:spPr bwMode="auto">
          <a:xfrm rot="10800000">
            <a:off x="6770232" y="3651170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" name="Oval 11"/>
          <p:cNvSpPr>
            <a:spLocks noChangeArrowheads="1"/>
          </p:cNvSpPr>
          <p:nvPr/>
        </p:nvSpPr>
        <p:spPr bwMode="auto">
          <a:xfrm rot="10800000">
            <a:off x="5093831" y="3651170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2" name="Oval 11"/>
          <p:cNvSpPr>
            <a:spLocks noChangeArrowheads="1"/>
          </p:cNvSpPr>
          <p:nvPr/>
        </p:nvSpPr>
        <p:spPr bwMode="auto">
          <a:xfrm rot="10800000">
            <a:off x="5941557" y="36511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3" name="Oval 11"/>
          <p:cNvSpPr>
            <a:spLocks noChangeArrowheads="1"/>
          </p:cNvSpPr>
          <p:nvPr/>
        </p:nvSpPr>
        <p:spPr bwMode="auto">
          <a:xfrm rot="10800000">
            <a:off x="7581444" y="36511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4" name="Oval 11"/>
          <p:cNvSpPr>
            <a:spLocks noChangeArrowheads="1"/>
          </p:cNvSpPr>
          <p:nvPr/>
        </p:nvSpPr>
        <p:spPr bwMode="auto">
          <a:xfrm rot="10800000">
            <a:off x="6770232" y="36511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5" name="Oval 11"/>
          <p:cNvSpPr>
            <a:spLocks noChangeArrowheads="1"/>
          </p:cNvSpPr>
          <p:nvPr/>
        </p:nvSpPr>
        <p:spPr bwMode="auto">
          <a:xfrm rot="10800000">
            <a:off x="4258807" y="35876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6" name="Oval 11"/>
          <p:cNvSpPr>
            <a:spLocks noChangeArrowheads="1"/>
          </p:cNvSpPr>
          <p:nvPr/>
        </p:nvSpPr>
        <p:spPr bwMode="auto">
          <a:xfrm rot="10800000">
            <a:off x="5093831" y="3587670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7" name="Oval 11"/>
          <p:cNvSpPr>
            <a:spLocks noChangeArrowheads="1"/>
          </p:cNvSpPr>
          <p:nvPr/>
        </p:nvSpPr>
        <p:spPr bwMode="auto">
          <a:xfrm rot="10800000">
            <a:off x="5941557" y="35876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8" name="Oval 11"/>
          <p:cNvSpPr>
            <a:spLocks noChangeArrowheads="1"/>
          </p:cNvSpPr>
          <p:nvPr/>
        </p:nvSpPr>
        <p:spPr bwMode="auto">
          <a:xfrm rot="10800000">
            <a:off x="7581444" y="35876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9" name="Oval 11"/>
          <p:cNvSpPr>
            <a:spLocks noChangeArrowheads="1"/>
          </p:cNvSpPr>
          <p:nvPr/>
        </p:nvSpPr>
        <p:spPr bwMode="auto">
          <a:xfrm rot="10800000">
            <a:off x="6770232" y="3587670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0" name="Oval 78"/>
          <p:cNvSpPr>
            <a:spLocks noChangeArrowheads="1"/>
          </p:cNvSpPr>
          <p:nvPr/>
        </p:nvSpPr>
        <p:spPr bwMode="auto">
          <a:xfrm>
            <a:off x="4406443" y="2855714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1" name="Oval 79" descr="Large checker board"/>
          <p:cNvSpPr>
            <a:spLocks noChangeArrowheads="1"/>
          </p:cNvSpPr>
          <p:nvPr/>
        </p:nvSpPr>
        <p:spPr bwMode="auto">
          <a:xfrm>
            <a:off x="6097132" y="3698676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2" name="Oval 80" descr="Large checker board"/>
          <p:cNvSpPr>
            <a:spLocks noChangeArrowheads="1"/>
          </p:cNvSpPr>
          <p:nvPr/>
        </p:nvSpPr>
        <p:spPr bwMode="auto">
          <a:xfrm>
            <a:off x="5224006" y="3698676"/>
            <a:ext cx="525462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3" name="Oval 81" descr="Large checker board"/>
          <p:cNvSpPr>
            <a:spLocks noChangeArrowheads="1"/>
          </p:cNvSpPr>
          <p:nvPr/>
        </p:nvSpPr>
        <p:spPr bwMode="auto">
          <a:xfrm>
            <a:off x="4417557" y="3698676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4" name="Oval 82"/>
          <p:cNvSpPr>
            <a:spLocks noChangeArrowheads="1"/>
          </p:cNvSpPr>
          <p:nvPr/>
        </p:nvSpPr>
        <p:spPr bwMode="auto">
          <a:xfrm>
            <a:off x="7721143" y="2857301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5" name="Oval 83"/>
          <p:cNvSpPr>
            <a:spLocks noChangeArrowheads="1"/>
          </p:cNvSpPr>
          <p:nvPr/>
        </p:nvSpPr>
        <p:spPr bwMode="auto">
          <a:xfrm>
            <a:off x="6887707" y="2857301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6" name="Oval 84"/>
          <p:cNvSpPr>
            <a:spLocks noChangeArrowheads="1"/>
          </p:cNvSpPr>
          <p:nvPr/>
        </p:nvSpPr>
        <p:spPr bwMode="auto">
          <a:xfrm>
            <a:off x="6074907" y="2857301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7" name="Oval 85"/>
          <p:cNvSpPr>
            <a:spLocks noChangeArrowheads="1"/>
          </p:cNvSpPr>
          <p:nvPr/>
        </p:nvSpPr>
        <p:spPr bwMode="auto">
          <a:xfrm>
            <a:off x="5216068" y="2858889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8" name="Oval 86" descr="Large checker board"/>
          <p:cNvSpPr>
            <a:spLocks noChangeArrowheads="1"/>
          </p:cNvSpPr>
          <p:nvPr/>
        </p:nvSpPr>
        <p:spPr bwMode="auto">
          <a:xfrm>
            <a:off x="7738607" y="3698676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89" name="Oval 87" descr="Large checker board"/>
          <p:cNvSpPr>
            <a:spLocks noChangeArrowheads="1"/>
          </p:cNvSpPr>
          <p:nvPr/>
        </p:nvSpPr>
        <p:spPr bwMode="auto">
          <a:xfrm>
            <a:off x="6922632" y="3690739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76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12</a:t>
            </a:fld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9203960" y="3198167"/>
            <a:ext cx="3599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+mj-lt"/>
              </a:rPr>
              <a:t>Depth profiling in negative polarity</a:t>
            </a:r>
            <a:endParaRPr lang="en-IN" sz="2400" dirty="0"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1" y="0"/>
            <a:ext cx="9203961" cy="6858000"/>
            <a:chOff x="3241836" y="0"/>
            <a:chExt cx="7877832" cy="6858000"/>
          </a:xfrm>
        </p:grpSpPr>
        <p:pic>
          <p:nvPicPr>
            <p:cNvPr id="4" name="Picture 3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3" t="10107" r="33925" b="9371"/>
            <a:stretch/>
          </p:blipFill>
          <p:spPr bwMode="auto">
            <a:xfrm>
              <a:off x="3241836" y="0"/>
              <a:ext cx="7877832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27" t="14562" r="37774" b="71525"/>
            <a:stretch/>
          </p:blipFill>
          <p:spPr bwMode="auto">
            <a:xfrm>
              <a:off x="8235940" y="233263"/>
              <a:ext cx="2382296" cy="20152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4278086" y="2034074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 smtClean="0">
                  <a:solidFill>
                    <a:srgbClr val="23D023"/>
                  </a:solidFill>
                </a:rPr>
                <a:t>CN</a:t>
              </a:r>
              <a:r>
                <a:rPr lang="en-IN" b="1" baseline="30000" dirty="0" smtClean="0">
                  <a:solidFill>
                    <a:srgbClr val="23D023"/>
                  </a:solidFill>
                </a:rPr>
                <a:t>-</a:t>
              </a:r>
              <a:endParaRPr lang="en-IN" sz="1400" b="1" dirty="0">
                <a:solidFill>
                  <a:srgbClr val="23D023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78086" y="3547610"/>
              <a:ext cx="8803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 smtClean="0">
                  <a:solidFill>
                    <a:srgbClr val="FF80FF"/>
                  </a:solidFill>
                </a:rPr>
                <a:t>HS</a:t>
              </a:r>
              <a:r>
                <a:rPr lang="en-IN" b="1" baseline="30000" dirty="0" smtClean="0">
                  <a:solidFill>
                    <a:srgbClr val="FF80FF"/>
                  </a:solidFill>
                </a:rPr>
                <a:t>-</a:t>
              </a:r>
              <a:r>
                <a:rPr lang="en-IN" b="1" dirty="0" smtClean="0"/>
                <a:t> , </a:t>
              </a:r>
              <a:r>
                <a:rPr lang="en-IN" b="1" dirty="0" smtClean="0">
                  <a:solidFill>
                    <a:srgbClr val="00FF80"/>
                  </a:solidFill>
                </a:rPr>
                <a:t>S</a:t>
              </a:r>
              <a:r>
                <a:rPr lang="en-IN" b="1" baseline="30000" dirty="0" smtClean="0">
                  <a:solidFill>
                    <a:srgbClr val="00FF80"/>
                  </a:solidFill>
                </a:rPr>
                <a:t>-</a:t>
              </a:r>
              <a:endParaRPr lang="en-IN" b="1" dirty="0">
                <a:solidFill>
                  <a:srgbClr val="00FF8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12464" y="3429000"/>
              <a:ext cx="805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 smtClean="0">
                  <a:solidFill>
                    <a:srgbClr val="0080FF"/>
                  </a:solidFill>
                </a:rPr>
                <a:t>CH</a:t>
              </a:r>
              <a:r>
                <a:rPr lang="en-IN" b="1" baseline="-25000" dirty="0" smtClean="0">
                  <a:solidFill>
                    <a:srgbClr val="0080FF"/>
                  </a:solidFill>
                </a:rPr>
                <a:t>3</a:t>
              </a:r>
              <a:r>
                <a:rPr lang="en-IN" b="1" dirty="0" smtClean="0">
                  <a:solidFill>
                    <a:srgbClr val="0080FF"/>
                  </a:solidFill>
                </a:rPr>
                <a:t>O</a:t>
              </a:r>
              <a:r>
                <a:rPr lang="en-IN" b="1" baseline="30000" dirty="0" smtClean="0">
                  <a:solidFill>
                    <a:srgbClr val="0080FF"/>
                  </a:solidFill>
                </a:rPr>
                <a:t>-</a:t>
              </a:r>
              <a:endParaRPr lang="en-IN" b="1" dirty="0">
                <a:solidFill>
                  <a:srgbClr val="0080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39401" y="4833257"/>
              <a:ext cx="96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 smtClean="0">
                  <a:solidFill>
                    <a:srgbClr val="0080FF"/>
                  </a:solidFill>
                </a:rPr>
                <a:t>C</a:t>
              </a:r>
              <a:r>
                <a:rPr lang="en-IN" b="1" baseline="-25000" dirty="0" smtClean="0">
                  <a:solidFill>
                    <a:srgbClr val="0080FF"/>
                  </a:solidFill>
                </a:rPr>
                <a:t>3</a:t>
              </a:r>
              <a:r>
                <a:rPr lang="en-IN" b="1" dirty="0" smtClean="0">
                  <a:solidFill>
                    <a:srgbClr val="0080FF"/>
                  </a:solidFill>
                </a:rPr>
                <a:t>H</a:t>
              </a:r>
              <a:r>
                <a:rPr lang="en-IN" b="1" baseline="-25000" dirty="0" smtClean="0">
                  <a:solidFill>
                    <a:srgbClr val="0080FF"/>
                  </a:solidFill>
                </a:rPr>
                <a:t>3</a:t>
              </a:r>
              <a:r>
                <a:rPr lang="en-IN" b="1" dirty="0" smtClean="0">
                  <a:solidFill>
                    <a:srgbClr val="0080FF"/>
                  </a:solidFill>
                </a:rPr>
                <a:t>O</a:t>
              </a:r>
              <a:r>
                <a:rPr lang="en-IN" b="1" baseline="-25000" dirty="0" smtClean="0">
                  <a:solidFill>
                    <a:srgbClr val="0080FF"/>
                  </a:solidFill>
                </a:rPr>
                <a:t>2</a:t>
              </a:r>
              <a:r>
                <a:rPr lang="en-IN" b="1" baseline="30000" dirty="0" smtClean="0">
                  <a:solidFill>
                    <a:srgbClr val="0080FF"/>
                  </a:solidFill>
                </a:rPr>
                <a:t>-</a:t>
              </a:r>
              <a:endParaRPr lang="en-IN" b="1" dirty="0">
                <a:solidFill>
                  <a:srgbClr val="0080FF"/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1524293" y="369332"/>
            <a:ext cx="4130675" cy="765175"/>
            <a:chOff x="4257219" y="2736770"/>
            <a:chExt cx="4130675" cy="765175"/>
          </a:xfrm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5127169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5955844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" name="Oval 11"/>
            <p:cNvSpPr>
              <a:spLocks noChangeArrowheads="1"/>
            </p:cNvSpPr>
            <p:nvPr/>
          </p:nvSpPr>
          <p:spPr bwMode="auto">
            <a:xfrm>
              <a:off x="6792456" y="2736770"/>
              <a:ext cx="711200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" name="Oval 11"/>
            <p:cNvSpPr>
              <a:spLocks noChangeArrowheads="1"/>
            </p:cNvSpPr>
            <p:nvPr/>
          </p:nvSpPr>
          <p:spPr bwMode="auto">
            <a:xfrm>
              <a:off x="4308019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" name="Oval 11"/>
            <p:cNvSpPr>
              <a:spLocks noChangeArrowheads="1"/>
            </p:cNvSpPr>
            <p:nvPr/>
          </p:nvSpPr>
          <p:spPr bwMode="auto">
            <a:xfrm>
              <a:off x="7622719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6792456" y="2736770"/>
              <a:ext cx="711200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7622719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" name="Oval 11"/>
            <p:cNvSpPr>
              <a:spLocks noChangeArrowheads="1"/>
            </p:cNvSpPr>
            <p:nvPr/>
          </p:nvSpPr>
          <p:spPr bwMode="auto">
            <a:xfrm>
              <a:off x="5955844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" name="Oval 11"/>
            <p:cNvSpPr>
              <a:spLocks noChangeArrowheads="1"/>
            </p:cNvSpPr>
            <p:nvPr/>
          </p:nvSpPr>
          <p:spPr bwMode="auto">
            <a:xfrm>
              <a:off x="6792456" y="2736770"/>
              <a:ext cx="711200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" name="Oval 11"/>
            <p:cNvSpPr>
              <a:spLocks noChangeArrowheads="1"/>
            </p:cNvSpPr>
            <p:nvPr/>
          </p:nvSpPr>
          <p:spPr bwMode="auto">
            <a:xfrm>
              <a:off x="7622719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" name="Oval 11"/>
            <p:cNvSpPr>
              <a:spLocks noChangeArrowheads="1"/>
            </p:cNvSpPr>
            <p:nvPr/>
          </p:nvSpPr>
          <p:spPr bwMode="auto">
            <a:xfrm>
              <a:off x="5127169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5955844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" name="Oval 11"/>
            <p:cNvSpPr>
              <a:spLocks noChangeArrowheads="1"/>
            </p:cNvSpPr>
            <p:nvPr/>
          </p:nvSpPr>
          <p:spPr bwMode="auto">
            <a:xfrm>
              <a:off x="6792456" y="2736770"/>
              <a:ext cx="711200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" name="Oval 11"/>
            <p:cNvSpPr>
              <a:spLocks noChangeArrowheads="1"/>
            </p:cNvSpPr>
            <p:nvPr/>
          </p:nvSpPr>
          <p:spPr bwMode="auto">
            <a:xfrm>
              <a:off x="7622719" y="2736770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4257219" y="27367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" name="Oval 11"/>
            <p:cNvSpPr>
              <a:spLocks noChangeArrowheads="1"/>
            </p:cNvSpPr>
            <p:nvPr/>
          </p:nvSpPr>
          <p:spPr bwMode="auto">
            <a:xfrm>
              <a:off x="5076369" y="27367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5905044" y="27367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6741656" y="2736770"/>
              <a:ext cx="817562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>
              <a:off x="7571919" y="27367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2" name="Oval 11"/>
            <p:cNvSpPr>
              <a:spLocks noChangeArrowheads="1"/>
            </p:cNvSpPr>
            <p:nvPr/>
          </p:nvSpPr>
          <p:spPr bwMode="auto">
            <a:xfrm>
              <a:off x="4257219" y="27367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5076369" y="27367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" name="Oval 11"/>
            <p:cNvSpPr>
              <a:spLocks noChangeArrowheads="1"/>
            </p:cNvSpPr>
            <p:nvPr/>
          </p:nvSpPr>
          <p:spPr bwMode="auto">
            <a:xfrm>
              <a:off x="5905044" y="27367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4257219" y="27367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" name="Oval 11"/>
            <p:cNvSpPr>
              <a:spLocks noChangeArrowheads="1"/>
            </p:cNvSpPr>
            <p:nvPr/>
          </p:nvSpPr>
          <p:spPr bwMode="auto">
            <a:xfrm>
              <a:off x="5076369" y="27367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6741656" y="2736770"/>
              <a:ext cx="817562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5905044" y="27367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" name="Oval 11"/>
            <p:cNvSpPr>
              <a:spLocks noChangeArrowheads="1"/>
            </p:cNvSpPr>
            <p:nvPr/>
          </p:nvSpPr>
          <p:spPr bwMode="auto">
            <a:xfrm>
              <a:off x="4257219" y="27367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5076369" y="27367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7571919" y="28002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" name="Oval 11"/>
            <p:cNvSpPr>
              <a:spLocks noChangeArrowheads="1"/>
            </p:cNvSpPr>
            <p:nvPr/>
          </p:nvSpPr>
          <p:spPr bwMode="auto">
            <a:xfrm>
              <a:off x="6741656" y="2800270"/>
              <a:ext cx="817562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" name="Oval 11"/>
            <p:cNvSpPr>
              <a:spLocks noChangeArrowheads="1"/>
            </p:cNvSpPr>
            <p:nvPr/>
          </p:nvSpPr>
          <p:spPr bwMode="auto">
            <a:xfrm>
              <a:off x="5905044" y="28002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" name="Oval 11"/>
            <p:cNvSpPr>
              <a:spLocks noChangeArrowheads="1"/>
            </p:cNvSpPr>
            <p:nvPr/>
          </p:nvSpPr>
          <p:spPr bwMode="auto">
            <a:xfrm>
              <a:off x="4257219" y="28002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5" name="Oval 11"/>
            <p:cNvSpPr>
              <a:spLocks noChangeArrowheads="1"/>
            </p:cNvSpPr>
            <p:nvPr/>
          </p:nvSpPr>
          <p:spPr bwMode="auto">
            <a:xfrm>
              <a:off x="5076369" y="28002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4406443" y="2855714"/>
              <a:ext cx="490538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7721143" y="2857301"/>
              <a:ext cx="490538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6887707" y="2857301"/>
              <a:ext cx="490537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6074907" y="2857301"/>
              <a:ext cx="490537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5216068" y="2858889"/>
              <a:ext cx="490538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525881" y="1220232"/>
            <a:ext cx="4138612" cy="765175"/>
            <a:chOff x="4258807" y="3587670"/>
            <a:chExt cx="4138612" cy="765175"/>
          </a:xfrm>
        </p:grpSpPr>
        <p:sp>
          <p:nvSpPr>
            <p:cNvPr id="46" name="Oval 11"/>
            <p:cNvSpPr>
              <a:spLocks noChangeArrowheads="1"/>
            </p:cNvSpPr>
            <p:nvPr/>
          </p:nvSpPr>
          <p:spPr bwMode="auto">
            <a:xfrm rot="10800000">
              <a:off x="6824206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" name="Oval 11"/>
            <p:cNvSpPr>
              <a:spLocks noChangeArrowheads="1"/>
            </p:cNvSpPr>
            <p:nvPr/>
          </p:nvSpPr>
          <p:spPr bwMode="auto">
            <a:xfrm rot="10800000">
              <a:off x="5995531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" name="Oval 11"/>
            <p:cNvSpPr>
              <a:spLocks noChangeArrowheads="1"/>
            </p:cNvSpPr>
            <p:nvPr/>
          </p:nvSpPr>
          <p:spPr bwMode="auto">
            <a:xfrm rot="10800000">
              <a:off x="5150981" y="3755945"/>
              <a:ext cx="711200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" name="Oval 11"/>
            <p:cNvSpPr>
              <a:spLocks noChangeArrowheads="1"/>
            </p:cNvSpPr>
            <p:nvPr/>
          </p:nvSpPr>
          <p:spPr bwMode="auto">
            <a:xfrm rot="10800000">
              <a:off x="7635419" y="3755945"/>
              <a:ext cx="709613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" name="Oval 11"/>
            <p:cNvSpPr>
              <a:spLocks noChangeArrowheads="1"/>
            </p:cNvSpPr>
            <p:nvPr/>
          </p:nvSpPr>
          <p:spPr bwMode="auto">
            <a:xfrm rot="10800000">
              <a:off x="4312781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auto">
            <a:xfrm rot="10800000">
              <a:off x="5150981" y="3755945"/>
              <a:ext cx="711200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" name="Oval 11"/>
            <p:cNvSpPr>
              <a:spLocks noChangeArrowheads="1"/>
            </p:cNvSpPr>
            <p:nvPr/>
          </p:nvSpPr>
          <p:spPr bwMode="auto">
            <a:xfrm rot="10800000">
              <a:off x="4312781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3" name="Oval 11"/>
            <p:cNvSpPr>
              <a:spLocks noChangeArrowheads="1"/>
            </p:cNvSpPr>
            <p:nvPr/>
          </p:nvSpPr>
          <p:spPr bwMode="auto">
            <a:xfrm rot="10800000">
              <a:off x="5995531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" name="Oval 11"/>
            <p:cNvSpPr>
              <a:spLocks noChangeArrowheads="1"/>
            </p:cNvSpPr>
            <p:nvPr/>
          </p:nvSpPr>
          <p:spPr bwMode="auto">
            <a:xfrm rot="10800000">
              <a:off x="5150981" y="3755945"/>
              <a:ext cx="711200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" name="Oval 11"/>
            <p:cNvSpPr>
              <a:spLocks noChangeArrowheads="1"/>
            </p:cNvSpPr>
            <p:nvPr/>
          </p:nvSpPr>
          <p:spPr bwMode="auto">
            <a:xfrm rot="10800000">
              <a:off x="4312781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" name="Oval 11"/>
            <p:cNvSpPr>
              <a:spLocks noChangeArrowheads="1"/>
            </p:cNvSpPr>
            <p:nvPr/>
          </p:nvSpPr>
          <p:spPr bwMode="auto">
            <a:xfrm rot="10800000">
              <a:off x="6824206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7" name="Oval 11"/>
            <p:cNvSpPr>
              <a:spLocks noChangeArrowheads="1"/>
            </p:cNvSpPr>
            <p:nvPr/>
          </p:nvSpPr>
          <p:spPr bwMode="auto">
            <a:xfrm rot="10800000">
              <a:off x="5995531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8" name="Oval 11"/>
            <p:cNvSpPr>
              <a:spLocks noChangeArrowheads="1"/>
            </p:cNvSpPr>
            <p:nvPr/>
          </p:nvSpPr>
          <p:spPr bwMode="auto">
            <a:xfrm rot="10800000">
              <a:off x="5150981" y="3755945"/>
              <a:ext cx="711200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9" name="Oval 11"/>
            <p:cNvSpPr>
              <a:spLocks noChangeArrowheads="1"/>
            </p:cNvSpPr>
            <p:nvPr/>
          </p:nvSpPr>
          <p:spPr bwMode="auto">
            <a:xfrm rot="10800000">
              <a:off x="4312781" y="3755945"/>
              <a:ext cx="709612" cy="595313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0" name="Oval 11"/>
            <p:cNvSpPr>
              <a:spLocks noChangeArrowheads="1"/>
            </p:cNvSpPr>
            <p:nvPr/>
          </p:nvSpPr>
          <p:spPr bwMode="auto">
            <a:xfrm rot="10800000">
              <a:off x="7581444" y="36511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" name="Oval 11"/>
            <p:cNvSpPr>
              <a:spLocks noChangeArrowheads="1"/>
            </p:cNvSpPr>
            <p:nvPr/>
          </p:nvSpPr>
          <p:spPr bwMode="auto">
            <a:xfrm rot="10800000">
              <a:off x="6770232" y="36511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2" name="Oval 11"/>
            <p:cNvSpPr>
              <a:spLocks noChangeArrowheads="1"/>
            </p:cNvSpPr>
            <p:nvPr/>
          </p:nvSpPr>
          <p:spPr bwMode="auto">
            <a:xfrm rot="10800000">
              <a:off x="5941557" y="36511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" name="Oval 11"/>
            <p:cNvSpPr>
              <a:spLocks noChangeArrowheads="1"/>
            </p:cNvSpPr>
            <p:nvPr/>
          </p:nvSpPr>
          <p:spPr bwMode="auto">
            <a:xfrm rot="10800000">
              <a:off x="5093831" y="3651170"/>
              <a:ext cx="817562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" name="Oval 11"/>
            <p:cNvSpPr>
              <a:spLocks noChangeArrowheads="1"/>
            </p:cNvSpPr>
            <p:nvPr/>
          </p:nvSpPr>
          <p:spPr bwMode="auto">
            <a:xfrm rot="10800000">
              <a:off x="4258807" y="36511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5" name="Oval 11"/>
            <p:cNvSpPr>
              <a:spLocks noChangeArrowheads="1"/>
            </p:cNvSpPr>
            <p:nvPr/>
          </p:nvSpPr>
          <p:spPr bwMode="auto">
            <a:xfrm rot="10800000">
              <a:off x="7581444" y="36511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" name="Oval 11"/>
            <p:cNvSpPr>
              <a:spLocks noChangeArrowheads="1"/>
            </p:cNvSpPr>
            <p:nvPr/>
          </p:nvSpPr>
          <p:spPr bwMode="auto">
            <a:xfrm rot="10800000">
              <a:off x="6770232" y="36511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7" name="Oval 11"/>
            <p:cNvSpPr>
              <a:spLocks noChangeArrowheads="1"/>
            </p:cNvSpPr>
            <p:nvPr/>
          </p:nvSpPr>
          <p:spPr bwMode="auto">
            <a:xfrm rot="10800000">
              <a:off x="5941557" y="36511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8" name="Oval 11"/>
            <p:cNvSpPr>
              <a:spLocks noChangeArrowheads="1"/>
            </p:cNvSpPr>
            <p:nvPr/>
          </p:nvSpPr>
          <p:spPr bwMode="auto">
            <a:xfrm rot="10800000">
              <a:off x="7581444" y="36511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9" name="Oval 11"/>
            <p:cNvSpPr>
              <a:spLocks noChangeArrowheads="1"/>
            </p:cNvSpPr>
            <p:nvPr/>
          </p:nvSpPr>
          <p:spPr bwMode="auto">
            <a:xfrm rot="10800000">
              <a:off x="6770232" y="3651170"/>
              <a:ext cx="815975" cy="7016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0" name="Oval 11"/>
            <p:cNvSpPr>
              <a:spLocks noChangeArrowheads="1"/>
            </p:cNvSpPr>
            <p:nvPr/>
          </p:nvSpPr>
          <p:spPr bwMode="auto">
            <a:xfrm rot="10800000">
              <a:off x="5093831" y="3651170"/>
              <a:ext cx="817562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" name="Oval 11"/>
            <p:cNvSpPr>
              <a:spLocks noChangeArrowheads="1"/>
            </p:cNvSpPr>
            <p:nvPr/>
          </p:nvSpPr>
          <p:spPr bwMode="auto">
            <a:xfrm rot="10800000">
              <a:off x="5941557" y="36511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" name="Oval 11"/>
            <p:cNvSpPr>
              <a:spLocks noChangeArrowheads="1"/>
            </p:cNvSpPr>
            <p:nvPr/>
          </p:nvSpPr>
          <p:spPr bwMode="auto">
            <a:xfrm rot="10800000">
              <a:off x="7581444" y="36511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3" name="Oval 11"/>
            <p:cNvSpPr>
              <a:spLocks noChangeArrowheads="1"/>
            </p:cNvSpPr>
            <p:nvPr/>
          </p:nvSpPr>
          <p:spPr bwMode="auto">
            <a:xfrm rot="10800000">
              <a:off x="6770232" y="36511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4" name="Oval 11"/>
            <p:cNvSpPr>
              <a:spLocks noChangeArrowheads="1"/>
            </p:cNvSpPr>
            <p:nvPr/>
          </p:nvSpPr>
          <p:spPr bwMode="auto">
            <a:xfrm rot="10800000">
              <a:off x="4258807" y="35876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5" name="Oval 11"/>
            <p:cNvSpPr>
              <a:spLocks noChangeArrowheads="1"/>
            </p:cNvSpPr>
            <p:nvPr/>
          </p:nvSpPr>
          <p:spPr bwMode="auto">
            <a:xfrm rot="10800000">
              <a:off x="5093831" y="3587670"/>
              <a:ext cx="817562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6" name="Oval 11"/>
            <p:cNvSpPr>
              <a:spLocks noChangeArrowheads="1"/>
            </p:cNvSpPr>
            <p:nvPr/>
          </p:nvSpPr>
          <p:spPr bwMode="auto">
            <a:xfrm rot="10800000">
              <a:off x="5941557" y="35876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7" name="Oval 11"/>
            <p:cNvSpPr>
              <a:spLocks noChangeArrowheads="1"/>
            </p:cNvSpPr>
            <p:nvPr/>
          </p:nvSpPr>
          <p:spPr bwMode="auto">
            <a:xfrm rot="10800000">
              <a:off x="7581444" y="35876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8" name="Oval 11"/>
            <p:cNvSpPr>
              <a:spLocks noChangeArrowheads="1"/>
            </p:cNvSpPr>
            <p:nvPr/>
          </p:nvSpPr>
          <p:spPr bwMode="auto">
            <a:xfrm rot="10800000">
              <a:off x="6770232" y="3587670"/>
              <a:ext cx="815975" cy="7016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" name="Oval 79" descr="Large checker board"/>
            <p:cNvSpPr>
              <a:spLocks noChangeArrowheads="1"/>
            </p:cNvSpPr>
            <p:nvPr/>
          </p:nvSpPr>
          <p:spPr bwMode="auto">
            <a:xfrm>
              <a:off x="6097132" y="3698676"/>
              <a:ext cx="490537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81" name="Oval 80" descr="Large checker board"/>
            <p:cNvSpPr>
              <a:spLocks noChangeArrowheads="1"/>
            </p:cNvSpPr>
            <p:nvPr/>
          </p:nvSpPr>
          <p:spPr bwMode="auto">
            <a:xfrm>
              <a:off x="5224006" y="3698676"/>
              <a:ext cx="525462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82" name="Oval 81" descr="Large checker board"/>
            <p:cNvSpPr>
              <a:spLocks noChangeArrowheads="1"/>
            </p:cNvSpPr>
            <p:nvPr/>
          </p:nvSpPr>
          <p:spPr bwMode="auto">
            <a:xfrm>
              <a:off x="4417557" y="3698676"/>
              <a:ext cx="490537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87" name="Oval 86" descr="Large checker board"/>
            <p:cNvSpPr>
              <a:spLocks noChangeArrowheads="1"/>
            </p:cNvSpPr>
            <p:nvPr/>
          </p:nvSpPr>
          <p:spPr bwMode="auto">
            <a:xfrm>
              <a:off x="7738607" y="3698676"/>
              <a:ext cx="490537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88" name="Oval 87" descr="Large checker board"/>
            <p:cNvSpPr>
              <a:spLocks noChangeArrowheads="1"/>
            </p:cNvSpPr>
            <p:nvPr/>
          </p:nvSpPr>
          <p:spPr bwMode="auto">
            <a:xfrm>
              <a:off x="6922632" y="3690739"/>
              <a:ext cx="490537" cy="519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</p:grpSp>
      <p:sp>
        <p:nvSpPr>
          <p:cNvPr id="5" name="Oval 4"/>
          <p:cNvSpPr/>
          <p:nvPr/>
        </p:nvSpPr>
        <p:spPr>
          <a:xfrm>
            <a:off x="1744015" y="1235720"/>
            <a:ext cx="3667418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111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00091 0.1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Comparison of depth profiling in both polarities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13</a:t>
            </a:fld>
            <a:endParaRPr lang="en-IN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341905"/>
              </p:ext>
            </p:extLst>
          </p:nvPr>
        </p:nvGraphicFramePr>
        <p:xfrm>
          <a:off x="410861" y="1322614"/>
          <a:ext cx="5790434" cy="5033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062314"/>
              </p:ext>
            </p:extLst>
          </p:nvPr>
        </p:nvGraphicFramePr>
        <p:xfrm>
          <a:off x="6201295" y="1322614"/>
          <a:ext cx="5790433" cy="5033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0257" y="6479965"/>
            <a:ext cx="698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H.T.S. </a:t>
            </a:r>
            <a:r>
              <a:rPr lang="en-IN" dirty="0" err="1" smtClean="0">
                <a:solidFill>
                  <a:schemeClr val="bg2">
                    <a:lumMod val="50000"/>
                  </a:schemeClr>
                </a:solidFill>
              </a:rPr>
              <a:t>Boschker</a:t>
            </a: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, R. T. Eachambadi et al. Manuscript under preparation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32671" y="3224980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solidFill>
                  <a:srgbClr val="ED7D31"/>
                </a:solidFill>
              </a:rPr>
              <a:t>C</a:t>
            </a:r>
            <a:r>
              <a:rPr lang="en-IN" b="1" baseline="-25000" dirty="0" smtClean="0">
                <a:solidFill>
                  <a:srgbClr val="ED7D31"/>
                </a:solidFill>
              </a:rPr>
              <a:t>4</a:t>
            </a:r>
            <a:r>
              <a:rPr lang="en-IN" b="1" dirty="0" smtClean="0">
                <a:solidFill>
                  <a:srgbClr val="ED7D31"/>
                </a:solidFill>
              </a:rPr>
              <a:t>H</a:t>
            </a:r>
            <a:r>
              <a:rPr lang="en-IN" b="1" baseline="-25000" dirty="0" smtClean="0">
                <a:solidFill>
                  <a:srgbClr val="ED7D31"/>
                </a:solidFill>
              </a:rPr>
              <a:t>8</a:t>
            </a:r>
            <a:r>
              <a:rPr lang="en-IN" b="1" dirty="0" smtClean="0">
                <a:solidFill>
                  <a:srgbClr val="ED7D31"/>
                </a:solidFill>
              </a:rPr>
              <a:t>N</a:t>
            </a:r>
            <a:r>
              <a:rPr lang="en-IN" b="1" baseline="30000" dirty="0" smtClean="0">
                <a:solidFill>
                  <a:srgbClr val="ED7D31"/>
                </a:solidFill>
              </a:rPr>
              <a:t>+</a:t>
            </a:r>
            <a:endParaRPr lang="en-IN" b="1" baseline="30000" dirty="0">
              <a:solidFill>
                <a:srgbClr val="ED7D3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04090" y="340964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solidFill>
                  <a:srgbClr val="ED7D31"/>
                </a:solidFill>
              </a:rPr>
              <a:t>C</a:t>
            </a:r>
            <a:r>
              <a:rPr lang="en-IN" b="1" baseline="-25000" dirty="0" smtClean="0">
                <a:solidFill>
                  <a:srgbClr val="ED7D31"/>
                </a:solidFill>
              </a:rPr>
              <a:t>3</a:t>
            </a:r>
            <a:r>
              <a:rPr lang="en-IN" b="1" dirty="0" smtClean="0">
                <a:solidFill>
                  <a:srgbClr val="ED7D31"/>
                </a:solidFill>
              </a:rPr>
              <a:t>H</a:t>
            </a:r>
            <a:r>
              <a:rPr lang="en-IN" b="1" baseline="-25000" dirty="0" smtClean="0">
                <a:solidFill>
                  <a:srgbClr val="ED7D31"/>
                </a:solidFill>
              </a:rPr>
              <a:t>2</a:t>
            </a:r>
            <a:r>
              <a:rPr lang="en-IN" b="1" dirty="0" smtClean="0">
                <a:solidFill>
                  <a:srgbClr val="ED7D31"/>
                </a:solidFill>
              </a:rPr>
              <a:t>N</a:t>
            </a:r>
            <a:r>
              <a:rPr lang="en-IN" b="1" baseline="30000" dirty="0" smtClean="0">
                <a:solidFill>
                  <a:srgbClr val="ED7D31"/>
                </a:solidFill>
              </a:rPr>
              <a:t>-</a:t>
            </a:r>
            <a:endParaRPr lang="en-IN" b="1" baseline="30000" dirty="0">
              <a:solidFill>
                <a:srgbClr val="ED7D3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41730" y="4016477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solidFill>
                  <a:srgbClr val="A5A5A5"/>
                </a:solidFill>
              </a:rPr>
              <a:t>CH</a:t>
            </a:r>
            <a:r>
              <a:rPr lang="en-IN" b="1" baseline="-25000" dirty="0" smtClean="0">
                <a:solidFill>
                  <a:srgbClr val="A5A5A5"/>
                </a:solidFill>
              </a:rPr>
              <a:t>3</a:t>
            </a:r>
            <a:r>
              <a:rPr lang="en-IN" b="1" dirty="0" smtClean="0">
                <a:solidFill>
                  <a:srgbClr val="A5A5A5"/>
                </a:solidFill>
              </a:rPr>
              <a:t>O</a:t>
            </a:r>
            <a:r>
              <a:rPr lang="en-IN" b="1" baseline="30000" dirty="0" smtClean="0">
                <a:solidFill>
                  <a:srgbClr val="A5A5A5"/>
                </a:solidFill>
              </a:rPr>
              <a:t>+</a:t>
            </a:r>
            <a:endParaRPr lang="en-IN" b="1" baseline="30000" dirty="0">
              <a:solidFill>
                <a:srgbClr val="A5A5A5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3084" y="4606413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solidFill>
                  <a:srgbClr val="5B9BD5"/>
                </a:solidFill>
              </a:rPr>
              <a:t>Ni</a:t>
            </a:r>
            <a:r>
              <a:rPr lang="en-IN" b="1" baseline="30000" dirty="0" smtClean="0">
                <a:solidFill>
                  <a:srgbClr val="5B9BD5"/>
                </a:solidFill>
              </a:rPr>
              <a:t>+</a:t>
            </a:r>
            <a:endParaRPr lang="en-IN" b="1" baseline="30000" dirty="0">
              <a:solidFill>
                <a:srgbClr val="5B9BD5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97633" y="305725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solidFill>
                  <a:srgbClr val="5B9BD5"/>
                </a:solidFill>
              </a:rPr>
              <a:t>S</a:t>
            </a:r>
            <a:r>
              <a:rPr lang="en-IN" b="1" baseline="30000" dirty="0" smtClean="0">
                <a:solidFill>
                  <a:srgbClr val="5B9BD5"/>
                </a:solidFill>
              </a:rPr>
              <a:t>-</a:t>
            </a:r>
            <a:endParaRPr lang="en-IN" b="1" baseline="30000" dirty="0">
              <a:solidFill>
                <a:srgbClr val="5B9BD5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7983" y="4279179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solidFill>
                  <a:srgbClr val="A5A5A5"/>
                </a:solidFill>
              </a:rPr>
              <a:t>CH</a:t>
            </a:r>
            <a:r>
              <a:rPr lang="en-IN" b="1" baseline="-25000" dirty="0" smtClean="0">
                <a:solidFill>
                  <a:srgbClr val="A5A5A5"/>
                </a:solidFill>
              </a:rPr>
              <a:t>3</a:t>
            </a:r>
            <a:r>
              <a:rPr lang="en-IN" b="1" dirty="0" smtClean="0">
                <a:solidFill>
                  <a:srgbClr val="A5A5A5"/>
                </a:solidFill>
              </a:rPr>
              <a:t>O</a:t>
            </a:r>
            <a:r>
              <a:rPr lang="en-IN" b="1" baseline="30000" dirty="0">
                <a:solidFill>
                  <a:srgbClr val="A5A5A5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9759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838200" y="1027906"/>
            <a:ext cx="10102850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nl-NL" altLang="en-US" sz="2200" b="1" u="sng" dirty="0" err="1" smtClean="0">
                <a:latin typeface="Calibri" panose="020F0502020204030204" pitchFamily="34" charset="0"/>
              </a:rPr>
              <a:t>Nitrogen</a:t>
            </a:r>
            <a:r>
              <a:rPr lang="nl-NL" altLang="en-US" sz="2200" b="1" u="sng" dirty="0" smtClean="0">
                <a:latin typeface="Calibri" panose="020F0502020204030204" pitchFamily="34" charset="0"/>
              </a:rPr>
              <a:t> </a:t>
            </a:r>
            <a:r>
              <a:rPr lang="nl-NL" altLang="en-US" sz="2200" b="1" u="sng" dirty="0" err="1" smtClean="0">
                <a:latin typeface="Calibri" panose="020F0502020204030204" pitchFamily="34" charset="0"/>
              </a:rPr>
              <a:t>containing</a:t>
            </a:r>
            <a:r>
              <a:rPr lang="nl-NL" altLang="en-US" sz="2200" b="1" u="sng" dirty="0" smtClean="0">
                <a:latin typeface="Calibri" panose="020F0502020204030204" pitchFamily="34" charset="0"/>
              </a:rPr>
              <a:t> </a:t>
            </a:r>
            <a:r>
              <a:rPr lang="nl-NL" altLang="en-US" sz="2200" b="1" u="sng" dirty="0" err="1" smtClean="0">
                <a:latin typeface="Calibri" panose="020F0502020204030204" pitchFamily="34" charset="0"/>
              </a:rPr>
              <a:t>organics</a:t>
            </a:r>
            <a:r>
              <a:rPr lang="nl-NL" altLang="en-US" sz="2200" b="1" u="sng" dirty="0" smtClean="0">
                <a:latin typeface="Calibri" panose="020F0502020204030204" pitchFamily="34" charset="0"/>
              </a:rPr>
              <a:t>:</a:t>
            </a:r>
            <a:r>
              <a:rPr lang="nl-NL" altLang="en-US" sz="2200" dirty="0" smtClean="0">
                <a:latin typeface="Calibri" panose="020F0502020204030204" pitchFamily="34" charset="0"/>
              </a:rPr>
              <a:t> </a:t>
            </a:r>
            <a:endParaRPr lang="nl-NL" altLang="en-US" sz="2200" dirty="0">
              <a:latin typeface="Calibri" panose="020F0502020204030204" pitchFamily="34" charset="0"/>
            </a:endParaRPr>
          </a:p>
          <a:p>
            <a:r>
              <a:rPr lang="nl-NL" altLang="en-US" sz="2200" u="sng" dirty="0">
                <a:latin typeface="Calibri" panose="020F0502020204030204" pitchFamily="34" charset="0"/>
              </a:rPr>
              <a:t>pos </a:t>
            </a:r>
            <a:r>
              <a:rPr lang="nl-NL" altLang="en-US" sz="2200" u="sng" dirty="0" err="1">
                <a:latin typeface="Calibri" panose="020F0502020204030204" pitchFamily="34" charset="0"/>
              </a:rPr>
              <a:t>and</a:t>
            </a:r>
            <a:r>
              <a:rPr lang="nl-NL" altLang="en-US" sz="2200" u="sng" dirty="0">
                <a:latin typeface="Calibri" panose="020F0502020204030204" pitchFamily="34" charset="0"/>
              </a:rPr>
              <a:t> neg mode </a:t>
            </a:r>
            <a:r>
              <a:rPr lang="nl-NL" altLang="en-US" sz="2200" dirty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nl-NL" altLang="en-US" sz="2200" dirty="0" err="1">
                <a:latin typeface="Calibri" panose="020F0502020204030204" pitchFamily="34" charset="0"/>
              </a:rPr>
              <a:t>many</a:t>
            </a:r>
            <a:r>
              <a:rPr lang="nl-NL" altLang="en-US" sz="2200" dirty="0">
                <a:latin typeface="Calibri" panose="020F0502020204030204" pitchFamily="34" charset="0"/>
              </a:rPr>
              <a:t> N </a:t>
            </a:r>
            <a:r>
              <a:rPr lang="nl-NL" altLang="en-US" sz="2200" dirty="0" err="1">
                <a:latin typeface="Calibri" panose="020F0502020204030204" pitchFamily="34" charset="0"/>
              </a:rPr>
              <a:t>and</a:t>
            </a:r>
            <a:r>
              <a:rPr lang="nl-NL" altLang="en-US" sz="2200" dirty="0">
                <a:latin typeface="Calibri" panose="020F0502020204030204" pitchFamily="34" charset="0"/>
              </a:rPr>
              <a:t> NO </a:t>
            </a:r>
            <a:r>
              <a:rPr lang="nl-NL" altLang="en-US" sz="2200" dirty="0" err="1">
                <a:latin typeface="Calibri" panose="020F0502020204030204" pitchFamily="34" charset="0"/>
              </a:rPr>
              <a:t>containing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 err="1">
                <a:latin typeface="Calibri" panose="020F0502020204030204" pitchFamily="34" charset="0"/>
              </a:rPr>
              <a:t>fragments</a:t>
            </a:r>
            <a:r>
              <a:rPr lang="nl-NL" altLang="en-US" sz="2200" dirty="0">
                <a:latin typeface="Calibri" panose="020F0502020204030204" pitchFamily="34" charset="0"/>
              </a:rPr>
              <a:t>, </a:t>
            </a:r>
            <a:r>
              <a:rPr lang="nl-NL" altLang="en-US" sz="2200" dirty="0" err="1">
                <a:latin typeface="Calibri" panose="020F0502020204030204" pitchFamily="34" charset="0"/>
              </a:rPr>
              <a:t>characteristic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 err="1">
                <a:latin typeface="Calibri" panose="020F0502020204030204" pitchFamily="34" charset="0"/>
              </a:rPr>
              <a:t>ions</a:t>
            </a:r>
            <a:r>
              <a:rPr lang="nl-NL" altLang="en-US" sz="2200" dirty="0">
                <a:latin typeface="Calibri" panose="020F0502020204030204" pitchFamily="34" charset="0"/>
              </a:rPr>
              <a:t> of </a:t>
            </a:r>
            <a:r>
              <a:rPr lang="nl-NL" altLang="en-US" sz="2200" dirty="0" err="1">
                <a:latin typeface="Calibri" panose="020F0502020204030204" pitchFamily="34" charset="0"/>
              </a:rPr>
              <a:t>many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 err="1">
                <a:latin typeface="Calibri" panose="020F0502020204030204" pitchFamily="34" charset="0"/>
              </a:rPr>
              <a:t>amino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 err="1">
                <a:latin typeface="Calibri" panose="020F0502020204030204" pitchFamily="34" charset="0"/>
              </a:rPr>
              <a:t>acids</a:t>
            </a:r>
            <a:r>
              <a:rPr lang="nl-NL" altLang="en-US" sz="2200" dirty="0">
                <a:latin typeface="Calibri" panose="020F0502020204030204" pitchFamily="34" charset="0"/>
              </a:rPr>
              <a:t> (pos mode)</a:t>
            </a:r>
          </a:p>
          <a:p>
            <a:endParaRPr lang="nl-NL" altLang="en-US" sz="2200" dirty="0">
              <a:latin typeface="Calibri" panose="020F0502020204030204" pitchFamily="34" charset="0"/>
            </a:endParaRPr>
          </a:p>
          <a:p>
            <a:r>
              <a:rPr lang="nl-NL" altLang="en-US" sz="2200" b="1" u="sng" dirty="0">
                <a:latin typeface="Calibri" panose="020F0502020204030204" pitchFamily="34" charset="0"/>
              </a:rPr>
              <a:t>Ni </a:t>
            </a:r>
            <a:r>
              <a:rPr lang="nl-NL" altLang="en-US" sz="2200" b="1" u="sng" dirty="0" err="1">
                <a:latin typeface="Calibri" panose="020F0502020204030204" pitchFamily="34" charset="0"/>
              </a:rPr>
              <a:t>and</a:t>
            </a:r>
            <a:r>
              <a:rPr lang="nl-NL" altLang="en-US" sz="2200" b="1" u="sng" dirty="0">
                <a:latin typeface="Calibri" panose="020F0502020204030204" pitchFamily="34" charset="0"/>
              </a:rPr>
              <a:t> S: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</a:p>
          <a:p>
            <a:r>
              <a:rPr lang="nl-NL" altLang="en-US" sz="2200" u="sng" dirty="0">
                <a:latin typeface="Calibri" panose="020F0502020204030204" pitchFamily="34" charset="0"/>
              </a:rPr>
              <a:t>pos mode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nl-NL" altLang="en-US" sz="2200" dirty="0">
                <a:latin typeface="Calibri" panose="020F0502020204030204" pitchFamily="34" charset="0"/>
              </a:rPr>
              <a:t>Ni </a:t>
            </a:r>
            <a:r>
              <a:rPr lang="nl-NL" altLang="en-US" sz="2200" dirty="0" err="1">
                <a:latin typeface="Calibri" panose="020F0502020204030204" pitchFamily="34" charset="0"/>
              </a:rPr>
              <a:t>and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 err="1">
                <a:latin typeface="Calibri" panose="020F0502020204030204" pitchFamily="34" charset="0"/>
              </a:rPr>
              <a:t>isotopes</a:t>
            </a:r>
            <a:endParaRPr lang="nl-NL" altLang="en-US" sz="2200" dirty="0">
              <a:latin typeface="Calibri" panose="020F0502020204030204" pitchFamily="34" charset="0"/>
            </a:endParaRPr>
          </a:p>
          <a:p>
            <a:r>
              <a:rPr lang="nl-NL" altLang="en-US" sz="2200" u="sng" dirty="0">
                <a:latin typeface="Calibri" panose="020F0502020204030204" pitchFamily="34" charset="0"/>
              </a:rPr>
              <a:t>neg mode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nl-NL" altLang="en-US" sz="2200" dirty="0">
                <a:latin typeface="Calibri" panose="020F0502020204030204" pitchFamily="34" charset="0"/>
              </a:rPr>
              <a:t>S- </a:t>
            </a:r>
            <a:r>
              <a:rPr lang="nl-NL" altLang="en-US" sz="2200" dirty="0" err="1">
                <a:latin typeface="Calibri" panose="020F0502020204030204" pitchFamily="34" charset="0"/>
              </a:rPr>
              <a:t>and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 err="1">
                <a:latin typeface="Calibri" panose="020F0502020204030204" pitchFamily="34" charset="0"/>
              </a:rPr>
              <a:t>isotopes</a:t>
            </a:r>
            <a:r>
              <a:rPr lang="nl-NL" altLang="en-US" sz="2200" dirty="0">
                <a:latin typeface="Calibri" panose="020F0502020204030204" pitchFamily="34" charset="0"/>
              </a:rPr>
              <a:t>, HS-, C2S-, </a:t>
            </a:r>
            <a:r>
              <a:rPr lang="nl-NL" altLang="en-US" sz="2200" dirty="0" err="1">
                <a:latin typeface="Calibri" panose="020F0502020204030204" pitchFamily="34" charset="0"/>
              </a:rPr>
              <a:t>NaHS</a:t>
            </a:r>
            <a:r>
              <a:rPr lang="nl-NL" altLang="en-US" sz="2200" dirty="0">
                <a:latin typeface="Calibri" panose="020F0502020204030204" pitchFamily="34" charset="0"/>
              </a:rPr>
              <a:t>-, NaH2S-, C2HS-, 	CSN-, C3SN-, C2S2-</a:t>
            </a:r>
          </a:p>
          <a:p>
            <a:endParaRPr lang="nl-NL" altLang="en-US" sz="2200" dirty="0">
              <a:latin typeface="Calibri" panose="020F0502020204030204" pitchFamily="34" charset="0"/>
            </a:endParaRPr>
          </a:p>
          <a:p>
            <a:r>
              <a:rPr lang="nl-NL" altLang="en-US" sz="2200" b="1" u="sng" dirty="0" err="1" smtClean="0">
                <a:latin typeface="Calibri" panose="020F0502020204030204" pitchFamily="34" charset="0"/>
              </a:rPr>
              <a:t>Oxygen</a:t>
            </a:r>
            <a:r>
              <a:rPr lang="nl-NL" altLang="en-US" sz="2200" b="1" u="sng" dirty="0" smtClean="0">
                <a:latin typeface="Calibri" panose="020F0502020204030204" pitchFamily="34" charset="0"/>
              </a:rPr>
              <a:t> </a:t>
            </a:r>
            <a:r>
              <a:rPr lang="nl-NL" altLang="en-US" sz="2200" b="1" u="sng" dirty="0" err="1" smtClean="0">
                <a:latin typeface="Calibri" panose="020F0502020204030204" pitchFamily="34" charset="0"/>
              </a:rPr>
              <a:t>containing</a:t>
            </a:r>
            <a:r>
              <a:rPr lang="nl-NL" altLang="en-US" sz="2200" b="1" u="sng" dirty="0" smtClean="0">
                <a:latin typeface="Calibri" panose="020F0502020204030204" pitchFamily="34" charset="0"/>
              </a:rPr>
              <a:t> </a:t>
            </a:r>
            <a:r>
              <a:rPr lang="nl-NL" altLang="en-US" sz="2200" b="1" u="sng" dirty="0" err="1" smtClean="0">
                <a:latin typeface="Calibri" panose="020F0502020204030204" pitchFamily="34" charset="0"/>
              </a:rPr>
              <a:t>organics</a:t>
            </a:r>
            <a:r>
              <a:rPr lang="nl-NL" altLang="en-US" sz="2200" b="1" u="sng" dirty="0" smtClean="0">
                <a:latin typeface="Calibri" panose="020F0502020204030204" pitchFamily="34" charset="0"/>
              </a:rPr>
              <a:t>:</a:t>
            </a:r>
            <a:endParaRPr lang="nl-NL" altLang="en-US" sz="2200" b="1" u="sng" dirty="0">
              <a:latin typeface="Calibri" panose="020F0502020204030204" pitchFamily="34" charset="0"/>
            </a:endParaRPr>
          </a:p>
          <a:p>
            <a:r>
              <a:rPr lang="nl-NL" altLang="en-US" sz="2200" u="sng" dirty="0">
                <a:latin typeface="Calibri" panose="020F0502020204030204" pitchFamily="34" charset="0"/>
              </a:rPr>
              <a:t>pos mode</a:t>
            </a:r>
            <a:r>
              <a:rPr lang="nl-NL" altLang="en-US" sz="2200" dirty="0">
                <a:latin typeface="Calibri" panose="020F0502020204030204" pitchFamily="34" charset="0"/>
              </a:rPr>
              <a:t> </a:t>
            </a:r>
            <a:r>
              <a:rPr lang="nl-NL" altLang="en-US" sz="2200" dirty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en-US" sz="2200" dirty="0">
                <a:latin typeface="Calibri" panose="020F0502020204030204" pitchFamily="34" charset="0"/>
                <a:sym typeface="Wingdings" panose="05000000000000000000" pitchFamily="2" charset="2"/>
              </a:rPr>
              <a:t>CH3+, H3O+, CHO+, CH2O+, CH3O+, C2HO+, C2H2O+, 	C2H3O+, C2H5O+, C3HO+, C3H5O+, C2H3O2+, C2H4O2+, 	C3H3O2+, C3H5O2+, CHO2Na2+, C4H2O2Na+</a:t>
            </a:r>
            <a:endParaRPr lang="nl-NL" altLang="en-US" sz="2200" dirty="0"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nl-NL" altLang="en-US" sz="2200" u="sng" dirty="0">
                <a:latin typeface="Calibri" panose="020F0502020204030204" pitchFamily="34" charset="0"/>
                <a:sym typeface="Wingdings" panose="05000000000000000000" pitchFamily="2" charset="2"/>
              </a:rPr>
              <a:t>neg mode</a:t>
            </a:r>
            <a:r>
              <a:rPr lang="nl-NL" altLang="en-US" sz="2200" dirty="0">
                <a:latin typeface="Calibri" panose="020F0502020204030204" pitchFamily="34" charset="0"/>
                <a:sym typeface="Wingdings" panose="05000000000000000000" pitchFamily="2" charset="2"/>
              </a:rPr>
              <a:t>  </a:t>
            </a:r>
            <a:r>
              <a:rPr lang="pt-BR" altLang="en-US" sz="2200" dirty="0">
                <a:latin typeface="Calibri" panose="020F0502020204030204" pitchFamily="34" charset="0"/>
                <a:sym typeface="Wingdings" panose="05000000000000000000" pitchFamily="2" charset="2"/>
              </a:rPr>
              <a:t>CHO-, CH3O-, C2HO-, C2H3O-, CHO2-, C3HO-, 	CH2ONa-, C3H3O-, C2HO2-, C3H5O-, C2H2O2-, C2H3O2-, 	C2H4O2-, C4H3O-, C3HO2-, C4H5O-, C3H2O2-, C3H3O2-, 	C2HO3-, C4H5O2-, C3H2O3-, C3H3O3-, C4H3O3-, C4H5O3-	, C4H5O4-, C7H5N2O2-, C5H4N5O-/C4H8NO5-</a:t>
            </a:r>
            <a:endParaRPr lang="nl-NL" altLang="en-US" sz="2200" dirty="0">
              <a:latin typeface="Calibri" panose="020F0502020204030204" pitchFamily="34" charset="0"/>
            </a:endParaRP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0449719" y="1210056"/>
            <a:ext cx="1395413" cy="579438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r"/>
            <a:r>
              <a:rPr lang="nl-NL" altLang="en-US" sz="3200" dirty="0" err="1">
                <a:latin typeface="Calibri" panose="020F0502020204030204" pitchFamily="34" charset="0"/>
              </a:rPr>
              <a:t>Protein</a:t>
            </a:r>
            <a:endParaRPr lang="nl-NL" altLang="en-US" sz="3200" dirty="0">
              <a:latin typeface="Calibri" panose="020F0502020204030204" pitchFamily="34" charset="0"/>
            </a:endParaRP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9029104" y="5007980"/>
            <a:ext cx="2816028" cy="584775"/>
          </a:xfrm>
          <a:prstGeom prst="rect">
            <a:avLst/>
          </a:prstGeom>
          <a:solidFill>
            <a:srgbClr val="A5A5A5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r"/>
            <a:r>
              <a:rPr lang="nl-NL" altLang="en-US" sz="3200" dirty="0" err="1" smtClean="0">
                <a:latin typeface="Calibri" panose="020F0502020204030204" pitchFamily="34" charset="0"/>
              </a:rPr>
              <a:t>Polysaccharides</a:t>
            </a:r>
            <a:endParaRPr lang="nl-NL" altLang="en-US" sz="3200" dirty="0">
              <a:latin typeface="Calibri" panose="020F0502020204030204" pitchFamily="34" charset="0"/>
            </a:endParaRPr>
          </a:p>
        </p:txBody>
      </p:sp>
      <p:grpSp>
        <p:nvGrpSpPr>
          <p:cNvPr id="56335" name="Group 15"/>
          <p:cNvGrpSpPr>
            <a:grpSpLocks/>
          </p:cNvGrpSpPr>
          <p:nvPr/>
        </p:nvGrpSpPr>
        <p:grpSpPr bwMode="auto">
          <a:xfrm>
            <a:off x="7460457" y="2266038"/>
            <a:ext cx="4384675" cy="1535113"/>
            <a:chOff x="3845" y="1272"/>
            <a:chExt cx="2762" cy="967"/>
          </a:xfrm>
        </p:grpSpPr>
        <p:sp>
          <p:nvSpPr>
            <p:cNvPr id="56330" name="Text Box 10"/>
            <p:cNvSpPr txBox="1">
              <a:spLocks noChangeArrowheads="1"/>
            </p:cNvSpPr>
            <p:nvPr/>
          </p:nvSpPr>
          <p:spPr bwMode="auto">
            <a:xfrm>
              <a:off x="3845" y="1272"/>
              <a:ext cx="2762" cy="365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nl-NL" altLang="en-US" sz="3200" dirty="0" err="1">
                  <a:latin typeface="Calibri" panose="020F0502020204030204" pitchFamily="34" charset="0"/>
                </a:rPr>
                <a:t>Organic</a:t>
              </a:r>
              <a:r>
                <a:rPr lang="nl-NL" altLang="en-US" sz="3200" dirty="0">
                  <a:latin typeface="Calibri" panose="020F0502020204030204" pitchFamily="34" charset="0"/>
                </a:rPr>
                <a:t> </a:t>
              </a:r>
              <a:r>
                <a:rPr lang="nl-NL" altLang="en-US" sz="3200" dirty="0" err="1">
                  <a:latin typeface="Calibri" panose="020F0502020204030204" pitchFamily="34" charset="0"/>
                </a:rPr>
                <a:t>ligated</a:t>
              </a:r>
              <a:r>
                <a:rPr lang="nl-NL" altLang="en-US" sz="3200" dirty="0">
                  <a:latin typeface="Calibri" panose="020F0502020204030204" pitchFamily="34" charset="0"/>
                </a:rPr>
                <a:t> </a:t>
              </a:r>
              <a:r>
                <a:rPr lang="nl-NL" altLang="en-US" sz="3200" dirty="0" err="1">
                  <a:latin typeface="Calibri" panose="020F0502020204030204" pitchFamily="34" charset="0"/>
                </a:rPr>
                <a:t>NiS</a:t>
              </a:r>
              <a:r>
                <a:rPr lang="nl-NL" altLang="en-US" sz="3200" dirty="0">
                  <a:latin typeface="Calibri" panose="020F0502020204030204" pitchFamily="34" charset="0"/>
                </a:rPr>
                <a:t> </a:t>
              </a:r>
              <a:r>
                <a:rPr lang="nl-NL" altLang="en-US" sz="3200" dirty="0" err="1">
                  <a:latin typeface="Calibri" panose="020F0502020204030204" pitchFamily="34" charset="0"/>
                </a:rPr>
                <a:t>group</a:t>
              </a:r>
              <a:endParaRPr lang="nl-NL" altLang="en-US" sz="3200" dirty="0">
                <a:latin typeface="Calibri" panose="020F0502020204030204" pitchFamily="34" charset="0"/>
              </a:endParaRPr>
            </a:p>
          </p:txBody>
        </p:sp>
        <p:grpSp>
          <p:nvGrpSpPr>
            <p:cNvPr id="56331" name="Group 11"/>
            <p:cNvGrpSpPr>
              <a:grpSpLocks/>
            </p:cNvGrpSpPr>
            <p:nvPr/>
          </p:nvGrpSpPr>
          <p:grpSpPr bwMode="auto">
            <a:xfrm>
              <a:off x="5377" y="1832"/>
              <a:ext cx="881" cy="407"/>
              <a:chOff x="2215" y="954"/>
              <a:chExt cx="881" cy="407"/>
            </a:xfrm>
          </p:grpSpPr>
          <p:sp>
            <p:nvSpPr>
              <p:cNvPr id="56332" name="Text Box 12"/>
              <p:cNvSpPr txBox="1">
                <a:spLocks noChangeArrowheads="1"/>
              </p:cNvSpPr>
              <p:nvPr/>
            </p:nvSpPr>
            <p:spPr bwMode="auto">
              <a:xfrm>
                <a:off x="2215" y="954"/>
                <a:ext cx="881" cy="407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nl-NL" altLang="en-US" dirty="0">
                    <a:latin typeface="Calibri" panose="020F0502020204030204" pitchFamily="34" charset="0"/>
                  </a:rPr>
                  <a:t>        N</a:t>
                </a:r>
              </a:p>
              <a:p>
                <a:r>
                  <a:rPr lang="nl-NL" altLang="en-US" dirty="0">
                    <a:latin typeface="Calibri" panose="020F0502020204030204" pitchFamily="34" charset="0"/>
                  </a:rPr>
                  <a:t>C-C-C-S-S-Ni</a:t>
                </a:r>
                <a:r>
                  <a:rPr lang="nl-NL" altLang="en-US" baseline="30000" dirty="0"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56333" name="Line 13"/>
              <p:cNvSpPr>
                <a:spLocks noChangeShapeType="1"/>
              </p:cNvSpPr>
              <p:nvPr/>
            </p:nvSpPr>
            <p:spPr bwMode="auto">
              <a:xfrm flipH="1">
                <a:off x="2591" y="1124"/>
                <a:ext cx="11" cy="6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IN"/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 err="1" smtClean="0"/>
              <a:t>ToF</a:t>
            </a:r>
            <a:r>
              <a:rPr lang="nl-NL" altLang="en-US" dirty="0" smtClean="0"/>
              <a:t>-SIMS: 3 most common </a:t>
            </a:r>
            <a:r>
              <a:rPr lang="nl-NL" altLang="en-US" dirty="0" err="1" smtClean="0"/>
              <a:t>depth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profiles</a:t>
            </a:r>
            <a:r>
              <a:rPr lang="nl-NL" altLang="en-US" dirty="0" smtClean="0"/>
              <a:t/>
            </a:r>
            <a:br>
              <a:rPr lang="nl-NL" altLang="en-US" dirty="0" smtClean="0"/>
            </a:b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14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180257" y="6479965"/>
            <a:ext cx="698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H.T.S. </a:t>
            </a:r>
            <a:r>
              <a:rPr lang="en-IN" dirty="0" err="1" smtClean="0">
                <a:solidFill>
                  <a:schemeClr val="bg2">
                    <a:lumMod val="50000"/>
                  </a:schemeClr>
                </a:solidFill>
              </a:rPr>
              <a:t>Boschker</a:t>
            </a: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, R. T. Eachambadi et al. Manuscript under preparation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98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animBg="1"/>
      <p:bldP spid="563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2"/>
          <p:cNvSpPr>
            <a:spLocks noChangeArrowheads="1"/>
          </p:cNvSpPr>
          <p:nvPr/>
        </p:nvSpPr>
        <p:spPr bwMode="auto">
          <a:xfrm>
            <a:off x="1562100" y="-1244600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179" name="Rectangle 27"/>
          <p:cNvSpPr>
            <a:spLocks noChangeArrowheads="1"/>
          </p:cNvSpPr>
          <p:nvPr/>
        </p:nvSpPr>
        <p:spPr bwMode="auto">
          <a:xfrm>
            <a:off x="1530857" y="1357853"/>
            <a:ext cx="215393" cy="42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0180" name="Rectangle 28"/>
          <p:cNvSpPr>
            <a:spLocks noChangeArrowheads="1"/>
          </p:cNvSpPr>
          <p:nvPr/>
        </p:nvSpPr>
        <p:spPr bwMode="auto">
          <a:xfrm>
            <a:off x="335092" y="2916227"/>
            <a:ext cx="16722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Before Sputter</a:t>
            </a:r>
            <a:endParaRPr lang="en-GB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186" name="Rectangle 18"/>
          <p:cNvSpPr>
            <a:spLocks noChangeArrowheads="1"/>
          </p:cNvSpPr>
          <p:nvPr/>
        </p:nvSpPr>
        <p:spPr bwMode="auto">
          <a:xfrm>
            <a:off x="2919902" y="2911412"/>
            <a:ext cx="14982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 smtClean="0"/>
              <a:t>After sputter</a:t>
            </a:r>
            <a:endParaRPr lang="nl-NL" altLang="en-US" dirty="0"/>
          </a:p>
        </p:txBody>
      </p:sp>
      <p:sp>
        <p:nvSpPr>
          <p:cNvPr id="50187" name="Rectangle 19"/>
          <p:cNvSpPr>
            <a:spLocks noChangeArrowheads="1"/>
          </p:cNvSpPr>
          <p:nvPr/>
        </p:nvSpPr>
        <p:spPr bwMode="auto">
          <a:xfrm>
            <a:off x="4287838" y="4681702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 smtClean="0"/>
              <a:t>Difference image</a:t>
            </a:r>
            <a:endParaRPr lang="en-US" alt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0093" y="582788"/>
            <a:ext cx="5718504" cy="5550932"/>
            <a:chOff x="5635296" y="536608"/>
            <a:chExt cx="5718504" cy="5550932"/>
          </a:xfrm>
        </p:grpSpPr>
        <p:graphicFrame>
          <p:nvGraphicFramePr>
            <p:cNvPr id="6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1939364"/>
                </p:ext>
              </p:extLst>
            </p:nvPr>
          </p:nvGraphicFramePr>
          <p:xfrm>
            <a:off x="5635296" y="536608"/>
            <a:ext cx="5718504" cy="55509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0188" name="Rectangle 20"/>
            <p:cNvSpPr>
              <a:spLocks noChangeArrowheads="1"/>
            </p:cNvSpPr>
            <p:nvPr/>
          </p:nvSpPr>
          <p:spPr bwMode="auto">
            <a:xfrm rot="1667295">
              <a:off x="7237666" y="2406151"/>
              <a:ext cx="327025" cy="88900"/>
            </a:xfrm>
            <a:prstGeom prst="rect">
              <a:avLst/>
            </a:prstGeom>
            <a:solidFill>
              <a:srgbClr val="5B9BD5"/>
            </a:solidFill>
            <a:ln w="9525">
              <a:solidFill>
                <a:srgbClr val="5B9BD5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000"/>
            </a:p>
          </p:txBody>
        </p:sp>
        <p:sp>
          <p:nvSpPr>
            <p:cNvPr id="50189" name="Text Box 21"/>
            <p:cNvSpPr txBox="1">
              <a:spLocks noChangeArrowheads="1"/>
            </p:cNvSpPr>
            <p:nvPr/>
          </p:nvSpPr>
          <p:spPr bwMode="auto">
            <a:xfrm>
              <a:off x="6920165" y="1763214"/>
              <a:ext cx="11689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nl-NL" altLang="en-US" sz="2000" dirty="0">
                  <a:solidFill>
                    <a:srgbClr val="5B9BD5"/>
                  </a:solidFill>
                </a:rPr>
                <a:t>Ni </a:t>
              </a:r>
              <a:r>
                <a:rPr lang="nl-NL" altLang="en-US" sz="2000" dirty="0" err="1">
                  <a:solidFill>
                    <a:srgbClr val="5B9BD5"/>
                  </a:solidFill>
                </a:rPr>
                <a:t>and</a:t>
              </a:r>
              <a:r>
                <a:rPr lang="nl-NL" altLang="en-US" sz="2000" dirty="0">
                  <a:solidFill>
                    <a:srgbClr val="5B9BD5"/>
                  </a:solidFill>
                </a:rPr>
                <a:t> S</a:t>
              </a:r>
            </a:p>
          </p:txBody>
        </p:sp>
        <p:sp>
          <p:nvSpPr>
            <p:cNvPr id="50190" name="Rectangle 22"/>
            <p:cNvSpPr>
              <a:spLocks noChangeArrowheads="1"/>
            </p:cNvSpPr>
            <p:nvPr/>
          </p:nvSpPr>
          <p:spPr bwMode="auto">
            <a:xfrm rot="1549452">
              <a:off x="8636253" y="3244351"/>
              <a:ext cx="825500" cy="63500"/>
            </a:xfrm>
            <a:prstGeom prst="rect">
              <a:avLst/>
            </a:prstGeom>
            <a:solidFill>
              <a:srgbClr val="A5A5A5"/>
            </a:soli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 sz="2000"/>
            </a:p>
          </p:txBody>
        </p:sp>
        <p:sp>
          <p:nvSpPr>
            <p:cNvPr id="50191" name="Text Box 23"/>
            <p:cNvSpPr txBox="1">
              <a:spLocks noChangeArrowheads="1"/>
            </p:cNvSpPr>
            <p:nvPr/>
          </p:nvSpPr>
          <p:spPr bwMode="auto">
            <a:xfrm>
              <a:off x="8679115" y="2634752"/>
              <a:ext cx="8386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nl-NL" altLang="en-US" sz="2000" dirty="0">
                  <a:solidFill>
                    <a:srgbClr val="A5A5A5"/>
                  </a:solidFill>
                </a:rPr>
                <a:t>O-</a:t>
              </a:r>
              <a:r>
                <a:rPr lang="nl-NL" altLang="en-US" sz="2000" dirty="0" err="1">
                  <a:solidFill>
                    <a:srgbClr val="A5A5A5"/>
                  </a:solidFill>
                </a:rPr>
                <a:t>org</a:t>
              </a:r>
              <a:endParaRPr lang="nl-NL" altLang="en-US" sz="2000" dirty="0">
                <a:solidFill>
                  <a:srgbClr val="A5A5A5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Calibration of sputter depth with the in-situ AFM</a:t>
            </a:r>
            <a:br>
              <a:rPr lang="en-US" alt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15</a:t>
            </a:fld>
            <a:endParaRPr lang="en-IN"/>
          </a:p>
        </p:txBody>
      </p:sp>
      <p:sp>
        <p:nvSpPr>
          <p:cNvPr id="19" name="TextBox 18"/>
          <p:cNvSpPr txBox="1"/>
          <p:nvPr/>
        </p:nvSpPr>
        <p:spPr>
          <a:xfrm>
            <a:off x="180257" y="6479965"/>
            <a:ext cx="698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H.T.S. </a:t>
            </a:r>
            <a:r>
              <a:rPr lang="en-IN" dirty="0" err="1" smtClean="0">
                <a:solidFill>
                  <a:schemeClr val="bg2">
                    <a:lumMod val="50000"/>
                  </a:schemeClr>
                </a:solidFill>
              </a:rPr>
              <a:t>Boschker</a:t>
            </a: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, R. T. Eachambadi et al. Manuscript under preparation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91" y="1229039"/>
            <a:ext cx="2101610" cy="1600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565" y="1229039"/>
            <a:ext cx="2133419" cy="16249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5" y="3615372"/>
            <a:ext cx="3729113" cy="2840365"/>
          </a:xfrm>
          <a:prstGeom prst="rect">
            <a:avLst/>
          </a:prstGeom>
        </p:spPr>
      </p:pic>
      <p:sp>
        <p:nvSpPr>
          <p:cNvPr id="21" name="Rectangle 20"/>
          <p:cNvSpPr>
            <a:spLocks noChangeArrowheads="1"/>
          </p:cNvSpPr>
          <p:nvPr/>
        </p:nvSpPr>
        <p:spPr bwMode="auto">
          <a:xfrm rot="1667295">
            <a:off x="6742803" y="2563783"/>
            <a:ext cx="2117010" cy="60104"/>
          </a:xfrm>
          <a:prstGeom prst="rect">
            <a:avLst/>
          </a:prstGeom>
          <a:solidFill>
            <a:srgbClr val="ED7D31"/>
          </a:solidFill>
          <a:ln w="9525">
            <a:solidFill>
              <a:srgbClr val="ED7D3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000"/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7138909" y="2643882"/>
            <a:ext cx="8258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en-US" sz="2000" dirty="0" err="1" smtClean="0">
                <a:solidFill>
                  <a:srgbClr val="ED7D31"/>
                </a:solidFill>
              </a:rPr>
              <a:t>N-org</a:t>
            </a:r>
            <a:endParaRPr lang="nl-NL" altLang="en-US" sz="2000" dirty="0">
              <a:solidFill>
                <a:srgbClr val="ED7D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01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86" grpId="0"/>
      <p:bldP spid="50187" grpId="0"/>
      <p:bldP spid="21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Why study cable bacteria?</a:t>
            </a:r>
          </a:p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Instrumentation</a:t>
            </a:r>
          </a:p>
          <a:p>
            <a:pPr>
              <a:lnSpc>
                <a:spcPct val="200000"/>
              </a:lnSpc>
            </a:pP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Results</a:t>
            </a:r>
          </a:p>
          <a:p>
            <a:pPr>
              <a:lnSpc>
                <a:spcPct val="200000"/>
              </a:lnSpc>
            </a:pPr>
            <a:r>
              <a:rPr lang="en-IN" b="1" dirty="0" smtClean="0"/>
              <a:t>Cable bacteria model</a:t>
            </a:r>
          </a:p>
          <a:p>
            <a:pPr>
              <a:lnSpc>
                <a:spcPct val="200000"/>
              </a:lnSpc>
            </a:pPr>
            <a:endParaRPr lang="en-IN" dirty="0" smtClean="0"/>
          </a:p>
          <a:p>
            <a:pPr>
              <a:lnSpc>
                <a:spcPct val="200000"/>
              </a:lnSpc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573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2395539" y="3186535"/>
            <a:ext cx="4148137" cy="369332"/>
          </a:xfrm>
          <a:prstGeom prst="rect">
            <a:avLst/>
          </a:prstGeom>
          <a:solidFill>
            <a:srgbClr val="A5A5A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386014" y="3634210"/>
            <a:ext cx="4167187" cy="369332"/>
          </a:xfrm>
          <a:prstGeom prst="rect">
            <a:avLst/>
          </a:prstGeom>
          <a:solidFill>
            <a:srgbClr val="A5A5A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396" name="Rectangle 41"/>
          <p:cNvSpPr>
            <a:spLocks noChangeArrowheads="1"/>
          </p:cNvSpPr>
          <p:nvPr/>
        </p:nvSpPr>
        <p:spPr bwMode="auto">
          <a:xfrm>
            <a:off x="7423151" y="2933846"/>
            <a:ext cx="422275" cy="339725"/>
          </a:xfrm>
          <a:prstGeom prst="rect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397" name="Rectangle 42"/>
          <p:cNvSpPr>
            <a:spLocks noChangeArrowheads="1"/>
          </p:cNvSpPr>
          <p:nvPr/>
        </p:nvSpPr>
        <p:spPr bwMode="auto">
          <a:xfrm>
            <a:off x="7423151" y="4038746"/>
            <a:ext cx="422275" cy="339725"/>
          </a:xfrm>
          <a:prstGeom prst="rect">
            <a:avLst/>
          </a:prstGeom>
          <a:solidFill>
            <a:srgbClr val="A5A5A5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398" name="Text Box 43"/>
          <p:cNvSpPr txBox="1">
            <a:spLocks noChangeArrowheads="1"/>
          </p:cNvSpPr>
          <p:nvPr/>
        </p:nvSpPr>
        <p:spPr bwMode="auto">
          <a:xfrm>
            <a:off x="7951788" y="2917970"/>
            <a:ext cx="26098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en-US" dirty="0" err="1"/>
              <a:t>Protein</a:t>
            </a:r>
            <a:r>
              <a:rPr lang="nl-NL" altLang="en-US" dirty="0"/>
              <a:t> </a:t>
            </a:r>
            <a:r>
              <a:rPr lang="nl-NL" altLang="en-US" dirty="0" err="1"/>
              <a:t>rich</a:t>
            </a:r>
            <a:r>
              <a:rPr lang="nl-NL" altLang="en-US" dirty="0"/>
              <a:t> </a:t>
            </a:r>
            <a:r>
              <a:rPr lang="nl-NL" altLang="en-US" dirty="0" smtClean="0"/>
              <a:t>fibers (N-</a:t>
            </a:r>
            <a:r>
              <a:rPr lang="nl-NL" altLang="en-US" dirty="0" err="1" smtClean="0"/>
              <a:t>organics</a:t>
            </a:r>
            <a:r>
              <a:rPr lang="nl-NL" altLang="en-US" dirty="0" smtClean="0"/>
              <a:t>)</a:t>
            </a:r>
            <a:endParaRPr lang="nl-NL" altLang="en-US" dirty="0"/>
          </a:p>
        </p:txBody>
      </p:sp>
      <p:sp>
        <p:nvSpPr>
          <p:cNvPr id="59399" name="Text Box 44"/>
          <p:cNvSpPr txBox="1">
            <a:spLocks noChangeArrowheads="1"/>
          </p:cNvSpPr>
          <p:nvPr/>
        </p:nvSpPr>
        <p:spPr bwMode="auto">
          <a:xfrm>
            <a:off x="7935913" y="3864121"/>
            <a:ext cx="28448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en-US" dirty="0" err="1"/>
              <a:t>Polysaccharide</a:t>
            </a:r>
            <a:r>
              <a:rPr lang="nl-NL" altLang="en-US" dirty="0"/>
              <a:t> </a:t>
            </a:r>
            <a:r>
              <a:rPr lang="nl-NL" altLang="en-US" dirty="0" err="1"/>
              <a:t>rich</a:t>
            </a:r>
            <a:r>
              <a:rPr lang="nl-NL" altLang="en-US" dirty="0"/>
              <a:t> </a:t>
            </a:r>
            <a:r>
              <a:rPr lang="nl-NL" altLang="en-US" dirty="0" err="1"/>
              <a:t>layer</a:t>
            </a:r>
            <a:r>
              <a:rPr lang="nl-NL" altLang="en-US" dirty="0"/>
              <a:t> </a:t>
            </a:r>
            <a:r>
              <a:rPr lang="nl-NL" altLang="en-US" dirty="0" err="1"/>
              <a:t>that</a:t>
            </a:r>
            <a:r>
              <a:rPr lang="nl-NL" altLang="en-US" dirty="0"/>
              <a:t> </a:t>
            </a:r>
            <a:r>
              <a:rPr lang="nl-NL" altLang="en-US" dirty="0" err="1"/>
              <a:t>holds</a:t>
            </a:r>
            <a:r>
              <a:rPr lang="nl-NL" altLang="en-US" dirty="0"/>
              <a:t> </a:t>
            </a:r>
            <a:r>
              <a:rPr lang="nl-NL" altLang="en-US" dirty="0" err="1"/>
              <a:t>the</a:t>
            </a:r>
            <a:r>
              <a:rPr lang="nl-NL" altLang="en-US" dirty="0"/>
              <a:t> fibers </a:t>
            </a:r>
            <a:r>
              <a:rPr lang="nl-NL" altLang="en-US" dirty="0" err="1" smtClean="0"/>
              <a:t>together</a:t>
            </a:r>
            <a:r>
              <a:rPr lang="nl-NL" altLang="en-US" dirty="0" smtClean="0"/>
              <a:t> (O-</a:t>
            </a:r>
            <a:r>
              <a:rPr lang="nl-NL" altLang="en-US" dirty="0" err="1" smtClean="0"/>
              <a:t>organics</a:t>
            </a:r>
            <a:r>
              <a:rPr lang="nl-NL" altLang="en-US" dirty="0" smtClean="0"/>
              <a:t>)</a:t>
            </a:r>
            <a:endParaRPr lang="nl-NL" altLang="en-US" dirty="0"/>
          </a:p>
        </p:txBody>
      </p:sp>
      <p:sp>
        <p:nvSpPr>
          <p:cNvPr id="59402" name="Rectangle 41"/>
          <p:cNvSpPr>
            <a:spLocks noChangeArrowheads="1"/>
          </p:cNvSpPr>
          <p:nvPr/>
        </p:nvSpPr>
        <p:spPr bwMode="auto">
          <a:xfrm>
            <a:off x="7423151" y="3451371"/>
            <a:ext cx="422275" cy="339725"/>
          </a:xfrm>
          <a:prstGeom prst="rect">
            <a:avLst/>
          </a:prstGeom>
          <a:solidFill>
            <a:srgbClr val="008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>
              <a:solidFill>
                <a:srgbClr val="0080FF"/>
              </a:solidFill>
            </a:endParaRPr>
          </a:p>
        </p:txBody>
      </p:sp>
      <p:sp>
        <p:nvSpPr>
          <p:cNvPr id="59403" name="Text Box 43"/>
          <p:cNvSpPr txBox="1">
            <a:spLocks noChangeArrowheads="1"/>
          </p:cNvSpPr>
          <p:nvPr/>
        </p:nvSpPr>
        <p:spPr bwMode="auto">
          <a:xfrm>
            <a:off x="7935913" y="3427558"/>
            <a:ext cx="2000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en-US"/>
              <a:t>Ni and S rich core</a:t>
            </a:r>
          </a:p>
        </p:txBody>
      </p:sp>
      <p:sp>
        <p:nvSpPr>
          <p:cNvPr id="59404" name="Oval 11"/>
          <p:cNvSpPr>
            <a:spLocks noChangeArrowheads="1"/>
          </p:cNvSpPr>
          <p:nvPr/>
        </p:nvSpPr>
        <p:spPr bwMode="auto">
          <a:xfrm>
            <a:off x="3273426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5" name="Oval 11"/>
          <p:cNvSpPr>
            <a:spLocks noChangeArrowheads="1"/>
          </p:cNvSpPr>
          <p:nvPr/>
        </p:nvSpPr>
        <p:spPr bwMode="auto">
          <a:xfrm>
            <a:off x="4102101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6" name="Oval 11"/>
          <p:cNvSpPr>
            <a:spLocks noChangeArrowheads="1"/>
          </p:cNvSpPr>
          <p:nvPr/>
        </p:nvSpPr>
        <p:spPr bwMode="auto">
          <a:xfrm>
            <a:off x="4938713" y="2783033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7" name="Oval 11"/>
          <p:cNvSpPr>
            <a:spLocks noChangeArrowheads="1"/>
          </p:cNvSpPr>
          <p:nvPr/>
        </p:nvSpPr>
        <p:spPr bwMode="auto">
          <a:xfrm>
            <a:off x="2454276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8" name="Oval 11"/>
          <p:cNvSpPr>
            <a:spLocks noChangeArrowheads="1"/>
          </p:cNvSpPr>
          <p:nvPr/>
        </p:nvSpPr>
        <p:spPr bwMode="auto">
          <a:xfrm>
            <a:off x="5768976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9" name="Oval 11"/>
          <p:cNvSpPr>
            <a:spLocks noChangeArrowheads="1"/>
          </p:cNvSpPr>
          <p:nvPr/>
        </p:nvSpPr>
        <p:spPr bwMode="auto">
          <a:xfrm>
            <a:off x="4938713" y="2783033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0" name="Oval 11"/>
          <p:cNvSpPr>
            <a:spLocks noChangeArrowheads="1"/>
          </p:cNvSpPr>
          <p:nvPr/>
        </p:nvSpPr>
        <p:spPr bwMode="auto">
          <a:xfrm>
            <a:off x="5768976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1" name="Oval 11"/>
          <p:cNvSpPr>
            <a:spLocks noChangeArrowheads="1"/>
          </p:cNvSpPr>
          <p:nvPr/>
        </p:nvSpPr>
        <p:spPr bwMode="auto">
          <a:xfrm>
            <a:off x="4102101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2" name="Oval 11"/>
          <p:cNvSpPr>
            <a:spLocks noChangeArrowheads="1"/>
          </p:cNvSpPr>
          <p:nvPr/>
        </p:nvSpPr>
        <p:spPr bwMode="auto">
          <a:xfrm>
            <a:off x="4938713" y="2783033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3" name="Oval 11"/>
          <p:cNvSpPr>
            <a:spLocks noChangeArrowheads="1"/>
          </p:cNvSpPr>
          <p:nvPr/>
        </p:nvSpPr>
        <p:spPr bwMode="auto">
          <a:xfrm>
            <a:off x="5768976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4" name="Oval 11"/>
          <p:cNvSpPr>
            <a:spLocks noChangeArrowheads="1"/>
          </p:cNvSpPr>
          <p:nvPr/>
        </p:nvSpPr>
        <p:spPr bwMode="auto">
          <a:xfrm>
            <a:off x="3273426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5" name="Oval 11"/>
          <p:cNvSpPr>
            <a:spLocks noChangeArrowheads="1"/>
          </p:cNvSpPr>
          <p:nvPr/>
        </p:nvSpPr>
        <p:spPr bwMode="auto">
          <a:xfrm>
            <a:off x="4102101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6" name="Oval 11"/>
          <p:cNvSpPr>
            <a:spLocks noChangeArrowheads="1"/>
          </p:cNvSpPr>
          <p:nvPr/>
        </p:nvSpPr>
        <p:spPr bwMode="auto">
          <a:xfrm>
            <a:off x="4938713" y="2783033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7" name="Oval 11"/>
          <p:cNvSpPr>
            <a:spLocks noChangeArrowheads="1"/>
          </p:cNvSpPr>
          <p:nvPr/>
        </p:nvSpPr>
        <p:spPr bwMode="auto">
          <a:xfrm>
            <a:off x="5768976" y="2783033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8" name="Oval 11"/>
          <p:cNvSpPr>
            <a:spLocks noChangeArrowheads="1"/>
          </p:cNvSpPr>
          <p:nvPr/>
        </p:nvSpPr>
        <p:spPr bwMode="auto">
          <a:xfrm>
            <a:off x="2403476" y="27830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9" name="Oval 11"/>
          <p:cNvSpPr>
            <a:spLocks noChangeArrowheads="1"/>
          </p:cNvSpPr>
          <p:nvPr/>
        </p:nvSpPr>
        <p:spPr bwMode="auto">
          <a:xfrm>
            <a:off x="3222626" y="27830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0" name="Oval 11"/>
          <p:cNvSpPr>
            <a:spLocks noChangeArrowheads="1"/>
          </p:cNvSpPr>
          <p:nvPr/>
        </p:nvSpPr>
        <p:spPr bwMode="auto">
          <a:xfrm>
            <a:off x="4051301" y="27830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1" name="Oval 11"/>
          <p:cNvSpPr>
            <a:spLocks noChangeArrowheads="1"/>
          </p:cNvSpPr>
          <p:nvPr/>
        </p:nvSpPr>
        <p:spPr bwMode="auto">
          <a:xfrm>
            <a:off x="4887913" y="2783033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2" name="Oval 11"/>
          <p:cNvSpPr>
            <a:spLocks noChangeArrowheads="1"/>
          </p:cNvSpPr>
          <p:nvPr/>
        </p:nvSpPr>
        <p:spPr bwMode="auto">
          <a:xfrm>
            <a:off x="5718176" y="27830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3" name="Oval 11"/>
          <p:cNvSpPr>
            <a:spLocks noChangeArrowheads="1"/>
          </p:cNvSpPr>
          <p:nvPr/>
        </p:nvSpPr>
        <p:spPr bwMode="auto">
          <a:xfrm>
            <a:off x="2403476" y="27830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4" name="Oval 11"/>
          <p:cNvSpPr>
            <a:spLocks noChangeArrowheads="1"/>
          </p:cNvSpPr>
          <p:nvPr/>
        </p:nvSpPr>
        <p:spPr bwMode="auto">
          <a:xfrm>
            <a:off x="3222626" y="27830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5" name="Oval 11"/>
          <p:cNvSpPr>
            <a:spLocks noChangeArrowheads="1"/>
          </p:cNvSpPr>
          <p:nvPr/>
        </p:nvSpPr>
        <p:spPr bwMode="auto">
          <a:xfrm>
            <a:off x="4051301" y="27830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6" name="Oval 11"/>
          <p:cNvSpPr>
            <a:spLocks noChangeArrowheads="1"/>
          </p:cNvSpPr>
          <p:nvPr/>
        </p:nvSpPr>
        <p:spPr bwMode="auto">
          <a:xfrm>
            <a:off x="2403476" y="27830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7" name="Oval 11"/>
          <p:cNvSpPr>
            <a:spLocks noChangeArrowheads="1"/>
          </p:cNvSpPr>
          <p:nvPr/>
        </p:nvSpPr>
        <p:spPr bwMode="auto">
          <a:xfrm>
            <a:off x="3222626" y="27830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8" name="Oval 11"/>
          <p:cNvSpPr>
            <a:spLocks noChangeArrowheads="1"/>
          </p:cNvSpPr>
          <p:nvPr/>
        </p:nvSpPr>
        <p:spPr bwMode="auto">
          <a:xfrm>
            <a:off x="4887913" y="2783033"/>
            <a:ext cx="817562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9" name="Oval 11"/>
          <p:cNvSpPr>
            <a:spLocks noChangeArrowheads="1"/>
          </p:cNvSpPr>
          <p:nvPr/>
        </p:nvSpPr>
        <p:spPr bwMode="auto">
          <a:xfrm>
            <a:off x="4051301" y="27830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0" name="Oval 11"/>
          <p:cNvSpPr>
            <a:spLocks noChangeArrowheads="1"/>
          </p:cNvSpPr>
          <p:nvPr/>
        </p:nvSpPr>
        <p:spPr bwMode="auto">
          <a:xfrm>
            <a:off x="2403476" y="27830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1" name="Oval 11"/>
          <p:cNvSpPr>
            <a:spLocks noChangeArrowheads="1"/>
          </p:cNvSpPr>
          <p:nvPr/>
        </p:nvSpPr>
        <p:spPr bwMode="auto">
          <a:xfrm>
            <a:off x="3222626" y="27830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2" name="Oval 11"/>
          <p:cNvSpPr>
            <a:spLocks noChangeArrowheads="1"/>
          </p:cNvSpPr>
          <p:nvPr/>
        </p:nvSpPr>
        <p:spPr bwMode="auto">
          <a:xfrm>
            <a:off x="5718176" y="28465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3" name="Oval 11"/>
          <p:cNvSpPr>
            <a:spLocks noChangeArrowheads="1"/>
          </p:cNvSpPr>
          <p:nvPr/>
        </p:nvSpPr>
        <p:spPr bwMode="auto">
          <a:xfrm>
            <a:off x="4887913" y="2846533"/>
            <a:ext cx="817562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4" name="Oval 11"/>
          <p:cNvSpPr>
            <a:spLocks noChangeArrowheads="1"/>
          </p:cNvSpPr>
          <p:nvPr/>
        </p:nvSpPr>
        <p:spPr bwMode="auto">
          <a:xfrm>
            <a:off x="4051301" y="28465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5" name="Oval 11"/>
          <p:cNvSpPr>
            <a:spLocks noChangeArrowheads="1"/>
          </p:cNvSpPr>
          <p:nvPr/>
        </p:nvSpPr>
        <p:spPr bwMode="auto">
          <a:xfrm>
            <a:off x="2403476" y="28465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6" name="Oval 11"/>
          <p:cNvSpPr>
            <a:spLocks noChangeArrowheads="1"/>
          </p:cNvSpPr>
          <p:nvPr/>
        </p:nvSpPr>
        <p:spPr bwMode="auto">
          <a:xfrm>
            <a:off x="3222626" y="28465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7" name="Oval 11"/>
          <p:cNvSpPr>
            <a:spLocks noChangeArrowheads="1"/>
          </p:cNvSpPr>
          <p:nvPr/>
        </p:nvSpPr>
        <p:spPr bwMode="auto">
          <a:xfrm rot="10800000">
            <a:off x="4970463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8" name="Oval 11"/>
          <p:cNvSpPr>
            <a:spLocks noChangeArrowheads="1"/>
          </p:cNvSpPr>
          <p:nvPr/>
        </p:nvSpPr>
        <p:spPr bwMode="auto">
          <a:xfrm rot="10800000">
            <a:off x="4141788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9" name="Oval 11"/>
          <p:cNvSpPr>
            <a:spLocks noChangeArrowheads="1"/>
          </p:cNvSpPr>
          <p:nvPr/>
        </p:nvSpPr>
        <p:spPr bwMode="auto">
          <a:xfrm rot="10800000">
            <a:off x="3297238" y="3802208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0" name="Oval 11"/>
          <p:cNvSpPr>
            <a:spLocks noChangeArrowheads="1"/>
          </p:cNvSpPr>
          <p:nvPr/>
        </p:nvSpPr>
        <p:spPr bwMode="auto">
          <a:xfrm rot="10800000">
            <a:off x="5781676" y="3802208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1" name="Oval 11"/>
          <p:cNvSpPr>
            <a:spLocks noChangeArrowheads="1"/>
          </p:cNvSpPr>
          <p:nvPr/>
        </p:nvSpPr>
        <p:spPr bwMode="auto">
          <a:xfrm rot="10800000">
            <a:off x="2459038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2" name="Oval 11"/>
          <p:cNvSpPr>
            <a:spLocks noChangeArrowheads="1"/>
          </p:cNvSpPr>
          <p:nvPr/>
        </p:nvSpPr>
        <p:spPr bwMode="auto">
          <a:xfrm rot="10800000">
            <a:off x="3297238" y="3802208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3" name="Oval 11"/>
          <p:cNvSpPr>
            <a:spLocks noChangeArrowheads="1"/>
          </p:cNvSpPr>
          <p:nvPr/>
        </p:nvSpPr>
        <p:spPr bwMode="auto">
          <a:xfrm rot="10800000">
            <a:off x="2459038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4" name="Oval 11"/>
          <p:cNvSpPr>
            <a:spLocks noChangeArrowheads="1"/>
          </p:cNvSpPr>
          <p:nvPr/>
        </p:nvSpPr>
        <p:spPr bwMode="auto">
          <a:xfrm rot="10800000">
            <a:off x="4141788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5" name="Oval 11"/>
          <p:cNvSpPr>
            <a:spLocks noChangeArrowheads="1"/>
          </p:cNvSpPr>
          <p:nvPr/>
        </p:nvSpPr>
        <p:spPr bwMode="auto">
          <a:xfrm rot="10800000">
            <a:off x="3297238" y="3802208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6" name="Oval 11"/>
          <p:cNvSpPr>
            <a:spLocks noChangeArrowheads="1"/>
          </p:cNvSpPr>
          <p:nvPr/>
        </p:nvSpPr>
        <p:spPr bwMode="auto">
          <a:xfrm rot="10800000">
            <a:off x="2459038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7" name="Oval 11"/>
          <p:cNvSpPr>
            <a:spLocks noChangeArrowheads="1"/>
          </p:cNvSpPr>
          <p:nvPr/>
        </p:nvSpPr>
        <p:spPr bwMode="auto">
          <a:xfrm rot="10800000">
            <a:off x="4970463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8" name="Oval 11"/>
          <p:cNvSpPr>
            <a:spLocks noChangeArrowheads="1"/>
          </p:cNvSpPr>
          <p:nvPr/>
        </p:nvSpPr>
        <p:spPr bwMode="auto">
          <a:xfrm rot="10800000">
            <a:off x="4141788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9" name="Oval 11"/>
          <p:cNvSpPr>
            <a:spLocks noChangeArrowheads="1"/>
          </p:cNvSpPr>
          <p:nvPr/>
        </p:nvSpPr>
        <p:spPr bwMode="auto">
          <a:xfrm rot="10800000">
            <a:off x="3297238" y="3802208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0" name="Oval 11"/>
          <p:cNvSpPr>
            <a:spLocks noChangeArrowheads="1"/>
          </p:cNvSpPr>
          <p:nvPr/>
        </p:nvSpPr>
        <p:spPr bwMode="auto">
          <a:xfrm rot="10800000">
            <a:off x="2459038" y="3802208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1" name="Oval 11"/>
          <p:cNvSpPr>
            <a:spLocks noChangeArrowheads="1"/>
          </p:cNvSpPr>
          <p:nvPr/>
        </p:nvSpPr>
        <p:spPr bwMode="auto">
          <a:xfrm rot="10800000">
            <a:off x="5727701" y="36974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2" name="Oval 11"/>
          <p:cNvSpPr>
            <a:spLocks noChangeArrowheads="1"/>
          </p:cNvSpPr>
          <p:nvPr/>
        </p:nvSpPr>
        <p:spPr bwMode="auto">
          <a:xfrm rot="10800000">
            <a:off x="4916489" y="36974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3" name="Oval 11"/>
          <p:cNvSpPr>
            <a:spLocks noChangeArrowheads="1"/>
          </p:cNvSpPr>
          <p:nvPr/>
        </p:nvSpPr>
        <p:spPr bwMode="auto">
          <a:xfrm rot="10800000">
            <a:off x="4087814" y="36974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4" name="Oval 11"/>
          <p:cNvSpPr>
            <a:spLocks noChangeArrowheads="1"/>
          </p:cNvSpPr>
          <p:nvPr/>
        </p:nvSpPr>
        <p:spPr bwMode="auto">
          <a:xfrm rot="10800000">
            <a:off x="3240088" y="3697433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5" name="Oval 11"/>
          <p:cNvSpPr>
            <a:spLocks noChangeArrowheads="1"/>
          </p:cNvSpPr>
          <p:nvPr/>
        </p:nvSpPr>
        <p:spPr bwMode="auto">
          <a:xfrm rot="10800000">
            <a:off x="2405064" y="36974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6" name="Oval 11"/>
          <p:cNvSpPr>
            <a:spLocks noChangeArrowheads="1"/>
          </p:cNvSpPr>
          <p:nvPr/>
        </p:nvSpPr>
        <p:spPr bwMode="auto">
          <a:xfrm rot="10800000">
            <a:off x="5727701" y="36974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7" name="Oval 11"/>
          <p:cNvSpPr>
            <a:spLocks noChangeArrowheads="1"/>
          </p:cNvSpPr>
          <p:nvPr/>
        </p:nvSpPr>
        <p:spPr bwMode="auto">
          <a:xfrm rot="10800000">
            <a:off x="4916489" y="36974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8" name="Oval 11"/>
          <p:cNvSpPr>
            <a:spLocks noChangeArrowheads="1"/>
          </p:cNvSpPr>
          <p:nvPr/>
        </p:nvSpPr>
        <p:spPr bwMode="auto">
          <a:xfrm rot="10800000">
            <a:off x="4087814" y="36974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9" name="Oval 11"/>
          <p:cNvSpPr>
            <a:spLocks noChangeArrowheads="1"/>
          </p:cNvSpPr>
          <p:nvPr/>
        </p:nvSpPr>
        <p:spPr bwMode="auto">
          <a:xfrm rot="10800000">
            <a:off x="5727701" y="36974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0" name="Oval 11"/>
          <p:cNvSpPr>
            <a:spLocks noChangeArrowheads="1"/>
          </p:cNvSpPr>
          <p:nvPr/>
        </p:nvSpPr>
        <p:spPr bwMode="auto">
          <a:xfrm rot="10800000">
            <a:off x="4916489" y="3697433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1" name="Oval 11"/>
          <p:cNvSpPr>
            <a:spLocks noChangeArrowheads="1"/>
          </p:cNvSpPr>
          <p:nvPr/>
        </p:nvSpPr>
        <p:spPr bwMode="auto">
          <a:xfrm rot="10800000">
            <a:off x="3240088" y="3697433"/>
            <a:ext cx="817562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2" name="Oval 11"/>
          <p:cNvSpPr>
            <a:spLocks noChangeArrowheads="1"/>
          </p:cNvSpPr>
          <p:nvPr/>
        </p:nvSpPr>
        <p:spPr bwMode="auto">
          <a:xfrm rot="10800000">
            <a:off x="4087814" y="36974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3" name="Oval 11"/>
          <p:cNvSpPr>
            <a:spLocks noChangeArrowheads="1"/>
          </p:cNvSpPr>
          <p:nvPr/>
        </p:nvSpPr>
        <p:spPr bwMode="auto">
          <a:xfrm rot="10800000">
            <a:off x="5727701" y="36974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4" name="Oval 11"/>
          <p:cNvSpPr>
            <a:spLocks noChangeArrowheads="1"/>
          </p:cNvSpPr>
          <p:nvPr/>
        </p:nvSpPr>
        <p:spPr bwMode="auto">
          <a:xfrm rot="10800000">
            <a:off x="4916489" y="36974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5" name="Oval 11"/>
          <p:cNvSpPr>
            <a:spLocks noChangeArrowheads="1"/>
          </p:cNvSpPr>
          <p:nvPr/>
        </p:nvSpPr>
        <p:spPr bwMode="auto">
          <a:xfrm rot="10800000">
            <a:off x="2405064" y="36339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6" name="Oval 11"/>
          <p:cNvSpPr>
            <a:spLocks noChangeArrowheads="1"/>
          </p:cNvSpPr>
          <p:nvPr/>
        </p:nvSpPr>
        <p:spPr bwMode="auto">
          <a:xfrm rot="10800000">
            <a:off x="3240088" y="3633933"/>
            <a:ext cx="817562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7" name="Oval 11"/>
          <p:cNvSpPr>
            <a:spLocks noChangeArrowheads="1"/>
          </p:cNvSpPr>
          <p:nvPr/>
        </p:nvSpPr>
        <p:spPr bwMode="auto">
          <a:xfrm rot="10800000">
            <a:off x="4087814" y="36339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8" name="Oval 11"/>
          <p:cNvSpPr>
            <a:spLocks noChangeArrowheads="1"/>
          </p:cNvSpPr>
          <p:nvPr/>
        </p:nvSpPr>
        <p:spPr bwMode="auto">
          <a:xfrm rot="10800000">
            <a:off x="5727701" y="36339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9" name="Oval 11"/>
          <p:cNvSpPr>
            <a:spLocks noChangeArrowheads="1"/>
          </p:cNvSpPr>
          <p:nvPr/>
        </p:nvSpPr>
        <p:spPr bwMode="auto">
          <a:xfrm rot="10800000">
            <a:off x="4916489" y="3633933"/>
            <a:ext cx="815975" cy="701675"/>
          </a:xfrm>
          <a:prstGeom prst="ellipse">
            <a:avLst/>
          </a:prstGeom>
          <a:solidFill>
            <a:srgbClr val="ED7D31"/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70" name="Oval 78"/>
          <p:cNvSpPr>
            <a:spLocks noChangeArrowheads="1"/>
          </p:cNvSpPr>
          <p:nvPr/>
        </p:nvSpPr>
        <p:spPr bwMode="auto">
          <a:xfrm>
            <a:off x="2552700" y="2901977"/>
            <a:ext cx="490538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1" name="Oval 79" descr="Large checker board"/>
          <p:cNvSpPr>
            <a:spLocks noChangeArrowheads="1"/>
          </p:cNvSpPr>
          <p:nvPr/>
        </p:nvSpPr>
        <p:spPr bwMode="auto">
          <a:xfrm>
            <a:off x="4243389" y="3744939"/>
            <a:ext cx="490537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2" name="Oval 80" descr="Large checker board"/>
          <p:cNvSpPr>
            <a:spLocks noChangeArrowheads="1"/>
          </p:cNvSpPr>
          <p:nvPr/>
        </p:nvSpPr>
        <p:spPr bwMode="auto">
          <a:xfrm>
            <a:off x="3370263" y="3744939"/>
            <a:ext cx="525462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3" name="Oval 81" descr="Large checker board"/>
          <p:cNvSpPr>
            <a:spLocks noChangeArrowheads="1"/>
          </p:cNvSpPr>
          <p:nvPr/>
        </p:nvSpPr>
        <p:spPr bwMode="auto">
          <a:xfrm>
            <a:off x="2563814" y="3744939"/>
            <a:ext cx="490537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4" name="Oval 82"/>
          <p:cNvSpPr>
            <a:spLocks noChangeArrowheads="1"/>
          </p:cNvSpPr>
          <p:nvPr/>
        </p:nvSpPr>
        <p:spPr bwMode="auto">
          <a:xfrm>
            <a:off x="5867400" y="2903564"/>
            <a:ext cx="490538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5" name="Oval 83"/>
          <p:cNvSpPr>
            <a:spLocks noChangeArrowheads="1"/>
          </p:cNvSpPr>
          <p:nvPr/>
        </p:nvSpPr>
        <p:spPr bwMode="auto">
          <a:xfrm>
            <a:off x="5033964" y="2903564"/>
            <a:ext cx="490537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6" name="Oval 84"/>
          <p:cNvSpPr>
            <a:spLocks noChangeArrowheads="1"/>
          </p:cNvSpPr>
          <p:nvPr/>
        </p:nvSpPr>
        <p:spPr bwMode="auto">
          <a:xfrm>
            <a:off x="4221164" y="2903564"/>
            <a:ext cx="490537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7" name="Oval 85"/>
          <p:cNvSpPr>
            <a:spLocks noChangeArrowheads="1"/>
          </p:cNvSpPr>
          <p:nvPr/>
        </p:nvSpPr>
        <p:spPr bwMode="auto">
          <a:xfrm>
            <a:off x="3362325" y="2905152"/>
            <a:ext cx="490538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8" name="Oval 86" descr="Large checker board"/>
          <p:cNvSpPr>
            <a:spLocks noChangeArrowheads="1"/>
          </p:cNvSpPr>
          <p:nvPr/>
        </p:nvSpPr>
        <p:spPr bwMode="auto">
          <a:xfrm>
            <a:off x="5884864" y="3744939"/>
            <a:ext cx="490537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9" name="Oval 87" descr="Large checker board"/>
          <p:cNvSpPr>
            <a:spLocks noChangeArrowheads="1"/>
          </p:cNvSpPr>
          <p:nvPr/>
        </p:nvSpPr>
        <p:spPr bwMode="auto">
          <a:xfrm>
            <a:off x="5068889" y="3737002"/>
            <a:ext cx="490537" cy="519351"/>
          </a:xfrm>
          <a:prstGeom prst="ellipse">
            <a:avLst/>
          </a:prstGeom>
          <a:solidFill>
            <a:srgbClr val="5B9BD5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80" name="Line 88"/>
          <p:cNvSpPr>
            <a:spLocks noChangeShapeType="1"/>
          </p:cNvSpPr>
          <p:nvPr/>
        </p:nvSpPr>
        <p:spPr bwMode="auto">
          <a:xfrm>
            <a:off x="2144713" y="2854471"/>
            <a:ext cx="0" cy="1457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59481" name="Text Box 89"/>
          <p:cNvSpPr txBox="1">
            <a:spLocks noChangeArrowheads="1"/>
          </p:cNvSpPr>
          <p:nvPr/>
        </p:nvSpPr>
        <p:spPr bwMode="auto">
          <a:xfrm rot="16200000">
            <a:off x="1223402" y="3381798"/>
            <a:ext cx="12647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l-NL" altLang="en-US" dirty="0">
                <a:latin typeface="Calibri" panose="020F0502020204030204" pitchFamily="34" charset="0"/>
              </a:rPr>
              <a:t> ca. 100 nm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Cable bacteria 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17</a:t>
            </a:fld>
            <a:endParaRPr lang="en-IN"/>
          </a:p>
        </p:txBody>
      </p:sp>
      <p:sp>
        <p:nvSpPr>
          <p:cNvPr id="91" name="TextBox 90"/>
          <p:cNvSpPr txBox="1"/>
          <p:nvPr/>
        </p:nvSpPr>
        <p:spPr>
          <a:xfrm>
            <a:off x="180257" y="6479965"/>
            <a:ext cx="698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H.T.S. </a:t>
            </a:r>
            <a:r>
              <a:rPr lang="en-IN" dirty="0" err="1" smtClean="0">
                <a:solidFill>
                  <a:schemeClr val="bg2">
                    <a:lumMod val="50000"/>
                  </a:schemeClr>
                </a:solidFill>
              </a:rPr>
              <a:t>Boschker</a:t>
            </a: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, R. T. Eachambadi et al. Manuscript under preparation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2" name="Oval 11"/>
          <p:cNvSpPr>
            <a:spLocks noChangeArrowheads="1"/>
          </p:cNvSpPr>
          <p:nvPr/>
        </p:nvSpPr>
        <p:spPr bwMode="auto">
          <a:xfrm>
            <a:off x="3278294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4106969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4" name="Oval 11"/>
          <p:cNvSpPr>
            <a:spLocks noChangeArrowheads="1"/>
          </p:cNvSpPr>
          <p:nvPr/>
        </p:nvSpPr>
        <p:spPr bwMode="auto">
          <a:xfrm>
            <a:off x="4943581" y="276939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459144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6" name="Oval 11"/>
          <p:cNvSpPr>
            <a:spLocks noChangeArrowheads="1"/>
          </p:cNvSpPr>
          <p:nvPr/>
        </p:nvSpPr>
        <p:spPr bwMode="auto">
          <a:xfrm>
            <a:off x="5773844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7" name="Oval 11"/>
          <p:cNvSpPr>
            <a:spLocks noChangeArrowheads="1"/>
          </p:cNvSpPr>
          <p:nvPr/>
        </p:nvSpPr>
        <p:spPr bwMode="auto">
          <a:xfrm>
            <a:off x="4943581" y="276939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8" name="Oval 97"/>
          <p:cNvSpPr>
            <a:spLocks noChangeArrowheads="1"/>
          </p:cNvSpPr>
          <p:nvPr/>
        </p:nvSpPr>
        <p:spPr bwMode="auto">
          <a:xfrm>
            <a:off x="5773844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9" name="Oval 11"/>
          <p:cNvSpPr>
            <a:spLocks noChangeArrowheads="1"/>
          </p:cNvSpPr>
          <p:nvPr/>
        </p:nvSpPr>
        <p:spPr bwMode="auto">
          <a:xfrm>
            <a:off x="4106969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0" name="Oval 11"/>
          <p:cNvSpPr>
            <a:spLocks noChangeArrowheads="1"/>
          </p:cNvSpPr>
          <p:nvPr/>
        </p:nvSpPr>
        <p:spPr bwMode="auto">
          <a:xfrm>
            <a:off x="4943581" y="276939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1" name="Oval 11"/>
          <p:cNvSpPr>
            <a:spLocks noChangeArrowheads="1"/>
          </p:cNvSpPr>
          <p:nvPr/>
        </p:nvSpPr>
        <p:spPr bwMode="auto">
          <a:xfrm>
            <a:off x="5773844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" name="Oval 11"/>
          <p:cNvSpPr>
            <a:spLocks noChangeArrowheads="1"/>
          </p:cNvSpPr>
          <p:nvPr/>
        </p:nvSpPr>
        <p:spPr bwMode="auto">
          <a:xfrm>
            <a:off x="3278294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3" name="Oval 11"/>
          <p:cNvSpPr>
            <a:spLocks noChangeArrowheads="1"/>
          </p:cNvSpPr>
          <p:nvPr/>
        </p:nvSpPr>
        <p:spPr bwMode="auto">
          <a:xfrm>
            <a:off x="4106969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4" name="Oval 11"/>
          <p:cNvSpPr>
            <a:spLocks noChangeArrowheads="1"/>
          </p:cNvSpPr>
          <p:nvPr/>
        </p:nvSpPr>
        <p:spPr bwMode="auto">
          <a:xfrm>
            <a:off x="4943581" y="2769395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5" name="Oval 11"/>
          <p:cNvSpPr>
            <a:spLocks noChangeArrowheads="1"/>
          </p:cNvSpPr>
          <p:nvPr/>
        </p:nvSpPr>
        <p:spPr bwMode="auto">
          <a:xfrm>
            <a:off x="5773844" y="2769395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6" name="Oval 11"/>
          <p:cNvSpPr>
            <a:spLocks noChangeArrowheads="1"/>
          </p:cNvSpPr>
          <p:nvPr/>
        </p:nvSpPr>
        <p:spPr bwMode="auto">
          <a:xfrm>
            <a:off x="2408344" y="27693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7" name="Oval 11"/>
          <p:cNvSpPr>
            <a:spLocks noChangeArrowheads="1"/>
          </p:cNvSpPr>
          <p:nvPr/>
        </p:nvSpPr>
        <p:spPr bwMode="auto">
          <a:xfrm>
            <a:off x="3227494" y="27693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8" name="Oval 11"/>
          <p:cNvSpPr>
            <a:spLocks noChangeArrowheads="1"/>
          </p:cNvSpPr>
          <p:nvPr/>
        </p:nvSpPr>
        <p:spPr bwMode="auto">
          <a:xfrm>
            <a:off x="4056169" y="27693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9" name="Oval 11"/>
          <p:cNvSpPr>
            <a:spLocks noChangeArrowheads="1"/>
          </p:cNvSpPr>
          <p:nvPr/>
        </p:nvSpPr>
        <p:spPr bwMode="auto">
          <a:xfrm>
            <a:off x="4892781" y="2769395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0" name="Oval 11"/>
          <p:cNvSpPr>
            <a:spLocks noChangeArrowheads="1"/>
          </p:cNvSpPr>
          <p:nvPr/>
        </p:nvSpPr>
        <p:spPr bwMode="auto">
          <a:xfrm>
            <a:off x="5723044" y="27693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1" name="Oval 11"/>
          <p:cNvSpPr>
            <a:spLocks noChangeArrowheads="1"/>
          </p:cNvSpPr>
          <p:nvPr/>
        </p:nvSpPr>
        <p:spPr bwMode="auto">
          <a:xfrm>
            <a:off x="2408344" y="27693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" name="Oval 11"/>
          <p:cNvSpPr>
            <a:spLocks noChangeArrowheads="1"/>
          </p:cNvSpPr>
          <p:nvPr/>
        </p:nvSpPr>
        <p:spPr bwMode="auto">
          <a:xfrm>
            <a:off x="3227494" y="27693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3" name="Oval 11"/>
          <p:cNvSpPr>
            <a:spLocks noChangeArrowheads="1"/>
          </p:cNvSpPr>
          <p:nvPr/>
        </p:nvSpPr>
        <p:spPr bwMode="auto">
          <a:xfrm>
            <a:off x="4056169" y="27693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4" name="Oval 11"/>
          <p:cNvSpPr>
            <a:spLocks noChangeArrowheads="1"/>
          </p:cNvSpPr>
          <p:nvPr/>
        </p:nvSpPr>
        <p:spPr bwMode="auto">
          <a:xfrm>
            <a:off x="2408344" y="27693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5" name="Oval 11"/>
          <p:cNvSpPr>
            <a:spLocks noChangeArrowheads="1"/>
          </p:cNvSpPr>
          <p:nvPr/>
        </p:nvSpPr>
        <p:spPr bwMode="auto">
          <a:xfrm>
            <a:off x="3227494" y="27693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6" name="Oval 11"/>
          <p:cNvSpPr>
            <a:spLocks noChangeArrowheads="1"/>
          </p:cNvSpPr>
          <p:nvPr/>
        </p:nvSpPr>
        <p:spPr bwMode="auto">
          <a:xfrm>
            <a:off x="4892781" y="2769395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7" name="Oval 11"/>
          <p:cNvSpPr>
            <a:spLocks noChangeArrowheads="1"/>
          </p:cNvSpPr>
          <p:nvPr/>
        </p:nvSpPr>
        <p:spPr bwMode="auto">
          <a:xfrm>
            <a:off x="4056169" y="27693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8" name="Oval 11"/>
          <p:cNvSpPr>
            <a:spLocks noChangeArrowheads="1"/>
          </p:cNvSpPr>
          <p:nvPr/>
        </p:nvSpPr>
        <p:spPr bwMode="auto">
          <a:xfrm>
            <a:off x="2408344" y="27693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9" name="Oval 11"/>
          <p:cNvSpPr>
            <a:spLocks noChangeArrowheads="1"/>
          </p:cNvSpPr>
          <p:nvPr/>
        </p:nvSpPr>
        <p:spPr bwMode="auto">
          <a:xfrm>
            <a:off x="3227494" y="27693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0" name="Oval 11"/>
          <p:cNvSpPr>
            <a:spLocks noChangeArrowheads="1"/>
          </p:cNvSpPr>
          <p:nvPr/>
        </p:nvSpPr>
        <p:spPr bwMode="auto">
          <a:xfrm>
            <a:off x="5723044" y="28328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1" name="Oval 11"/>
          <p:cNvSpPr>
            <a:spLocks noChangeArrowheads="1"/>
          </p:cNvSpPr>
          <p:nvPr/>
        </p:nvSpPr>
        <p:spPr bwMode="auto">
          <a:xfrm>
            <a:off x="4892781" y="2832895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2" name="Oval 11"/>
          <p:cNvSpPr>
            <a:spLocks noChangeArrowheads="1"/>
          </p:cNvSpPr>
          <p:nvPr/>
        </p:nvSpPr>
        <p:spPr bwMode="auto">
          <a:xfrm>
            <a:off x="4056169" y="28328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3" name="Oval 11"/>
          <p:cNvSpPr>
            <a:spLocks noChangeArrowheads="1"/>
          </p:cNvSpPr>
          <p:nvPr/>
        </p:nvSpPr>
        <p:spPr bwMode="auto">
          <a:xfrm>
            <a:off x="2408344" y="28328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4" name="Oval 11"/>
          <p:cNvSpPr>
            <a:spLocks noChangeArrowheads="1"/>
          </p:cNvSpPr>
          <p:nvPr/>
        </p:nvSpPr>
        <p:spPr bwMode="auto">
          <a:xfrm>
            <a:off x="3227494" y="28328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5" name="Oval 11"/>
          <p:cNvSpPr>
            <a:spLocks noChangeArrowheads="1"/>
          </p:cNvSpPr>
          <p:nvPr/>
        </p:nvSpPr>
        <p:spPr bwMode="auto">
          <a:xfrm rot="10800000">
            <a:off x="4975331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6" name="Oval 11"/>
          <p:cNvSpPr>
            <a:spLocks noChangeArrowheads="1"/>
          </p:cNvSpPr>
          <p:nvPr/>
        </p:nvSpPr>
        <p:spPr bwMode="auto">
          <a:xfrm rot="10800000">
            <a:off x="4146656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7" name="Oval 11"/>
          <p:cNvSpPr>
            <a:spLocks noChangeArrowheads="1"/>
          </p:cNvSpPr>
          <p:nvPr/>
        </p:nvSpPr>
        <p:spPr bwMode="auto">
          <a:xfrm rot="10800000">
            <a:off x="3302106" y="378857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8" name="Oval 11"/>
          <p:cNvSpPr>
            <a:spLocks noChangeArrowheads="1"/>
          </p:cNvSpPr>
          <p:nvPr/>
        </p:nvSpPr>
        <p:spPr bwMode="auto">
          <a:xfrm rot="10800000">
            <a:off x="5786544" y="3788570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9" name="Oval 11"/>
          <p:cNvSpPr>
            <a:spLocks noChangeArrowheads="1"/>
          </p:cNvSpPr>
          <p:nvPr/>
        </p:nvSpPr>
        <p:spPr bwMode="auto">
          <a:xfrm rot="10800000">
            <a:off x="2463906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0" name="Oval 11"/>
          <p:cNvSpPr>
            <a:spLocks noChangeArrowheads="1"/>
          </p:cNvSpPr>
          <p:nvPr/>
        </p:nvSpPr>
        <p:spPr bwMode="auto">
          <a:xfrm rot="10800000">
            <a:off x="3302106" y="378857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1" name="Oval 11"/>
          <p:cNvSpPr>
            <a:spLocks noChangeArrowheads="1"/>
          </p:cNvSpPr>
          <p:nvPr/>
        </p:nvSpPr>
        <p:spPr bwMode="auto">
          <a:xfrm rot="10800000">
            <a:off x="2463906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2" name="Oval 11"/>
          <p:cNvSpPr>
            <a:spLocks noChangeArrowheads="1"/>
          </p:cNvSpPr>
          <p:nvPr/>
        </p:nvSpPr>
        <p:spPr bwMode="auto">
          <a:xfrm rot="10800000">
            <a:off x="4146656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3" name="Oval 11"/>
          <p:cNvSpPr>
            <a:spLocks noChangeArrowheads="1"/>
          </p:cNvSpPr>
          <p:nvPr/>
        </p:nvSpPr>
        <p:spPr bwMode="auto">
          <a:xfrm rot="10800000">
            <a:off x="3302106" y="378857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4" name="Oval 11"/>
          <p:cNvSpPr>
            <a:spLocks noChangeArrowheads="1"/>
          </p:cNvSpPr>
          <p:nvPr/>
        </p:nvSpPr>
        <p:spPr bwMode="auto">
          <a:xfrm rot="10800000">
            <a:off x="2463906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5" name="Oval 11"/>
          <p:cNvSpPr>
            <a:spLocks noChangeArrowheads="1"/>
          </p:cNvSpPr>
          <p:nvPr/>
        </p:nvSpPr>
        <p:spPr bwMode="auto">
          <a:xfrm rot="10800000">
            <a:off x="4975331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6" name="Oval 11"/>
          <p:cNvSpPr>
            <a:spLocks noChangeArrowheads="1"/>
          </p:cNvSpPr>
          <p:nvPr/>
        </p:nvSpPr>
        <p:spPr bwMode="auto">
          <a:xfrm rot="10800000">
            <a:off x="4146656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7" name="Oval 11"/>
          <p:cNvSpPr>
            <a:spLocks noChangeArrowheads="1"/>
          </p:cNvSpPr>
          <p:nvPr/>
        </p:nvSpPr>
        <p:spPr bwMode="auto">
          <a:xfrm rot="10800000">
            <a:off x="3302106" y="3788570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8" name="Oval 11"/>
          <p:cNvSpPr>
            <a:spLocks noChangeArrowheads="1"/>
          </p:cNvSpPr>
          <p:nvPr/>
        </p:nvSpPr>
        <p:spPr bwMode="auto">
          <a:xfrm rot="10800000">
            <a:off x="2463906" y="3788570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9" name="Oval 11"/>
          <p:cNvSpPr>
            <a:spLocks noChangeArrowheads="1"/>
          </p:cNvSpPr>
          <p:nvPr/>
        </p:nvSpPr>
        <p:spPr bwMode="auto">
          <a:xfrm rot="10800000">
            <a:off x="5732569" y="36837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0" name="Oval 11"/>
          <p:cNvSpPr>
            <a:spLocks noChangeArrowheads="1"/>
          </p:cNvSpPr>
          <p:nvPr/>
        </p:nvSpPr>
        <p:spPr bwMode="auto">
          <a:xfrm rot="10800000">
            <a:off x="4921357" y="36837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1" name="Oval 11"/>
          <p:cNvSpPr>
            <a:spLocks noChangeArrowheads="1"/>
          </p:cNvSpPr>
          <p:nvPr/>
        </p:nvSpPr>
        <p:spPr bwMode="auto">
          <a:xfrm rot="10800000">
            <a:off x="4092682" y="36837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2" name="Oval 11"/>
          <p:cNvSpPr>
            <a:spLocks noChangeArrowheads="1"/>
          </p:cNvSpPr>
          <p:nvPr/>
        </p:nvSpPr>
        <p:spPr bwMode="auto">
          <a:xfrm rot="10800000">
            <a:off x="3244956" y="3683795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3" name="Oval 11"/>
          <p:cNvSpPr>
            <a:spLocks noChangeArrowheads="1"/>
          </p:cNvSpPr>
          <p:nvPr/>
        </p:nvSpPr>
        <p:spPr bwMode="auto">
          <a:xfrm rot="10800000">
            <a:off x="2409932" y="36837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4" name="Oval 11"/>
          <p:cNvSpPr>
            <a:spLocks noChangeArrowheads="1"/>
          </p:cNvSpPr>
          <p:nvPr/>
        </p:nvSpPr>
        <p:spPr bwMode="auto">
          <a:xfrm rot="10800000">
            <a:off x="5732569" y="36837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5" name="Oval 11"/>
          <p:cNvSpPr>
            <a:spLocks noChangeArrowheads="1"/>
          </p:cNvSpPr>
          <p:nvPr/>
        </p:nvSpPr>
        <p:spPr bwMode="auto">
          <a:xfrm rot="10800000">
            <a:off x="4921357" y="36837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6" name="Oval 11"/>
          <p:cNvSpPr>
            <a:spLocks noChangeArrowheads="1"/>
          </p:cNvSpPr>
          <p:nvPr/>
        </p:nvSpPr>
        <p:spPr bwMode="auto">
          <a:xfrm rot="10800000">
            <a:off x="4092682" y="36837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7" name="Oval 11"/>
          <p:cNvSpPr>
            <a:spLocks noChangeArrowheads="1"/>
          </p:cNvSpPr>
          <p:nvPr/>
        </p:nvSpPr>
        <p:spPr bwMode="auto">
          <a:xfrm rot="10800000">
            <a:off x="5732569" y="36837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8" name="Oval 11"/>
          <p:cNvSpPr>
            <a:spLocks noChangeArrowheads="1"/>
          </p:cNvSpPr>
          <p:nvPr/>
        </p:nvSpPr>
        <p:spPr bwMode="auto">
          <a:xfrm rot="10800000">
            <a:off x="4921357" y="3683795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9" name="Oval 11"/>
          <p:cNvSpPr>
            <a:spLocks noChangeArrowheads="1"/>
          </p:cNvSpPr>
          <p:nvPr/>
        </p:nvSpPr>
        <p:spPr bwMode="auto">
          <a:xfrm rot="10800000">
            <a:off x="3244956" y="3683795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0" name="Oval 11"/>
          <p:cNvSpPr>
            <a:spLocks noChangeArrowheads="1"/>
          </p:cNvSpPr>
          <p:nvPr/>
        </p:nvSpPr>
        <p:spPr bwMode="auto">
          <a:xfrm rot="10800000">
            <a:off x="4092682" y="36837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1" name="Oval 11"/>
          <p:cNvSpPr>
            <a:spLocks noChangeArrowheads="1"/>
          </p:cNvSpPr>
          <p:nvPr/>
        </p:nvSpPr>
        <p:spPr bwMode="auto">
          <a:xfrm rot="10800000">
            <a:off x="5732569" y="36837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2" name="Oval 11"/>
          <p:cNvSpPr>
            <a:spLocks noChangeArrowheads="1"/>
          </p:cNvSpPr>
          <p:nvPr/>
        </p:nvSpPr>
        <p:spPr bwMode="auto">
          <a:xfrm rot="10800000">
            <a:off x="4921357" y="36837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3" name="Oval 11"/>
          <p:cNvSpPr>
            <a:spLocks noChangeArrowheads="1"/>
          </p:cNvSpPr>
          <p:nvPr/>
        </p:nvSpPr>
        <p:spPr bwMode="auto">
          <a:xfrm rot="10800000">
            <a:off x="2409932" y="36202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4" name="Oval 11"/>
          <p:cNvSpPr>
            <a:spLocks noChangeArrowheads="1"/>
          </p:cNvSpPr>
          <p:nvPr/>
        </p:nvSpPr>
        <p:spPr bwMode="auto">
          <a:xfrm rot="10800000">
            <a:off x="3244956" y="3620295"/>
            <a:ext cx="817562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5" name="Oval 11"/>
          <p:cNvSpPr>
            <a:spLocks noChangeArrowheads="1"/>
          </p:cNvSpPr>
          <p:nvPr/>
        </p:nvSpPr>
        <p:spPr bwMode="auto">
          <a:xfrm rot="10800000">
            <a:off x="4092682" y="36202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6" name="Oval 11"/>
          <p:cNvSpPr>
            <a:spLocks noChangeArrowheads="1"/>
          </p:cNvSpPr>
          <p:nvPr/>
        </p:nvSpPr>
        <p:spPr bwMode="auto">
          <a:xfrm rot="10800000">
            <a:off x="5732569" y="36202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7" name="Oval 11"/>
          <p:cNvSpPr>
            <a:spLocks noChangeArrowheads="1"/>
          </p:cNvSpPr>
          <p:nvPr/>
        </p:nvSpPr>
        <p:spPr bwMode="auto">
          <a:xfrm rot="10800000">
            <a:off x="4921357" y="3620295"/>
            <a:ext cx="815975" cy="70167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8" name="Oval 78"/>
          <p:cNvSpPr>
            <a:spLocks noChangeArrowheads="1"/>
          </p:cNvSpPr>
          <p:nvPr/>
        </p:nvSpPr>
        <p:spPr bwMode="auto">
          <a:xfrm>
            <a:off x="2557568" y="2888339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59" name="Oval 79" descr="Large checker board"/>
          <p:cNvSpPr>
            <a:spLocks noChangeArrowheads="1"/>
          </p:cNvSpPr>
          <p:nvPr/>
        </p:nvSpPr>
        <p:spPr bwMode="auto">
          <a:xfrm>
            <a:off x="4248257" y="3731301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60" name="Oval 80" descr="Large checker board"/>
          <p:cNvSpPr>
            <a:spLocks noChangeArrowheads="1"/>
          </p:cNvSpPr>
          <p:nvPr/>
        </p:nvSpPr>
        <p:spPr bwMode="auto">
          <a:xfrm>
            <a:off x="3375131" y="3731301"/>
            <a:ext cx="525462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61" name="Oval 81" descr="Large checker board"/>
          <p:cNvSpPr>
            <a:spLocks noChangeArrowheads="1"/>
          </p:cNvSpPr>
          <p:nvPr/>
        </p:nvSpPr>
        <p:spPr bwMode="auto">
          <a:xfrm>
            <a:off x="2568682" y="3731301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62" name="Oval 82"/>
          <p:cNvSpPr>
            <a:spLocks noChangeArrowheads="1"/>
          </p:cNvSpPr>
          <p:nvPr/>
        </p:nvSpPr>
        <p:spPr bwMode="auto">
          <a:xfrm>
            <a:off x="5872268" y="2889926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63" name="Oval 83"/>
          <p:cNvSpPr>
            <a:spLocks noChangeArrowheads="1"/>
          </p:cNvSpPr>
          <p:nvPr/>
        </p:nvSpPr>
        <p:spPr bwMode="auto">
          <a:xfrm>
            <a:off x="5038832" y="2889926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64" name="Oval 84"/>
          <p:cNvSpPr>
            <a:spLocks noChangeArrowheads="1"/>
          </p:cNvSpPr>
          <p:nvPr/>
        </p:nvSpPr>
        <p:spPr bwMode="auto">
          <a:xfrm>
            <a:off x="4226032" y="2889926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65" name="Oval 85"/>
          <p:cNvSpPr>
            <a:spLocks noChangeArrowheads="1"/>
          </p:cNvSpPr>
          <p:nvPr/>
        </p:nvSpPr>
        <p:spPr bwMode="auto">
          <a:xfrm>
            <a:off x="3367193" y="2891514"/>
            <a:ext cx="490538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66" name="Oval 86" descr="Large checker board"/>
          <p:cNvSpPr>
            <a:spLocks noChangeArrowheads="1"/>
          </p:cNvSpPr>
          <p:nvPr/>
        </p:nvSpPr>
        <p:spPr bwMode="auto">
          <a:xfrm>
            <a:off x="5889732" y="3731301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167" name="Oval 87" descr="Large checker board"/>
          <p:cNvSpPr>
            <a:spLocks noChangeArrowheads="1"/>
          </p:cNvSpPr>
          <p:nvPr/>
        </p:nvSpPr>
        <p:spPr bwMode="auto">
          <a:xfrm>
            <a:off x="5073757" y="3723364"/>
            <a:ext cx="490537" cy="51935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289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animBg="1"/>
      <p:bldP spid="59395" grpId="0" animBg="1"/>
      <p:bldP spid="59396" grpId="0" animBg="1"/>
      <p:bldP spid="59397" grpId="0" animBg="1"/>
      <p:bldP spid="59398" grpId="0"/>
      <p:bldP spid="59399" grpId="0"/>
      <p:bldP spid="59402" grpId="0" animBg="1"/>
      <p:bldP spid="59403" grpId="0"/>
      <p:bldP spid="59404" grpId="0" animBg="1"/>
      <p:bldP spid="59405" grpId="0" animBg="1"/>
      <p:bldP spid="59406" grpId="0" animBg="1"/>
      <p:bldP spid="59407" grpId="0" animBg="1"/>
      <p:bldP spid="59408" grpId="0" animBg="1"/>
      <p:bldP spid="59409" grpId="0" animBg="1"/>
      <p:bldP spid="59410" grpId="0" animBg="1"/>
      <p:bldP spid="59411" grpId="0" animBg="1"/>
      <p:bldP spid="59412" grpId="0" animBg="1"/>
      <p:bldP spid="59413" grpId="0" animBg="1"/>
      <p:bldP spid="59414" grpId="0" animBg="1"/>
      <p:bldP spid="59415" grpId="0" animBg="1"/>
      <p:bldP spid="59416" grpId="0" animBg="1"/>
      <p:bldP spid="59417" grpId="0" animBg="1"/>
      <p:bldP spid="59418" grpId="0" animBg="1"/>
      <p:bldP spid="59419" grpId="0" animBg="1"/>
      <p:bldP spid="59420" grpId="0" animBg="1"/>
      <p:bldP spid="59421" grpId="0" animBg="1"/>
      <p:bldP spid="59422" grpId="0" animBg="1"/>
      <p:bldP spid="59423" grpId="0" animBg="1"/>
      <p:bldP spid="59424" grpId="0" animBg="1"/>
      <p:bldP spid="59425" grpId="0" animBg="1"/>
      <p:bldP spid="59426" grpId="0" animBg="1"/>
      <p:bldP spid="59427" grpId="0" animBg="1"/>
      <p:bldP spid="59428" grpId="0" animBg="1"/>
      <p:bldP spid="59429" grpId="0" animBg="1"/>
      <p:bldP spid="59430" grpId="0" animBg="1"/>
      <p:bldP spid="59431" grpId="0" animBg="1"/>
      <p:bldP spid="59432" grpId="0" animBg="1"/>
      <p:bldP spid="59433" grpId="0" animBg="1"/>
      <p:bldP spid="59434" grpId="0" animBg="1"/>
      <p:bldP spid="59435" grpId="0" animBg="1"/>
      <p:bldP spid="59436" grpId="0" animBg="1"/>
      <p:bldP spid="59437" grpId="0" animBg="1"/>
      <p:bldP spid="59438" grpId="0" animBg="1"/>
      <p:bldP spid="59439" grpId="0" animBg="1"/>
      <p:bldP spid="59440" grpId="0" animBg="1"/>
      <p:bldP spid="59441" grpId="0" animBg="1"/>
      <p:bldP spid="59442" grpId="0" animBg="1"/>
      <p:bldP spid="59443" grpId="0" animBg="1"/>
      <p:bldP spid="59444" grpId="0" animBg="1"/>
      <p:bldP spid="59445" grpId="0" animBg="1"/>
      <p:bldP spid="59446" grpId="0" animBg="1"/>
      <p:bldP spid="59447" grpId="0" animBg="1"/>
      <p:bldP spid="59448" grpId="0" animBg="1"/>
      <p:bldP spid="59449" grpId="0" animBg="1"/>
      <p:bldP spid="59450" grpId="0" animBg="1"/>
      <p:bldP spid="59451" grpId="0" animBg="1"/>
      <p:bldP spid="59452" grpId="0" animBg="1"/>
      <p:bldP spid="59453" grpId="0" animBg="1"/>
      <p:bldP spid="59454" grpId="0" animBg="1"/>
      <p:bldP spid="59455" grpId="0" animBg="1"/>
      <p:bldP spid="59456" grpId="0" animBg="1"/>
      <p:bldP spid="59457" grpId="0" animBg="1"/>
      <p:bldP spid="59458" grpId="0" animBg="1"/>
      <p:bldP spid="59459" grpId="0" animBg="1"/>
      <p:bldP spid="59460" grpId="0" animBg="1"/>
      <p:bldP spid="59461" grpId="0" animBg="1"/>
      <p:bldP spid="59462" grpId="0" animBg="1"/>
      <p:bldP spid="59463" grpId="0" animBg="1"/>
      <p:bldP spid="59464" grpId="0" animBg="1"/>
      <p:bldP spid="59465" grpId="0" animBg="1"/>
      <p:bldP spid="59466" grpId="0" animBg="1"/>
      <p:bldP spid="59467" grpId="0" animBg="1"/>
      <p:bldP spid="59468" grpId="0" animBg="1"/>
      <p:bldP spid="59469" grpId="0" animBg="1"/>
      <p:bldP spid="59470" grpId="0" animBg="1"/>
      <p:bldP spid="59471" grpId="0" animBg="1"/>
      <p:bldP spid="59472" grpId="0" animBg="1"/>
      <p:bldP spid="59473" grpId="0" animBg="1"/>
      <p:bldP spid="59474" grpId="0" animBg="1"/>
      <p:bldP spid="59475" grpId="0" animBg="1"/>
      <p:bldP spid="59476" grpId="0" animBg="1"/>
      <p:bldP spid="59477" grpId="0" animBg="1"/>
      <p:bldP spid="59478" grpId="0" animBg="1"/>
      <p:bldP spid="59479" grpId="0" animBg="1"/>
      <p:bldP spid="59480" grpId="0" animBg="1"/>
      <p:bldP spid="59481" grpId="0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SIMS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Provides high mass resolution (&gt;240k) and mass accuracy (&lt;1 ppm)</a:t>
            </a:r>
          </a:p>
          <a:p>
            <a:r>
              <a:rPr lang="en-US" dirty="0" smtClean="0"/>
              <a:t>Gas cluster imaging</a:t>
            </a:r>
          </a:p>
          <a:p>
            <a:r>
              <a:rPr lang="en-US" dirty="0" smtClean="0"/>
              <a:t>Dual </a:t>
            </a:r>
            <a:r>
              <a:rPr lang="en-US" dirty="0" err="1" smtClean="0"/>
              <a:t>analyser</a:t>
            </a:r>
            <a:r>
              <a:rPr lang="en-US" dirty="0" smtClean="0"/>
              <a:t>: TOF and </a:t>
            </a:r>
            <a:r>
              <a:rPr lang="en-US" dirty="0" err="1" smtClean="0"/>
              <a:t>Orbitrap</a:t>
            </a:r>
            <a:endParaRPr lang="en-US" dirty="0" smtClean="0"/>
          </a:p>
          <a:p>
            <a:r>
              <a:rPr lang="en-US" dirty="0" smtClean="0"/>
              <a:t>Advantageous in biological samples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18</a:t>
            </a:fld>
            <a:endParaRPr lang="en-IN"/>
          </a:p>
        </p:txBody>
      </p:sp>
      <p:pic>
        <p:nvPicPr>
          <p:cNvPr id="1026" name="Picture 2" descr="https://www.iontof.com/pics/hybrid-sims-ms-ms-organic-mass-spectrometry-surface-analysi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614" y="791196"/>
            <a:ext cx="3837523" cy="538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13123" y="6176963"/>
            <a:ext cx="3522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Hybrid SIMS: courtesy: iontof.com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419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13"/>
          <a:stretch/>
        </p:blipFill>
        <p:spPr bwMode="auto">
          <a:xfrm>
            <a:off x="5524164" y="1730510"/>
            <a:ext cx="6667836" cy="3942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762125" y="5742782"/>
            <a:ext cx="8947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The highly increased mass resolution of </a:t>
            </a:r>
            <a:r>
              <a:rPr lang="en-US" altLang="en-US" dirty="0" err="1"/>
              <a:t>Orbitrap</a:t>
            </a:r>
            <a:r>
              <a:rPr lang="en-US" altLang="en-US" dirty="0"/>
              <a:t>-SIMS leads to much better peak identification for organic biological samples (</a:t>
            </a:r>
            <a:r>
              <a:rPr lang="en-US" altLang="en-US" dirty="0" err="1"/>
              <a:t>Mz</a:t>
            </a:r>
            <a:r>
              <a:rPr lang="en-US" altLang="en-US" dirty="0"/>
              <a:t> &gt; 75)</a:t>
            </a:r>
            <a:endParaRPr lang="nl-NL" altLang="en-US" dirty="0"/>
          </a:p>
        </p:txBody>
      </p:sp>
      <p:grpSp>
        <p:nvGrpSpPr>
          <p:cNvPr id="2058" name="Group 10"/>
          <p:cNvGrpSpPr>
            <a:grpSpLocks/>
          </p:cNvGrpSpPr>
          <p:nvPr/>
        </p:nvGrpSpPr>
        <p:grpSpPr bwMode="auto">
          <a:xfrm>
            <a:off x="208644" y="1730510"/>
            <a:ext cx="5347607" cy="3767257"/>
            <a:chOff x="192" y="1056"/>
            <a:chExt cx="2592" cy="1826"/>
          </a:xfrm>
        </p:grpSpPr>
        <p:pic>
          <p:nvPicPr>
            <p:cNvPr id="2053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056"/>
              <a:ext cx="2592" cy="1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35" y="1242"/>
              <a:ext cx="47" cy="47"/>
            </a:xfrm>
            <a:prstGeom prst="rect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38" y="1295"/>
              <a:ext cx="47" cy="47"/>
            </a:xfrm>
            <a:prstGeom prst="rect">
              <a:avLst/>
            </a:prstGeom>
            <a:solidFill>
              <a:srgbClr val="00FF8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35" y="1344"/>
              <a:ext cx="47" cy="47"/>
            </a:xfrm>
            <a:prstGeom prst="rect">
              <a:avLst/>
            </a:prstGeom>
            <a:solidFill>
              <a:srgbClr val="FF8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37" y="1402"/>
              <a:ext cx="47" cy="4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995122" y="1164751"/>
            <a:ext cx="22207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ToF-SIMS (Res ~ 6 k)</a:t>
            </a:r>
            <a:endParaRPr lang="nl-NL" altLang="en-US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7665348" y="1141542"/>
            <a:ext cx="29001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err="1"/>
              <a:t>Orbitrap</a:t>
            </a:r>
            <a:r>
              <a:rPr lang="en-US" altLang="en-US" dirty="0"/>
              <a:t>-SIMS (Res ~300 k)</a:t>
            </a:r>
            <a:endParaRPr lang="nl-NL" altLang="en-US" dirty="0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8853489" y="2312130"/>
            <a:ext cx="143821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nl-NL" altLang="en-US" sz="1400" dirty="0" smtClean="0">
                <a:solidFill>
                  <a:srgbClr val="FF0000"/>
                </a:solidFill>
              </a:rPr>
              <a:t>Si</a:t>
            </a:r>
            <a:r>
              <a:rPr lang="nl-NL" altLang="en-US" sz="1400" baseline="-25000" dirty="0" smtClean="0">
                <a:solidFill>
                  <a:srgbClr val="FF0000"/>
                </a:solidFill>
              </a:rPr>
              <a:t>2</a:t>
            </a:r>
            <a:r>
              <a:rPr lang="nl-NL" altLang="en-US" sz="1400" dirty="0" smtClean="0">
                <a:solidFill>
                  <a:srgbClr val="FF0000"/>
                </a:solidFill>
              </a:rPr>
              <a:t>C</a:t>
            </a:r>
            <a:r>
              <a:rPr lang="nl-NL" altLang="en-US" sz="1400" baseline="-25000" dirty="0" smtClean="0">
                <a:solidFill>
                  <a:srgbClr val="FF0000"/>
                </a:solidFill>
              </a:rPr>
              <a:t>2</a:t>
            </a:r>
            <a:r>
              <a:rPr lang="nl-NL" altLang="en-US" sz="1400" dirty="0" smtClean="0">
                <a:solidFill>
                  <a:srgbClr val="FF0000"/>
                </a:solidFill>
              </a:rPr>
              <a:t>H</a:t>
            </a:r>
            <a:r>
              <a:rPr lang="nl-NL" altLang="en-US" sz="1400" baseline="-25000" dirty="0" smtClean="0">
                <a:solidFill>
                  <a:srgbClr val="FF0000"/>
                </a:solidFill>
              </a:rPr>
              <a:t>7</a:t>
            </a:r>
            <a:r>
              <a:rPr lang="nl-NL" altLang="en-US" sz="1400" baseline="30000" dirty="0">
                <a:solidFill>
                  <a:srgbClr val="FF00FF"/>
                </a:solidFill>
              </a:rPr>
              <a:t>-</a:t>
            </a:r>
            <a:r>
              <a:rPr lang="nl-NL" altLang="en-US" sz="1400" dirty="0" smtClean="0">
                <a:solidFill>
                  <a:srgbClr val="FF0000"/>
                </a:solidFill>
              </a:rPr>
              <a:t> </a:t>
            </a:r>
            <a:r>
              <a:rPr lang="nl-NL" altLang="en-US" sz="1400" dirty="0">
                <a:solidFill>
                  <a:srgbClr val="FF0000"/>
                </a:solidFill>
              </a:rPr>
              <a:t>87.0087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8196264" y="2108930"/>
            <a:ext cx="144623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nl-NL" altLang="en-US" sz="1400" dirty="0">
                <a:solidFill>
                  <a:srgbClr val="FF00FF"/>
                </a:solidFill>
              </a:rPr>
              <a:t>C</a:t>
            </a:r>
            <a:r>
              <a:rPr lang="nl-NL" altLang="en-US" sz="1400" baseline="-25000" dirty="0">
                <a:solidFill>
                  <a:srgbClr val="FF00FF"/>
                </a:solidFill>
              </a:rPr>
              <a:t>3</a:t>
            </a:r>
            <a:r>
              <a:rPr lang="nl-NL" altLang="en-US" sz="1400" dirty="0">
                <a:solidFill>
                  <a:srgbClr val="FF00FF"/>
                </a:solidFill>
              </a:rPr>
              <a:t>H</a:t>
            </a:r>
            <a:r>
              <a:rPr lang="nl-NL" altLang="en-US" sz="1400" baseline="-25000" dirty="0">
                <a:solidFill>
                  <a:srgbClr val="FF00FF"/>
                </a:solidFill>
              </a:rPr>
              <a:t>3</a:t>
            </a:r>
            <a:r>
              <a:rPr lang="nl-NL" altLang="en-US" sz="1400" dirty="0">
                <a:solidFill>
                  <a:srgbClr val="FF00FF"/>
                </a:solidFill>
              </a:rPr>
              <a:t>O</a:t>
            </a:r>
            <a:r>
              <a:rPr lang="nl-NL" altLang="en-US" sz="1400" baseline="-25000" dirty="0">
                <a:solidFill>
                  <a:srgbClr val="FF00FF"/>
                </a:solidFill>
              </a:rPr>
              <a:t>3</a:t>
            </a:r>
            <a:r>
              <a:rPr lang="nl-NL" altLang="en-US" sz="1400" baseline="30000" dirty="0">
                <a:solidFill>
                  <a:srgbClr val="FF00FF"/>
                </a:solidFill>
              </a:rPr>
              <a:t>-</a:t>
            </a:r>
            <a:r>
              <a:rPr lang="nl-NL" altLang="en-US" sz="1400" dirty="0">
                <a:solidFill>
                  <a:srgbClr val="FF00FF"/>
                </a:solidFill>
              </a:rPr>
              <a:t> 87.0082</a:t>
            </a:r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8853489" y="2357894"/>
            <a:ext cx="1587" cy="269875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6297613" y="4352232"/>
            <a:ext cx="155363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nl-NL" altLang="en-US" sz="1400" dirty="0" smtClean="0">
                <a:solidFill>
                  <a:srgbClr val="0000FF"/>
                </a:solidFill>
              </a:rPr>
              <a:t>C</a:t>
            </a:r>
            <a:r>
              <a:rPr lang="nl-NL" altLang="en-US" sz="1400" baseline="-25000" dirty="0" smtClean="0">
                <a:solidFill>
                  <a:srgbClr val="0000FF"/>
                </a:solidFill>
              </a:rPr>
              <a:t>2</a:t>
            </a:r>
            <a:r>
              <a:rPr lang="nl-NL" altLang="en-US" sz="1400" dirty="0" smtClean="0">
                <a:solidFill>
                  <a:srgbClr val="0000FF"/>
                </a:solidFill>
              </a:rPr>
              <a:t>H</a:t>
            </a:r>
            <a:r>
              <a:rPr lang="nl-NL" altLang="en-US" sz="1400" baseline="-25000" dirty="0" smtClean="0">
                <a:solidFill>
                  <a:srgbClr val="0000FF"/>
                </a:solidFill>
              </a:rPr>
              <a:t>3</a:t>
            </a:r>
            <a:r>
              <a:rPr lang="nl-NL" altLang="en-US" sz="1400" dirty="0" smtClean="0">
                <a:solidFill>
                  <a:srgbClr val="0000FF"/>
                </a:solidFill>
              </a:rPr>
              <a:t>SN</a:t>
            </a:r>
            <a:r>
              <a:rPr lang="nl-NL" altLang="en-US" sz="1400" baseline="-25000" dirty="0" smtClean="0">
                <a:solidFill>
                  <a:srgbClr val="0000FF"/>
                </a:solidFill>
              </a:rPr>
              <a:t>2</a:t>
            </a:r>
            <a:r>
              <a:rPr lang="nl-NL" altLang="en-US" sz="1400" baseline="30000" dirty="0" smtClean="0">
                <a:solidFill>
                  <a:srgbClr val="0000FF"/>
                </a:solidFill>
              </a:rPr>
              <a:t>-</a:t>
            </a:r>
            <a:r>
              <a:rPr lang="nl-NL" altLang="en-US" sz="1400" dirty="0" smtClean="0">
                <a:solidFill>
                  <a:srgbClr val="0000FF"/>
                </a:solidFill>
              </a:rPr>
              <a:t> </a:t>
            </a:r>
            <a:r>
              <a:rPr lang="nl-NL" altLang="en-US" sz="1400" dirty="0">
                <a:solidFill>
                  <a:srgbClr val="0000FF"/>
                </a:solidFill>
              </a:rPr>
              <a:t>87.0017 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8790185" y="4501789"/>
            <a:ext cx="13404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nl-NL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nl-NL" altLang="en-US" sz="1400" b="1" baseline="-25000" dirty="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nl-NL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HN</a:t>
            </a:r>
            <a:r>
              <a:rPr lang="nl-NL" altLang="en-US" sz="1400" b="1" baseline="30000" dirty="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nl-NL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l-NL" altLang="en-US" sz="1400" b="1" dirty="0">
                <a:solidFill>
                  <a:schemeClr val="accent6">
                    <a:lumMod val="75000"/>
                  </a:schemeClr>
                </a:solidFill>
              </a:rPr>
              <a:t>87.0109 </a:t>
            </a:r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 flipH="1">
            <a:off x="8915400" y="2541316"/>
            <a:ext cx="0" cy="2746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7751764" y="4476751"/>
            <a:ext cx="1587" cy="2698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>
            <a:off x="9115425" y="4826359"/>
            <a:ext cx="1588" cy="269875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Hybrid-SIMS: Better peak identification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681380" y="2000161"/>
            <a:ext cx="1080745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rgbClr val="0000FF"/>
                </a:solidFill>
              </a:rPr>
              <a:t>C</a:t>
            </a:r>
            <a:r>
              <a:rPr lang="en-IN" baseline="-25000" dirty="0" smtClean="0">
                <a:solidFill>
                  <a:srgbClr val="0000FF"/>
                </a:solidFill>
              </a:rPr>
              <a:t>2</a:t>
            </a:r>
            <a:r>
              <a:rPr lang="en-IN" dirty="0" smtClean="0">
                <a:solidFill>
                  <a:srgbClr val="0000FF"/>
                </a:solidFill>
              </a:rPr>
              <a:t>H</a:t>
            </a:r>
            <a:r>
              <a:rPr lang="en-IN" baseline="-25000" dirty="0" smtClean="0">
                <a:solidFill>
                  <a:srgbClr val="0000FF"/>
                </a:solidFill>
              </a:rPr>
              <a:t>3</a:t>
            </a:r>
            <a:r>
              <a:rPr lang="en-IN" dirty="0" smtClean="0">
                <a:solidFill>
                  <a:srgbClr val="0000FF"/>
                </a:solidFill>
              </a:rPr>
              <a:t>SN</a:t>
            </a:r>
            <a:r>
              <a:rPr lang="en-IN" baseline="-25000" dirty="0" smtClean="0">
                <a:solidFill>
                  <a:srgbClr val="0000FF"/>
                </a:solidFill>
              </a:rPr>
              <a:t>2</a:t>
            </a:r>
            <a:r>
              <a:rPr lang="en-IN" baseline="30000" dirty="0" smtClean="0">
                <a:solidFill>
                  <a:srgbClr val="0000FF"/>
                </a:solidFill>
              </a:rPr>
              <a:t>-</a:t>
            </a:r>
          </a:p>
          <a:p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en-IN" baseline="-25000" dirty="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HN</a:t>
            </a:r>
            <a:r>
              <a:rPr lang="en-IN" baseline="30000" dirty="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</a:p>
          <a:p>
            <a:r>
              <a:rPr lang="en-IN" dirty="0" smtClean="0">
                <a:solidFill>
                  <a:srgbClr val="FF80FF"/>
                </a:solidFill>
              </a:rPr>
              <a:t>C</a:t>
            </a:r>
            <a:r>
              <a:rPr lang="en-IN" baseline="-25000" dirty="0" smtClean="0">
                <a:solidFill>
                  <a:srgbClr val="FF80FF"/>
                </a:solidFill>
              </a:rPr>
              <a:t>3</a:t>
            </a:r>
            <a:r>
              <a:rPr lang="en-IN" dirty="0" smtClean="0">
                <a:solidFill>
                  <a:srgbClr val="FF80FF"/>
                </a:solidFill>
              </a:rPr>
              <a:t>H</a:t>
            </a:r>
            <a:r>
              <a:rPr lang="en-IN" baseline="-25000" dirty="0" smtClean="0">
                <a:solidFill>
                  <a:srgbClr val="FF80FF"/>
                </a:solidFill>
              </a:rPr>
              <a:t>3</a:t>
            </a:r>
            <a:r>
              <a:rPr lang="en-IN" dirty="0" smtClean="0">
                <a:solidFill>
                  <a:srgbClr val="FF80FF"/>
                </a:solidFill>
              </a:rPr>
              <a:t>O</a:t>
            </a:r>
            <a:r>
              <a:rPr lang="en-IN" baseline="-25000" dirty="0" smtClean="0">
                <a:solidFill>
                  <a:srgbClr val="FF80FF"/>
                </a:solidFill>
              </a:rPr>
              <a:t>3</a:t>
            </a:r>
            <a:r>
              <a:rPr lang="en-IN" baseline="30000" dirty="0" smtClean="0">
                <a:solidFill>
                  <a:srgbClr val="FF80FF"/>
                </a:solidFill>
              </a:rPr>
              <a:t>-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Si</a:t>
            </a:r>
            <a:r>
              <a:rPr lang="en-IN" baseline="-25000" dirty="0" smtClean="0">
                <a:solidFill>
                  <a:srgbClr val="FF0000"/>
                </a:solidFill>
              </a:rPr>
              <a:t>2</a:t>
            </a:r>
            <a:r>
              <a:rPr lang="en-IN" dirty="0" smtClean="0">
                <a:solidFill>
                  <a:srgbClr val="FF0000"/>
                </a:solidFill>
              </a:rPr>
              <a:t>C</a:t>
            </a:r>
            <a:r>
              <a:rPr lang="en-IN" baseline="-25000" dirty="0" smtClean="0">
                <a:solidFill>
                  <a:srgbClr val="FF0000"/>
                </a:solidFill>
              </a:rPr>
              <a:t>2</a:t>
            </a:r>
            <a:r>
              <a:rPr lang="en-IN" dirty="0" smtClean="0">
                <a:solidFill>
                  <a:srgbClr val="FF0000"/>
                </a:solidFill>
              </a:rPr>
              <a:t>H</a:t>
            </a:r>
            <a:r>
              <a:rPr lang="en-IN" baseline="-25000" dirty="0" smtClean="0">
                <a:solidFill>
                  <a:srgbClr val="FF0000"/>
                </a:solidFill>
              </a:rPr>
              <a:t>7</a:t>
            </a:r>
            <a:r>
              <a:rPr lang="en-IN" baseline="30000" dirty="0" smtClean="0">
                <a:solidFill>
                  <a:srgbClr val="FF0000"/>
                </a:solidFill>
              </a:rPr>
              <a:t>-</a:t>
            </a:r>
            <a:endParaRPr lang="en-IN" baseline="30000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19</a:t>
            </a:fld>
            <a:endParaRPr lang="en-IN"/>
          </a:p>
        </p:txBody>
      </p:sp>
      <p:pic>
        <p:nvPicPr>
          <p:cNvPr id="3074" name="Picture 2" descr="Image result for iontof log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15" b="36572"/>
          <a:stretch/>
        </p:blipFill>
        <p:spPr bwMode="auto">
          <a:xfrm>
            <a:off x="8915400" y="285535"/>
            <a:ext cx="3079783" cy="68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mage result for imec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959" y="768056"/>
            <a:ext cx="1622255" cy="10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0773" y="1745712"/>
            <a:ext cx="461665" cy="1776897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US" dirty="0" smtClean="0"/>
              <a:t>Intensity (counts)</a:t>
            </a:r>
            <a:endParaRPr lang="en-IN" dirty="0"/>
          </a:p>
        </p:txBody>
      </p:sp>
      <p:sp>
        <p:nvSpPr>
          <p:cNvPr id="107" name="TextBox 106"/>
          <p:cNvSpPr txBox="1"/>
          <p:nvPr/>
        </p:nvSpPr>
        <p:spPr>
          <a:xfrm>
            <a:off x="5544466" y="1739320"/>
            <a:ext cx="461665" cy="1776897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US" dirty="0" smtClean="0"/>
              <a:t>Intensity (counts)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2737806" y="5324862"/>
            <a:ext cx="57099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m/z</a:t>
            </a:r>
            <a:endParaRPr lang="en-IN" dirty="0"/>
          </a:p>
        </p:txBody>
      </p:sp>
      <p:sp>
        <p:nvSpPr>
          <p:cNvPr id="109" name="TextBox 108"/>
          <p:cNvSpPr txBox="1"/>
          <p:nvPr/>
        </p:nvSpPr>
        <p:spPr>
          <a:xfrm>
            <a:off x="8629905" y="5365815"/>
            <a:ext cx="57099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m/z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833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61" grpId="0"/>
      <p:bldP spid="2062" grpId="0"/>
      <p:bldP spid="2063" grpId="0"/>
      <p:bldP spid="2064" grpId="0" animBg="1"/>
      <p:bldP spid="2065" grpId="0"/>
      <p:bldP spid="2066" grpId="0"/>
      <p:bldP spid="2067" grpId="0" animBg="1"/>
      <p:bldP spid="2069" grpId="0" animBg="1"/>
      <p:bldP spid="2070" grpId="0" animBg="1"/>
      <p:bldP spid="10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ThanX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your</a:t>
            </a:r>
            <a:r>
              <a:rPr lang="nl-NL" dirty="0" smtClean="0"/>
              <a:t> attention!</a:t>
            </a:r>
            <a:endParaRPr lang="nl-NL" dirty="0"/>
          </a:p>
        </p:txBody>
      </p:sp>
      <p:sp>
        <p:nvSpPr>
          <p:cNvPr id="8" name="Tijdelijke aanduiding voor inhoud 2"/>
          <p:cNvSpPr txBox="1">
            <a:spLocks/>
          </p:cNvSpPr>
          <p:nvPr/>
        </p:nvSpPr>
        <p:spPr bwMode="auto">
          <a:xfrm>
            <a:off x="5663952" y="1772816"/>
            <a:ext cx="4392488" cy="387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1" charset="-128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1" charset="-128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1" charset="-128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1" charset="-128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  <a:defRPr/>
            </a:pPr>
            <a:r>
              <a:rPr lang="nl-BE" sz="1900" b="1" dirty="0" err="1"/>
              <a:t>Acknowledgements</a:t>
            </a:r>
            <a:endParaRPr lang="nl-BE" sz="1900" b="1" dirty="0"/>
          </a:p>
          <a:p>
            <a:pPr algn="just">
              <a:buFont typeface="Wingdings" pitchFamily="2" charset="2"/>
              <a:buNone/>
              <a:defRPr/>
            </a:pPr>
            <a:endParaRPr lang="nl-BE" sz="1600" b="1" dirty="0"/>
          </a:p>
          <a:p>
            <a:pPr algn="just">
              <a:buFont typeface="Wingdings" pitchFamily="2" charset="2"/>
              <a:buNone/>
              <a:defRPr/>
            </a:pPr>
            <a:r>
              <a:rPr lang="nl-BE" sz="1600" b="1" dirty="0" smtClean="0"/>
              <a:t>X-LAB/</a:t>
            </a:r>
            <a:r>
              <a:rPr lang="nl-BE" sz="1600" b="1" dirty="0" err="1" smtClean="0"/>
              <a:t>UHasselt</a:t>
            </a:r>
            <a:r>
              <a:rPr lang="nl-BE" sz="1600" b="1" dirty="0" smtClean="0"/>
              <a:t> </a:t>
            </a:r>
            <a:r>
              <a:rPr lang="nl-BE" sz="1600" b="1" dirty="0"/>
              <a:t>: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nl-BE" sz="1600" dirty="0"/>
              <a:t>R. Bonné, R. </a:t>
            </a:r>
            <a:r>
              <a:rPr lang="nl-BE" sz="1600" dirty="0" smtClean="0"/>
              <a:t>Cornelissen, </a:t>
            </a:r>
            <a:r>
              <a:rPr lang="nl-BE" sz="1600" dirty="0"/>
              <a:t>J</a:t>
            </a:r>
            <a:r>
              <a:rPr lang="nl-BE" sz="1600" dirty="0" smtClean="0"/>
              <a:t>. L. </a:t>
            </a:r>
            <a:r>
              <a:rPr lang="nl-BE" sz="1600" dirty="0"/>
              <a:t>Hou, J</a:t>
            </a:r>
            <a:r>
              <a:rPr lang="nl-BE" sz="1600" dirty="0" smtClean="0"/>
              <a:t>. V. </a:t>
            </a:r>
            <a:r>
              <a:rPr lang="nl-BE" sz="1600" dirty="0" err="1"/>
              <a:t>Manca</a:t>
            </a:r>
            <a:r>
              <a:rPr lang="nl-BE" sz="1600" dirty="0"/>
              <a:t>, B. </a:t>
            </a:r>
            <a:r>
              <a:rPr lang="nl-BE" sz="1600" dirty="0" err="1"/>
              <a:t>Cleuren</a:t>
            </a:r>
            <a:r>
              <a:rPr lang="nl-BE" sz="1600" dirty="0"/>
              <a:t>, R. Valcke</a:t>
            </a:r>
          </a:p>
          <a:p>
            <a:pPr algn="just">
              <a:buFont typeface="Wingdings" pitchFamily="2" charset="2"/>
              <a:buNone/>
              <a:defRPr/>
            </a:pPr>
            <a:endParaRPr lang="nl-BE" sz="1600" dirty="0"/>
          </a:p>
          <a:p>
            <a:pPr algn="just">
              <a:buFont typeface="Wingdings" pitchFamily="2" charset="2"/>
              <a:buNone/>
              <a:defRPr/>
            </a:pPr>
            <a:r>
              <a:rPr lang="nl-BE" sz="1600" b="1" dirty="0" err="1"/>
              <a:t>UAntwerpen</a:t>
            </a:r>
            <a:r>
              <a:rPr lang="nl-BE" sz="1600" b="1" dirty="0"/>
              <a:t> :</a:t>
            </a:r>
          </a:p>
          <a:p>
            <a:pPr algn="just">
              <a:defRPr/>
            </a:pPr>
            <a:r>
              <a:rPr lang="en-US" sz="1600" dirty="0"/>
              <a:t>H. T. S. </a:t>
            </a:r>
            <a:r>
              <a:rPr lang="en-US" sz="1600" dirty="0" err="1" smtClean="0"/>
              <a:t>Boschker</a:t>
            </a:r>
            <a:r>
              <a:rPr lang="en-US" sz="1600" dirty="0" smtClean="0"/>
              <a:t>, S</a:t>
            </a:r>
            <a:r>
              <a:rPr lang="en-US" sz="1600" dirty="0"/>
              <a:t>. </a:t>
            </a:r>
            <a:r>
              <a:rPr lang="en-US" sz="1600" dirty="0" smtClean="0"/>
              <a:t>Hidalgo-Martinez</a:t>
            </a:r>
            <a:r>
              <a:rPr lang="en-US" sz="1600" dirty="0"/>
              <a:t>, J. </a:t>
            </a:r>
            <a:r>
              <a:rPr lang="en-US" sz="1600" dirty="0" err="1" smtClean="0"/>
              <a:t>Geelhoed</a:t>
            </a:r>
            <a:r>
              <a:rPr lang="en-US" sz="1600" dirty="0" smtClean="0"/>
              <a:t>, </a:t>
            </a:r>
            <a:r>
              <a:rPr lang="en-US" sz="1600" dirty="0"/>
              <a:t>F</a:t>
            </a:r>
            <a:r>
              <a:rPr lang="en-US" sz="1600" dirty="0" smtClean="0"/>
              <a:t>. J. R. </a:t>
            </a:r>
            <a:r>
              <a:rPr lang="en-US" sz="1600" dirty="0" err="1" smtClean="0"/>
              <a:t>Meysman</a:t>
            </a:r>
            <a:endParaRPr lang="en-US" sz="1600" dirty="0"/>
          </a:p>
          <a:p>
            <a:pPr algn="just">
              <a:defRPr/>
            </a:pPr>
            <a:endParaRPr lang="en-US" sz="1600" dirty="0"/>
          </a:p>
          <a:p>
            <a:pPr algn="just">
              <a:defRPr/>
            </a:pPr>
            <a:r>
              <a:rPr lang="en-US" sz="1600" b="1" dirty="0" err="1" smtClean="0"/>
              <a:t>Imec</a:t>
            </a:r>
            <a:r>
              <a:rPr lang="en-US" sz="1600" dirty="0" smtClean="0"/>
              <a:t> : </a:t>
            </a:r>
          </a:p>
          <a:p>
            <a:pPr algn="just">
              <a:defRPr/>
            </a:pPr>
            <a:r>
              <a:rPr lang="en-US" sz="1600" dirty="0" smtClean="0"/>
              <a:t>Valentina </a:t>
            </a:r>
            <a:r>
              <a:rPr lang="en-US" sz="1600" dirty="0" err="1" smtClean="0"/>
              <a:t>Spampinato</a:t>
            </a:r>
            <a:r>
              <a:rPr lang="en-US" sz="1600" dirty="0" smtClean="0"/>
              <a:t>, Alexis </a:t>
            </a:r>
            <a:r>
              <a:rPr lang="en-US" sz="1600" dirty="0" err="1" smtClean="0"/>
              <a:t>Franquet</a:t>
            </a:r>
            <a:endParaRPr lang="en-US" sz="1600" dirty="0" smtClean="0"/>
          </a:p>
          <a:p>
            <a:pPr algn="just">
              <a:defRPr/>
            </a:pPr>
            <a:endParaRPr lang="en-US" sz="1600" dirty="0"/>
          </a:p>
          <a:p>
            <a:pPr algn="just">
              <a:buFont typeface="Wingdings" pitchFamily="2" charset="2"/>
              <a:buNone/>
              <a:defRPr/>
            </a:pPr>
            <a:r>
              <a:rPr lang="nl-BE" sz="1600" b="1" dirty="0" err="1"/>
              <a:t>Funding</a:t>
            </a:r>
            <a:r>
              <a:rPr lang="nl-BE" sz="1600" b="1" dirty="0"/>
              <a:t> :</a:t>
            </a:r>
          </a:p>
          <a:p>
            <a:pPr algn="just">
              <a:defRPr/>
            </a:pPr>
            <a:r>
              <a:rPr lang="nl-BE" sz="1600" dirty="0" err="1" smtClean="0"/>
              <a:t>UHasselt</a:t>
            </a:r>
            <a:r>
              <a:rPr lang="nl-BE" sz="1600" dirty="0" smtClean="0"/>
              <a:t> </a:t>
            </a:r>
            <a:r>
              <a:rPr lang="nl-BE" sz="1600" dirty="0" err="1" smtClean="0"/>
              <a:t>and</a:t>
            </a:r>
            <a:r>
              <a:rPr lang="nl-BE" sz="1600" dirty="0" smtClean="0"/>
              <a:t> FWO/Hercules</a:t>
            </a:r>
            <a:endParaRPr lang="en-US" sz="1600" dirty="0"/>
          </a:p>
          <a:p>
            <a:pPr algn="just">
              <a:defRPr/>
            </a:pPr>
            <a:endParaRPr lang="nl-BE" dirty="0"/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83"/>
          <a:stretch/>
        </p:blipFill>
        <p:spPr bwMode="auto">
          <a:xfrm>
            <a:off x="2521823" y="2358307"/>
            <a:ext cx="2619964" cy="2629996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pic>
        <p:nvPicPr>
          <p:cNvPr id="11" name="Picture 2" descr="File:Logo of the Research Foundations â Flanders (FWO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09" y="6211550"/>
            <a:ext cx="1224136" cy="47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uantwerpen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489" y="6272249"/>
            <a:ext cx="1482595" cy="47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d1rkab7tlqy5f1.cloudfront.net/Websections/TU%20Delft%20Huisstijl/TU_Delft_logo_RG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587" y="6099734"/>
            <a:ext cx="1333303" cy="82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imec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853" y="6027718"/>
            <a:ext cx="1338432" cy="8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50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Why makes cable bacteria interesting?</a:t>
            </a:r>
            <a:endParaRPr lang="en-IN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IN" dirty="0" smtClean="0"/>
              <a:t>Abundance in different environments</a:t>
            </a:r>
          </a:p>
          <a:p>
            <a:pPr>
              <a:lnSpc>
                <a:spcPct val="150000"/>
              </a:lnSpc>
            </a:pPr>
            <a:r>
              <a:rPr lang="en-IN" dirty="0" smtClean="0"/>
              <a:t>Electron transport over cm length scale</a:t>
            </a:r>
          </a:p>
          <a:p>
            <a:pPr>
              <a:lnSpc>
                <a:spcPct val="150000"/>
              </a:lnSpc>
            </a:pPr>
            <a:r>
              <a:rPr lang="en-IN" dirty="0" smtClean="0"/>
              <a:t>Potential applications in bio-electronics</a:t>
            </a:r>
          </a:p>
          <a:p>
            <a:pPr>
              <a:lnSpc>
                <a:spcPct val="150000"/>
              </a:lnSpc>
            </a:pPr>
            <a:r>
              <a:rPr lang="en-IN" dirty="0" smtClean="0"/>
              <a:t>Conduction mechanism unknown: </a:t>
            </a:r>
            <a:r>
              <a:rPr lang="en-IN" dirty="0" smtClean="0">
                <a:solidFill>
                  <a:srgbClr val="00B050"/>
                </a:solidFill>
              </a:rPr>
              <a:t>Analysis needed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21</a:t>
            </a:fld>
            <a:endParaRPr lang="en-IN"/>
          </a:p>
        </p:txBody>
      </p:sp>
      <p:grpSp>
        <p:nvGrpSpPr>
          <p:cNvPr id="16" name="Group 15"/>
          <p:cNvGrpSpPr/>
          <p:nvPr/>
        </p:nvGrpSpPr>
        <p:grpSpPr>
          <a:xfrm>
            <a:off x="7365651" y="2335982"/>
            <a:ext cx="3447583" cy="2194385"/>
            <a:chOff x="8304351" y="2689095"/>
            <a:chExt cx="2086900" cy="132831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04351" y="2689095"/>
              <a:ext cx="2086900" cy="132831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04351" y="3671285"/>
              <a:ext cx="423919" cy="316526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7074531" y="4647750"/>
            <a:ext cx="4029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1">
                    <a:lumMod val="65000"/>
                  </a:schemeClr>
                </a:solidFill>
              </a:rPr>
              <a:t>SEM image of a cable bacterium filament</a:t>
            </a:r>
            <a:endParaRPr lang="en-IN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28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Sample preparation (extraction treatment)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Washed in </a:t>
            </a:r>
            <a:r>
              <a:rPr lang="en-IN" dirty="0" err="1" smtClean="0"/>
              <a:t>MilliQ</a:t>
            </a:r>
            <a:r>
              <a:rPr lang="en-IN" dirty="0" smtClean="0"/>
              <a:t> water</a:t>
            </a:r>
          </a:p>
          <a:p>
            <a:r>
              <a:rPr lang="en-US" dirty="0" smtClean="0"/>
              <a:t>Incubation for 10</a:t>
            </a:r>
            <a:r>
              <a:rPr lang="en-US" dirty="0"/>
              <a:t> min at </a:t>
            </a:r>
            <a:r>
              <a:rPr lang="en-US" dirty="0" smtClean="0"/>
              <a:t>RT </a:t>
            </a:r>
            <a:r>
              <a:rPr lang="en-US" dirty="0"/>
              <a:t>in a 1 % (w/w) aqueous solution of sodium dodecyl sulfate (SDS</a:t>
            </a:r>
            <a:r>
              <a:rPr lang="en-US" dirty="0" smtClean="0"/>
              <a:t>); wash in </a:t>
            </a:r>
            <a:r>
              <a:rPr lang="en-US" dirty="0" err="1" smtClean="0"/>
              <a:t>MilliQ</a:t>
            </a:r>
            <a:endParaRPr lang="en-US" dirty="0" smtClean="0"/>
          </a:p>
          <a:p>
            <a:r>
              <a:rPr lang="en-US" dirty="0" smtClean="0"/>
              <a:t>Incubation for 10 min at RT in 1 </a:t>
            </a:r>
            <a:r>
              <a:rPr lang="en-US" dirty="0" err="1"/>
              <a:t>mM</a:t>
            </a:r>
            <a:r>
              <a:rPr lang="en-US" dirty="0"/>
              <a:t> aqueous solution of ethylene diamine tetra acetic acid (EDTA), incubated for 10 min at </a:t>
            </a:r>
            <a:r>
              <a:rPr lang="en-US" dirty="0" smtClean="0"/>
              <a:t>RT</a:t>
            </a:r>
          </a:p>
          <a:p>
            <a:r>
              <a:rPr lang="en-US" dirty="0" smtClean="0"/>
              <a:t>“Extracted” filaments laid on gold sputtered Si substrates</a:t>
            </a:r>
            <a:endParaRPr lang="en-I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22</a:t>
            </a:fld>
            <a:endParaRPr lang="en-IN"/>
          </a:p>
        </p:txBody>
      </p:sp>
      <p:grpSp>
        <p:nvGrpSpPr>
          <p:cNvPr id="4" name="Group 3"/>
          <p:cNvGrpSpPr/>
          <p:nvPr/>
        </p:nvGrpSpPr>
        <p:grpSpPr>
          <a:xfrm>
            <a:off x="6622181" y="4618535"/>
            <a:ext cx="5164756" cy="2080647"/>
            <a:chOff x="7991941" y="32512545"/>
            <a:chExt cx="8400257" cy="3839690"/>
          </a:xfrm>
        </p:grpSpPr>
        <p:pic>
          <p:nvPicPr>
            <p:cNvPr id="5" name="Content Placeholder 3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29" t="25850" r="6951" b="30791"/>
            <a:stretch/>
          </p:blipFill>
          <p:spPr>
            <a:xfrm>
              <a:off x="7991941" y="32512545"/>
              <a:ext cx="8400257" cy="38396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500000">
              <a:off x="12418724" y="33455839"/>
              <a:ext cx="22322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/>
                <a:t>3.05 µm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500000">
              <a:off x="10960915" y="34201560"/>
              <a:ext cx="22322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/>
                <a:t>3.78 µm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679296" y="34201559"/>
              <a:ext cx="13035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0.32 µm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338724" y="34993283"/>
              <a:ext cx="13035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0.12 µm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-1320000">
              <a:off x="9513711" y="33191082"/>
              <a:ext cx="13035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3.85 µm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244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Understanding the structure of Cable bacteria</a:t>
            </a:r>
            <a:endParaRPr lang="en-IN" dirty="0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23</a:t>
            </a:fld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582711" y="5891901"/>
            <a:ext cx="1731665" cy="2266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0976" y="1215274"/>
            <a:ext cx="4441677" cy="2604356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966609" y="2520710"/>
            <a:ext cx="1216706" cy="166496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3" t="16206" r="27828" b="19011"/>
          <a:stretch/>
        </p:blipFill>
        <p:spPr>
          <a:xfrm>
            <a:off x="1582711" y="4151390"/>
            <a:ext cx="1731665" cy="174629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H="1">
            <a:off x="2980968" y="2702799"/>
            <a:ext cx="317061" cy="160092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0101" y="4151390"/>
            <a:ext cx="2109624" cy="1746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46095" y="5792940"/>
            <a:ext cx="771688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I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µ</a:t>
            </a:r>
            <a:r>
              <a:rPr lang="en-IN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7" name="Rectangle 6"/>
          <p:cNvSpPr/>
          <p:nvPr/>
        </p:nvSpPr>
        <p:spPr>
          <a:xfrm>
            <a:off x="4050101" y="5897689"/>
            <a:ext cx="2109624" cy="2266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5494722" y="5798728"/>
            <a:ext cx="665003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I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µ</a:t>
            </a:r>
            <a:r>
              <a:rPr lang="en-IN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627593" y="5800301"/>
            <a:ext cx="47012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1" t="6069" r="65937" b="74912"/>
          <a:stretch/>
        </p:blipFill>
        <p:spPr>
          <a:xfrm>
            <a:off x="9120736" y="1857791"/>
            <a:ext cx="2819764" cy="1776334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" t="4991" r="32570" b="46925"/>
          <a:stretch/>
        </p:blipFill>
        <p:spPr>
          <a:xfrm>
            <a:off x="6445429" y="1857791"/>
            <a:ext cx="2489428" cy="178068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651000" y="4303727"/>
            <a:ext cx="495300" cy="2997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4225712" y="4310889"/>
            <a:ext cx="495300" cy="29975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6445429" y="1858432"/>
            <a:ext cx="2489428" cy="177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Rectangle 19"/>
          <p:cNvSpPr/>
          <p:nvPr/>
        </p:nvSpPr>
        <p:spPr>
          <a:xfrm>
            <a:off x="9120736" y="1857791"/>
            <a:ext cx="2819763" cy="177569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1651000" y="1857791"/>
            <a:ext cx="4794429" cy="2453098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146300" y="3635698"/>
            <a:ext cx="6788557" cy="951524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185471" y="1894958"/>
            <a:ext cx="4935264" cy="2415932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680771" y="3640050"/>
            <a:ext cx="7259728" cy="947172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0257" y="6479965"/>
            <a:ext cx="461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R. Cornelissen et al. Manuscript under review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82711" y="3450462"/>
            <a:ext cx="665003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IN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µ</a:t>
            </a:r>
            <a:r>
              <a:rPr lang="en-IN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1715582" y="3452035"/>
            <a:ext cx="47012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93651" y="6096759"/>
            <a:ext cx="141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Cell junction</a:t>
            </a:r>
            <a:endParaRPr lang="en-IN" dirty="0"/>
          </a:p>
        </p:txBody>
      </p:sp>
      <p:sp>
        <p:nvSpPr>
          <p:cNvPr id="30" name="TextBox 29"/>
          <p:cNvSpPr txBox="1"/>
          <p:nvPr/>
        </p:nvSpPr>
        <p:spPr>
          <a:xfrm>
            <a:off x="4484553" y="6114592"/>
            <a:ext cx="124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Cell body</a:t>
            </a:r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6781310" y="1105343"/>
            <a:ext cx="4856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Focused Ion Beam/Scanning electron microscopy imaging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 descr="Image result for vib logo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76"/>
          <a:stretch/>
        </p:blipFill>
        <p:spPr bwMode="auto">
          <a:xfrm>
            <a:off x="9069060" y="5864821"/>
            <a:ext cx="1394961" cy="87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7" grpId="0" animBg="1"/>
      <p:bldP spid="18" grpId="0" animBg="1"/>
      <p:bldP spid="19" grpId="0" animBg="1"/>
      <p:bldP spid="20" grpId="0" animBg="1"/>
      <p:bldP spid="34" grpId="0" animBg="1"/>
      <p:bldP spid="21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" t="6680" r="2950" b="32016"/>
          <a:stretch/>
        </p:blipFill>
        <p:spPr>
          <a:xfrm>
            <a:off x="7997656" y="3474940"/>
            <a:ext cx="4096647" cy="27103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Structural composition of cable bacteria</a:t>
            </a:r>
            <a:endParaRPr lang="en-IN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24</a:t>
            </a:fld>
            <a:endParaRPr lang="en-IN" dirty="0"/>
          </a:p>
        </p:txBody>
      </p:sp>
      <p:grpSp>
        <p:nvGrpSpPr>
          <p:cNvPr id="30" name="Group 29"/>
          <p:cNvGrpSpPr/>
          <p:nvPr/>
        </p:nvGrpSpPr>
        <p:grpSpPr>
          <a:xfrm>
            <a:off x="805339" y="1214492"/>
            <a:ext cx="7954198" cy="3874589"/>
            <a:chOff x="15540736" y="5869163"/>
            <a:chExt cx="15048799" cy="733045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65" t="24256" r="18935" b="26500"/>
            <a:stretch/>
          </p:blipFill>
          <p:spPr>
            <a:xfrm>
              <a:off x="15602905" y="7821826"/>
              <a:ext cx="3510812" cy="352110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3" t="10157" r="33445" b="9222"/>
            <a:stretch/>
          </p:blipFill>
          <p:spPr>
            <a:xfrm>
              <a:off x="22728144" y="7561131"/>
              <a:ext cx="3497112" cy="3460885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9643768" y="10529389"/>
              <a:ext cx="3087771" cy="110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algn="ctr">
                <a:defRPr sz="1200"/>
              </a:lvl1pPr>
            </a:lstStyle>
            <a:p>
              <a:pPr defTabSz="323949">
                <a:defRPr/>
              </a:pPr>
              <a:r>
                <a:rPr 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Inner membrane</a:t>
              </a:r>
              <a:endParaRPr lang="nl-NL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250668" y="8809629"/>
              <a:ext cx="1780822" cy="110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algn="ctr">
                <a:defRPr sz="1200"/>
              </a:lvl1pPr>
            </a:lstStyle>
            <a:p>
              <a:pPr defTabSz="323949">
                <a:defRPr/>
              </a:pPr>
              <a:r>
                <a:rPr lang="en-US" sz="16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Fiber </a:t>
              </a:r>
              <a:r>
                <a:rPr lang="en-US" sz="1600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(50 nm)</a:t>
              </a:r>
              <a:endParaRPr lang="nl-NL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776261" y="5869163"/>
              <a:ext cx="3097919" cy="1630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23949">
                <a:defRPr/>
              </a:pPr>
              <a:r>
                <a:rPr 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Outer </a:t>
              </a:r>
              <a:r>
                <a:rPr lang="en-US" sz="16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membrane</a:t>
              </a:r>
            </a:p>
            <a:p>
              <a:pPr algn="ctr" defTabSz="323949">
                <a:defRPr/>
              </a:pPr>
              <a: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Times New Roman" panose="02020603050405020304" pitchFamily="18" charset="0"/>
                </a:rPr>
                <a:t>(4 </a:t>
              </a:r>
              <a: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µm</a:t>
              </a:r>
              <a:r>
                <a:rPr lang="en-US" sz="1600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nl-NL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148256" y="7747193"/>
              <a:ext cx="2795876" cy="640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algn="ctr">
                <a:defRPr sz="1200"/>
              </a:lvl1pPr>
            </a:lstStyle>
            <a:p>
              <a:pPr defTabSz="323949">
                <a:defRPr/>
              </a:pPr>
              <a:r>
                <a:rPr 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Periplasm</a:t>
              </a:r>
              <a:endParaRPr lang="nl-NL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659531" y="11747634"/>
              <a:ext cx="2150843" cy="640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nl-NL"/>
              </a:defPPr>
              <a:lvl1pPr algn="ctr">
                <a:defRPr sz="1200"/>
              </a:lvl1pPr>
            </a:lstStyle>
            <a:p>
              <a:pPr defTabSz="323949">
                <a:defRPr/>
              </a:pPr>
              <a:r>
                <a:rPr 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Cytoplasm</a:t>
              </a:r>
              <a:endParaRPr lang="nl-NL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540736" y="6086052"/>
              <a:ext cx="2921165" cy="640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323949">
                <a:defRPr/>
              </a:pPr>
              <a:r>
                <a:rPr 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Ridge segment</a:t>
              </a:r>
              <a:endParaRPr lang="nl-NL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460404" y="6363831"/>
              <a:ext cx="3220889" cy="110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algn="ctr">
                <a:defRPr sz="1200"/>
              </a:lvl1pPr>
            </a:lstStyle>
            <a:p>
              <a:pPr defTabSz="323949">
                <a:defRPr/>
              </a:pPr>
              <a:r>
                <a:rPr 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Radial </a:t>
              </a:r>
              <a:r>
                <a:rPr lang="en-US" sz="16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connection</a:t>
              </a:r>
              <a:endParaRPr lang="nl-NL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6501817" y="11033865"/>
              <a:ext cx="2551168" cy="640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nl-NL"/>
              </a:defPPr>
              <a:lvl1pPr algn="ctr">
                <a:defRPr sz="1200"/>
              </a:lvl1pPr>
            </a:lstStyle>
            <a:p>
              <a:pPr defTabSz="323949">
                <a:defRPr/>
              </a:pPr>
              <a:r>
                <a:rPr 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Central node</a:t>
              </a:r>
              <a:endParaRPr lang="nl-NL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916842" y="9317849"/>
              <a:ext cx="3270573" cy="110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23949">
                <a:defRPr/>
              </a:pPr>
              <a:r>
                <a:rPr 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Outer </a:t>
              </a:r>
              <a:r>
                <a:rPr lang="en-US" sz="16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membrane</a:t>
              </a:r>
            </a:p>
            <a:p>
              <a:pPr algn="ctr" defTabSz="323949">
                <a:defRPr/>
              </a:pPr>
              <a:r>
                <a:rPr lang="en-US" sz="1600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(4 </a:t>
              </a:r>
              <a:r>
                <a:rPr lang="en-US" sz="1600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µm)</a:t>
              </a:r>
              <a:endParaRPr lang="nl-NL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7681377" y="7996004"/>
              <a:ext cx="2908158" cy="640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algn="ctr">
                <a:defRPr sz="1200"/>
              </a:lvl1pPr>
            </a:lstStyle>
            <a:p>
              <a:pPr defTabSz="323949">
                <a:defRPr/>
              </a:pPr>
              <a:r>
                <a:rPr lang="en-US" sz="16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Fiber </a:t>
              </a:r>
              <a:r>
                <a:rPr lang="en-US" sz="1600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(50 nm)</a:t>
              </a:r>
              <a:endParaRPr lang="nl-NL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18601244" y="7111229"/>
              <a:ext cx="923266" cy="1412669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18693065" y="8198458"/>
              <a:ext cx="1815378" cy="1146111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8" idx="1"/>
            </p:cNvCxnSpPr>
            <p:nvPr/>
          </p:nvCxnSpPr>
          <p:spPr>
            <a:xfrm flipV="1">
              <a:off x="18798355" y="9362807"/>
              <a:ext cx="1452313" cy="367275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8511101" y="10021760"/>
              <a:ext cx="1694471" cy="1101785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endCxn id="11" idx="0"/>
            </p:cNvCxnSpPr>
            <p:nvPr/>
          </p:nvCxnSpPr>
          <p:spPr>
            <a:xfrm>
              <a:off x="17919727" y="10490505"/>
              <a:ext cx="815226" cy="1257130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endCxn id="13" idx="1"/>
            </p:cNvCxnSpPr>
            <p:nvPr/>
          </p:nvCxnSpPr>
          <p:spPr>
            <a:xfrm flipV="1">
              <a:off x="24877535" y="6917009"/>
              <a:ext cx="1582870" cy="1413892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5857048" y="8531515"/>
              <a:ext cx="1603584" cy="327838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25857048" y="9661099"/>
              <a:ext cx="1603584" cy="197465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24549019" y="9389955"/>
              <a:ext cx="2228726" cy="1647942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17064309" y="7720841"/>
              <a:ext cx="535119" cy="728896"/>
            </a:xfrm>
            <a:prstGeom prst="ellipse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7" name="Straight Arrow Connector 26"/>
            <p:cNvCxnSpPr>
              <a:stCxn id="26" idx="0"/>
              <a:endCxn id="12" idx="2"/>
            </p:cNvCxnSpPr>
            <p:nvPr/>
          </p:nvCxnSpPr>
          <p:spPr>
            <a:xfrm flipH="1" flipV="1">
              <a:off x="17001319" y="6726573"/>
              <a:ext cx="330551" cy="994269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5540736" y="12422386"/>
              <a:ext cx="6505539" cy="756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Cross-section at the cell body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153986" y="12442639"/>
              <a:ext cx="2924200" cy="756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Cell junction</a:t>
              </a:r>
              <a:endParaRPr lang="en-IN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7838630" y="6117925"/>
            <a:ext cx="3935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3D representation of cable bacteria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5114" y="5622762"/>
            <a:ext cx="6617355" cy="36933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The conductive structures are present in the periplasm!</a:t>
            </a:r>
            <a:endParaRPr lang="en-IN" dirty="0"/>
          </a:p>
        </p:txBody>
      </p:sp>
      <p:sp>
        <p:nvSpPr>
          <p:cNvPr id="47" name="TextBox 46"/>
          <p:cNvSpPr txBox="1"/>
          <p:nvPr/>
        </p:nvSpPr>
        <p:spPr>
          <a:xfrm>
            <a:off x="180257" y="6479965"/>
            <a:ext cx="461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R. Cornelissen et al. Manuscript under review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4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Conductive fibers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25</a:t>
            </a:fld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1439588" y="1675932"/>
            <a:ext cx="2109624" cy="1972948"/>
            <a:chOff x="1068832" y="2487924"/>
            <a:chExt cx="2109624" cy="197294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8832" y="2487924"/>
              <a:ext cx="2109624" cy="17463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068832" y="4234223"/>
              <a:ext cx="2109624" cy="2266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13453" y="4135262"/>
              <a:ext cx="665003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IN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µ</a:t>
              </a:r>
              <a:r>
                <a:rPr lang="en-IN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646324" y="4136835"/>
              <a:ext cx="47012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Content Placeholder 3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9" t="25850" r="6951" b="30791"/>
          <a:stretch/>
        </p:blipFill>
        <p:spPr>
          <a:xfrm>
            <a:off x="6414843" y="4171611"/>
            <a:ext cx="4971356" cy="20027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04961" y="3310648"/>
            <a:ext cx="199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After extraction treatment</a:t>
            </a:r>
            <a:endParaRPr lang="en-IN" dirty="0"/>
          </a:p>
        </p:txBody>
      </p:sp>
      <p:pic>
        <p:nvPicPr>
          <p:cNvPr id="14" name="Content Placeholder 6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8" t="30050" r="15353" b="30050"/>
          <a:stretch/>
        </p:blipFill>
        <p:spPr>
          <a:xfrm>
            <a:off x="6498744" y="1039242"/>
            <a:ext cx="4803553" cy="2159431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>
            <a:off x="10031347" y="3289676"/>
            <a:ext cx="519422" cy="7574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Down Arrow 15"/>
          <p:cNvSpPr/>
          <p:nvPr/>
        </p:nvSpPr>
        <p:spPr>
          <a:xfrm>
            <a:off x="7250273" y="3289675"/>
            <a:ext cx="519422" cy="7574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5" t="24256" r="24072" b="61397"/>
          <a:stretch/>
        </p:blipFill>
        <p:spPr>
          <a:xfrm>
            <a:off x="1031456" y="4116598"/>
            <a:ext cx="3121735" cy="191136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319967" y="4047166"/>
            <a:ext cx="1482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algn="ctr">
              <a:defRPr sz="1200"/>
            </a:lvl1pPr>
          </a:lstStyle>
          <a:p>
            <a:pPr defTabSz="323949">
              <a:defRPr/>
            </a:pP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rPr>
              <a:t>Conducting fiber </a:t>
            </a:r>
            <a:r>
              <a:rPr 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rPr>
              <a:t>(50 nm)</a:t>
            </a:r>
            <a:endParaRPr lang="nl-NL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9" name="Straight Arrow Connector 18"/>
          <p:cNvCxnSpPr>
            <a:endCxn id="18" idx="1"/>
          </p:cNvCxnSpPr>
          <p:nvPr/>
        </p:nvCxnSpPr>
        <p:spPr>
          <a:xfrm flipV="1">
            <a:off x="2621782" y="4508831"/>
            <a:ext cx="698185" cy="412378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70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2395539" y="2124353"/>
            <a:ext cx="4148137" cy="36933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386014" y="2572028"/>
            <a:ext cx="4167187" cy="369332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396" name="Rectangle 41"/>
          <p:cNvSpPr>
            <a:spLocks noChangeArrowheads="1"/>
          </p:cNvSpPr>
          <p:nvPr/>
        </p:nvSpPr>
        <p:spPr bwMode="auto">
          <a:xfrm>
            <a:off x="7423151" y="1871664"/>
            <a:ext cx="422275" cy="33972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397" name="Rectangle 42"/>
          <p:cNvSpPr>
            <a:spLocks noChangeArrowheads="1"/>
          </p:cNvSpPr>
          <p:nvPr/>
        </p:nvSpPr>
        <p:spPr bwMode="auto">
          <a:xfrm>
            <a:off x="7423151" y="2976564"/>
            <a:ext cx="422275" cy="33972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398" name="Text Box 43"/>
          <p:cNvSpPr txBox="1">
            <a:spLocks noChangeArrowheads="1"/>
          </p:cNvSpPr>
          <p:nvPr/>
        </p:nvSpPr>
        <p:spPr bwMode="auto">
          <a:xfrm>
            <a:off x="7951788" y="1855788"/>
            <a:ext cx="2609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en-US"/>
              <a:t>Protein rich fibers</a:t>
            </a:r>
          </a:p>
        </p:txBody>
      </p:sp>
      <p:sp>
        <p:nvSpPr>
          <p:cNvPr id="59399" name="Text Box 44"/>
          <p:cNvSpPr txBox="1">
            <a:spLocks noChangeArrowheads="1"/>
          </p:cNvSpPr>
          <p:nvPr/>
        </p:nvSpPr>
        <p:spPr bwMode="auto">
          <a:xfrm>
            <a:off x="7935913" y="2801939"/>
            <a:ext cx="28448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en-US"/>
              <a:t>Polysaccharide rich layer that holds the fibers together (peptidoglycan?)</a:t>
            </a:r>
          </a:p>
        </p:txBody>
      </p:sp>
      <p:sp>
        <p:nvSpPr>
          <p:cNvPr id="59401" name="Text Box 49"/>
          <p:cNvSpPr txBox="1">
            <a:spLocks noChangeArrowheads="1"/>
          </p:cNvSpPr>
          <p:nvPr/>
        </p:nvSpPr>
        <p:spPr bwMode="auto">
          <a:xfrm>
            <a:off x="2774950" y="4200526"/>
            <a:ext cx="70548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en-US" dirty="0" err="1"/>
              <a:t>Often</a:t>
            </a:r>
            <a:r>
              <a:rPr lang="nl-NL" altLang="en-US" dirty="0"/>
              <a:t> </a:t>
            </a:r>
            <a:r>
              <a:rPr lang="nl-NL" altLang="en-US" dirty="0" err="1"/>
              <a:t>only</a:t>
            </a:r>
            <a:r>
              <a:rPr lang="nl-NL" altLang="en-US" dirty="0"/>
              <a:t> first </a:t>
            </a:r>
            <a:r>
              <a:rPr lang="nl-NL" altLang="en-US" dirty="0" err="1"/>
              <a:t>transition</a:t>
            </a:r>
            <a:r>
              <a:rPr lang="nl-NL" altLang="en-US" dirty="0"/>
              <a:t> most </a:t>
            </a:r>
            <a:r>
              <a:rPr lang="nl-NL" altLang="en-US" dirty="0" err="1"/>
              <a:t>clearly</a:t>
            </a:r>
            <a:r>
              <a:rPr lang="nl-NL" altLang="en-US" dirty="0"/>
              <a:t> </a:t>
            </a:r>
            <a:r>
              <a:rPr lang="nl-NL" altLang="en-US" dirty="0" err="1"/>
              <a:t>visible</a:t>
            </a:r>
            <a:r>
              <a:rPr lang="nl-NL" altLang="en-US" dirty="0"/>
              <a:t> in </a:t>
            </a:r>
            <a:r>
              <a:rPr lang="nl-NL" altLang="en-US" dirty="0" err="1"/>
              <a:t>ToF</a:t>
            </a:r>
            <a:r>
              <a:rPr lang="nl-NL" altLang="en-US" dirty="0"/>
              <a:t>-SIMS: </a:t>
            </a:r>
          </a:p>
          <a:p>
            <a:r>
              <a:rPr lang="nl-NL" altLang="en-US" dirty="0"/>
              <a:t>	</a:t>
            </a:r>
            <a:r>
              <a:rPr lang="nl-NL" altLang="en-US" dirty="0" err="1"/>
              <a:t>Smearing</a:t>
            </a:r>
            <a:r>
              <a:rPr lang="nl-NL" altLang="en-US" dirty="0"/>
              <a:t> of </a:t>
            </a:r>
            <a:r>
              <a:rPr lang="nl-NL" altLang="en-US" dirty="0" err="1"/>
              <a:t>depth</a:t>
            </a:r>
            <a:r>
              <a:rPr lang="nl-NL" altLang="en-US" dirty="0"/>
              <a:t> </a:t>
            </a:r>
            <a:r>
              <a:rPr lang="nl-NL" altLang="en-US" dirty="0" err="1"/>
              <a:t>profiles</a:t>
            </a:r>
            <a:r>
              <a:rPr lang="nl-NL" altLang="en-US" dirty="0"/>
              <a:t> </a:t>
            </a:r>
            <a:r>
              <a:rPr lang="nl-NL" altLang="en-US" dirty="0" err="1"/>
              <a:t>by</a:t>
            </a:r>
            <a:r>
              <a:rPr lang="nl-NL" altLang="en-US" dirty="0"/>
              <a:t> </a:t>
            </a:r>
            <a:r>
              <a:rPr lang="nl-NL" altLang="en-US" dirty="0" err="1"/>
              <a:t>uneven</a:t>
            </a:r>
            <a:r>
              <a:rPr lang="nl-NL" altLang="en-US" dirty="0"/>
              <a:t> </a:t>
            </a:r>
            <a:r>
              <a:rPr lang="nl-NL" altLang="en-US" dirty="0" err="1"/>
              <a:t>sputtering</a:t>
            </a:r>
            <a:r>
              <a:rPr lang="nl-NL" altLang="en-US" dirty="0"/>
              <a:t> </a:t>
            </a:r>
            <a:r>
              <a:rPr lang="nl-NL" altLang="en-US" dirty="0" err="1"/>
              <a:t>with</a:t>
            </a:r>
            <a:r>
              <a:rPr lang="nl-NL" altLang="en-US" dirty="0"/>
              <a:t> </a:t>
            </a:r>
            <a:r>
              <a:rPr lang="nl-NL" altLang="en-US" dirty="0" err="1"/>
              <a:t>depth</a:t>
            </a:r>
            <a:endParaRPr lang="nl-NL" altLang="en-US" dirty="0"/>
          </a:p>
          <a:p>
            <a:r>
              <a:rPr lang="nl-NL" altLang="en-US" dirty="0"/>
              <a:t>	</a:t>
            </a:r>
            <a:r>
              <a:rPr lang="nl-NL" altLang="en-US" dirty="0" err="1"/>
              <a:t>Signal</a:t>
            </a:r>
            <a:r>
              <a:rPr lang="nl-NL" altLang="en-US" dirty="0"/>
              <a:t> </a:t>
            </a:r>
            <a:r>
              <a:rPr lang="nl-NL" altLang="en-US" dirty="0" err="1"/>
              <a:t>from</a:t>
            </a:r>
            <a:r>
              <a:rPr lang="nl-NL" altLang="en-US" dirty="0"/>
              <a:t> </a:t>
            </a:r>
            <a:r>
              <a:rPr lang="nl-NL" altLang="en-US" dirty="0" err="1"/>
              <a:t>junctions</a:t>
            </a:r>
            <a:endParaRPr lang="nl-NL" altLang="en-US" dirty="0"/>
          </a:p>
          <a:p>
            <a:r>
              <a:rPr lang="nl-NL" altLang="en-US" dirty="0"/>
              <a:t>	</a:t>
            </a:r>
            <a:r>
              <a:rPr lang="nl-NL" altLang="en-US" dirty="0" err="1"/>
              <a:t>Variation</a:t>
            </a:r>
            <a:r>
              <a:rPr lang="nl-NL" altLang="en-US" dirty="0"/>
              <a:t> in SDS+EDTA </a:t>
            </a:r>
            <a:r>
              <a:rPr lang="nl-NL" altLang="en-US" dirty="0" err="1"/>
              <a:t>extraction</a:t>
            </a:r>
            <a:r>
              <a:rPr lang="nl-NL" altLang="en-US" dirty="0"/>
              <a:t> efficiency</a:t>
            </a:r>
          </a:p>
        </p:txBody>
      </p:sp>
      <p:sp>
        <p:nvSpPr>
          <p:cNvPr id="59402" name="Rectangle 41"/>
          <p:cNvSpPr>
            <a:spLocks noChangeArrowheads="1"/>
          </p:cNvSpPr>
          <p:nvPr/>
        </p:nvSpPr>
        <p:spPr bwMode="auto">
          <a:xfrm>
            <a:off x="7423151" y="2389189"/>
            <a:ext cx="422275" cy="3397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3" name="Text Box 43"/>
          <p:cNvSpPr txBox="1">
            <a:spLocks noChangeArrowheads="1"/>
          </p:cNvSpPr>
          <p:nvPr/>
        </p:nvSpPr>
        <p:spPr bwMode="auto">
          <a:xfrm>
            <a:off x="7935913" y="2365376"/>
            <a:ext cx="2000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en-US"/>
              <a:t>Ni and S rich core</a:t>
            </a:r>
          </a:p>
        </p:txBody>
      </p:sp>
      <p:sp>
        <p:nvSpPr>
          <p:cNvPr id="59404" name="Oval 11"/>
          <p:cNvSpPr>
            <a:spLocks noChangeArrowheads="1"/>
          </p:cNvSpPr>
          <p:nvPr/>
        </p:nvSpPr>
        <p:spPr bwMode="auto">
          <a:xfrm>
            <a:off x="3273426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5" name="Oval 11"/>
          <p:cNvSpPr>
            <a:spLocks noChangeArrowheads="1"/>
          </p:cNvSpPr>
          <p:nvPr/>
        </p:nvSpPr>
        <p:spPr bwMode="auto">
          <a:xfrm>
            <a:off x="4102101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6" name="Oval 11"/>
          <p:cNvSpPr>
            <a:spLocks noChangeArrowheads="1"/>
          </p:cNvSpPr>
          <p:nvPr/>
        </p:nvSpPr>
        <p:spPr bwMode="auto">
          <a:xfrm>
            <a:off x="4938713" y="1720851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7" name="Oval 11"/>
          <p:cNvSpPr>
            <a:spLocks noChangeArrowheads="1"/>
          </p:cNvSpPr>
          <p:nvPr/>
        </p:nvSpPr>
        <p:spPr bwMode="auto">
          <a:xfrm>
            <a:off x="2454276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8" name="Oval 11"/>
          <p:cNvSpPr>
            <a:spLocks noChangeArrowheads="1"/>
          </p:cNvSpPr>
          <p:nvPr/>
        </p:nvSpPr>
        <p:spPr bwMode="auto">
          <a:xfrm>
            <a:off x="5768976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09" name="Oval 11"/>
          <p:cNvSpPr>
            <a:spLocks noChangeArrowheads="1"/>
          </p:cNvSpPr>
          <p:nvPr/>
        </p:nvSpPr>
        <p:spPr bwMode="auto">
          <a:xfrm>
            <a:off x="4938713" y="1720851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0" name="Oval 11"/>
          <p:cNvSpPr>
            <a:spLocks noChangeArrowheads="1"/>
          </p:cNvSpPr>
          <p:nvPr/>
        </p:nvSpPr>
        <p:spPr bwMode="auto">
          <a:xfrm>
            <a:off x="5768976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1" name="Oval 11"/>
          <p:cNvSpPr>
            <a:spLocks noChangeArrowheads="1"/>
          </p:cNvSpPr>
          <p:nvPr/>
        </p:nvSpPr>
        <p:spPr bwMode="auto">
          <a:xfrm>
            <a:off x="4102101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2" name="Oval 11"/>
          <p:cNvSpPr>
            <a:spLocks noChangeArrowheads="1"/>
          </p:cNvSpPr>
          <p:nvPr/>
        </p:nvSpPr>
        <p:spPr bwMode="auto">
          <a:xfrm>
            <a:off x="4938713" y="1720851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3" name="Oval 11"/>
          <p:cNvSpPr>
            <a:spLocks noChangeArrowheads="1"/>
          </p:cNvSpPr>
          <p:nvPr/>
        </p:nvSpPr>
        <p:spPr bwMode="auto">
          <a:xfrm>
            <a:off x="5768976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4" name="Oval 11"/>
          <p:cNvSpPr>
            <a:spLocks noChangeArrowheads="1"/>
          </p:cNvSpPr>
          <p:nvPr/>
        </p:nvSpPr>
        <p:spPr bwMode="auto">
          <a:xfrm>
            <a:off x="3273426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5" name="Oval 11"/>
          <p:cNvSpPr>
            <a:spLocks noChangeArrowheads="1"/>
          </p:cNvSpPr>
          <p:nvPr/>
        </p:nvSpPr>
        <p:spPr bwMode="auto">
          <a:xfrm>
            <a:off x="4102101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6" name="Oval 11"/>
          <p:cNvSpPr>
            <a:spLocks noChangeArrowheads="1"/>
          </p:cNvSpPr>
          <p:nvPr/>
        </p:nvSpPr>
        <p:spPr bwMode="auto">
          <a:xfrm>
            <a:off x="4938713" y="1720851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7" name="Oval 11"/>
          <p:cNvSpPr>
            <a:spLocks noChangeArrowheads="1"/>
          </p:cNvSpPr>
          <p:nvPr/>
        </p:nvSpPr>
        <p:spPr bwMode="auto">
          <a:xfrm>
            <a:off x="5768976" y="1720851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8" name="Oval 11"/>
          <p:cNvSpPr>
            <a:spLocks noChangeArrowheads="1"/>
          </p:cNvSpPr>
          <p:nvPr/>
        </p:nvSpPr>
        <p:spPr bwMode="auto">
          <a:xfrm>
            <a:off x="240347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19" name="Oval 11"/>
          <p:cNvSpPr>
            <a:spLocks noChangeArrowheads="1"/>
          </p:cNvSpPr>
          <p:nvPr/>
        </p:nvSpPr>
        <p:spPr bwMode="auto">
          <a:xfrm>
            <a:off x="322262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0" name="Oval 11"/>
          <p:cNvSpPr>
            <a:spLocks noChangeArrowheads="1"/>
          </p:cNvSpPr>
          <p:nvPr/>
        </p:nvSpPr>
        <p:spPr bwMode="auto">
          <a:xfrm>
            <a:off x="4051301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1" name="Oval 11"/>
          <p:cNvSpPr>
            <a:spLocks noChangeArrowheads="1"/>
          </p:cNvSpPr>
          <p:nvPr/>
        </p:nvSpPr>
        <p:spPr bwMode="auto">
          <a:xfrm>
            <a:off x="4887913" y="1720851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2" name="Oval 11"/>
          <p:cNvSpPr>
            <a:spLocks noChangeArrowheads="1"/>
          </p:cNvSpPr>
          <p:nvPr/>
        </p:nvSpPr>
        <p:spPr bwMode="auto">
          <a:xfrm>
            <a:off x="571817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3" name="Oval 11"/>
          <p:cNvSpPr>
            <a:spLocks noChangeArrowheads="1"/>
          </p:cNvSpPr>
          <p:nvPr/>
        </p:nvSpPr>
        <p:spPr bwMode="auto">
          <a:xfrm>
            <a:off x="240347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4" name="Oval 11"/>
          <p:cNvSpPr>
            <a:spLocks noChangeArrowheads="1"/>
          </p:cNvSpPr>
          <p:nvPr/>
        </p:nvSpPr>
        <p:spPr bwMode="auto">
          <a:xfrm>
            <a:off x="322262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5" name="Oval 11"/>
          <p:cNvSpPr>
            <a:spLocks noChangeArrowheads="1"/>
          </p:cNvSpPr>
          <p:nvPr/>
        </p:nvSpPr>
        <p:spPr bwMode="auto">
          <a:xfrm>
            <a:off x="4051301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6" name="Oval 11"/>
          <p:cNvSpPr>
            <a:spLocks noChangeArrowheads="1"/>
          </p:cNvSpPr>
          <p:nvPr/>
        </p:nvSpPr>
        <p:spPr bwMode="auto">
          <a:xfrm>
            <a:off x="240347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7" name="Oval 11"/>
          <p:cNvSpPr>
            <a:spLocks noChangeArrowheads="1"/>
          </p:cNvSpPr>
          <p:nvPr/>
        </p:nvSpPr>
        <p:spPr bwMode="auto">
          <a:xfrm>
            <a:off x="322262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8" name="Oval 11"/>
          <p:cNvSpPr>
            <a:spLocks noChangeArrowheads="1"/>
          </p:cNvSpPr>
          <p:nvPr/>
        </p:nvSpPr>
        <p:spPr bwMode="auto">
          <a:xfrm>
            <a:off x="4887913" y="1720851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29" name="Oval 11"/>
          <p:cNvSpPr>
            <a:spLocks noChangeArrowheads="1"/>
          </p:cNvSpPr>
          <p:nvPr/>
        </p:nvSpPr>
        <p:spPr bwMode="auto">
          <a:xfrm>
            <a:off x="4051301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0" name="Oval 11"/>
          <p:cNvSpPr>
            <a:spLocks noChangeArrowheads="1"/>
          </p:cNvSpPr>
          <p:nvPr/>
        </p:nvSpPr>
        <p:spPr bwMode="auto">
          <a:xfrm>
            <a:off x="240347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1" name="Oval 11"/>
          <p:cNvSpPr>
            <a:spLocks noChangeArrowheads="1"/>
          </p:cNvSpPr>
          <p:nvPr/>
        </p:nvSpPr>
        <p:spPr bwMode="auto">
          <a:xfrm>
            <a:off x="3222626" y="17208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2" name="Oval 11"/>
          <p:cNvSpPr>
            <a:spLocks noChangeArrowheads="1"/>
          </p:cNvSpPr>
          <p:nvPr/>
        </p:nvSpPr>
        <p:spPr bwMode="auto">
          <a:xfrm>
            <a:off x="5718176" y="17843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3" name="Oval 11"/>
          <p:cNvSpPr>
            <a:spLocks noChangeArrowheads="1"/>
          </p:cNvSpPr>
          <p:nvPr/>
        </p:nvSpPr>
        <p:spPr bwMode="auto">
          <a:xfrm>
            <a:off x="4887913" y="1784351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4" name="Oval 11"/>
          <p:cNvSpPr>
            <a:spLocks noChangeArrowheads="1"/>
          </p:cNvSpPr>
          <p:nvPr/>
        </p:nvSpPr>
        <p:spPr bwMode="auto">
          <a:xfrm>
            <a:off x="4051301" y="17843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5" name="Oval 11"/>
          <p:cNvSpPr>
            <a:spLocks noChangeArrowheads="1"/>
          </p:cNvSpPr>
          <p:nvPr/>
        </p:nvSpPr>
        <p:spPr bwMode="auto">
          <a:xfrm>
            <a:off x="2403476" y="17843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6" name="Oval 11"/>
          <p:cNvSpPr>
            <a:spLocks noChangeArrowheads="1"/>
          </p:cNvSpPr>
          <p:nvPr/>
        </p:nvSpPr>
        <p:spPr bwMode="auto">
          <a:xfrm>
            <a:off x="3222626" y="17843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7" name="Oval 11"/>
          <p:cNvSpPr>
            <a:spLocks noChangeArrowheads="1"/>
          </p:cNvSpPr>
          <p:nvPr/>
        </p:nvSpPr>
        <p:spPr bwMode="auto">
          <a:xfrm rot="10800000">
            <a:off x="4970463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8" name="Oval 11"/>
          <p:cNvSpPr>
            <a:spLocks noChangeArrowheads="1"/>
          </p:cNvSpPr>
          <p:nvPr/>
        </p:nvSpPr>
        <p:spPr bwMode="auto">
          <a:xfrm rot="10800000">
            <a:off x="4141788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39" name="Oval 11"/>
          <p:cNvSpPr>
            <a:spLocks noChangeArrowheads="1"/>
          </p:cNvSpPr>
          <p:nvPr/>
        </p:nvSpPr>
        <p:spPr bwMode="auto">
          <a:xfrm rot="10800000">
            <a:off x="3297238" y="2740026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0" name="Oval 11"/>
          <p:cNvSpPr>
            <a:spLocks noChangeArrowheads="1"/>
          </p:cNvSpPr>
          <p:nvPr/>
        </p:nvSpPr>
        <p:spPr bwMode="auto">
          <a:xfrm rot="10800000">
            <a:off x="5781676" y="2740026"/>
            <a:ext cx="709613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1" name="Oval 11"/>
          <p:cNvSpPr>
            <a:spLocks noChangeArrowheads="1"/>
          </p:cNvSpPr>
          <p:nvPr/>
        </p:nvSpPr>
        <p:spPr bwMode="auto">
          <a:xfrm rot="10800000">
            <a:off x="2459038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2" name="Oval 11"/>
          <p:cNvSpPr>
            <a:spLocks noChangeArrowheads="1"/>
          </p:cNvSpPr>
          <p:nvPr/>
        </p:nvSpPr>
        <p:spPr bwMode="auto">
          <a:xfrm rot="10800000">
            <a:off x="3297238" y="2740026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3" name="Oval 11"/>
          <p:cNvSpPr>
            <a:spLocks noChangeArrowheads="1"/>
          </p:cNvSpPr>
          <p:nvPr/>
        </p:nvSpPr>
        <p:spPr bwMode="auto">
          <a:xfrm rot="10800000">
            <a:off x="2459038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4" name="Oval 11"/>
          <p:cNvSpPr>
            <a:spLocks noChangeArrowheads="1"/>
          </p:cNvSpPr>
          <p:nvPr/>
        </p:nvSpPr>
        <p:spPr bwMode="auto">
          <a:xfrm rot="10800000">
            <a:off x="4141788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5" name="Oval 11"/>
          <p:cNvSpPr>
            <a:spLocks noChangeArrowheads="1"/>
          </p:cNvSpPr>
          <p:nvPr/>
        </p:nvSpPr>
        <p:spPr bwMode="auto">
          <a:xfrm rot="10800000">
            <a:off x="3297238" y="2740026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6" name="Oval 11"/>
          <p:cNvSpPr>
            <a:spLocks noChangeArrowheads="1"/>
          </p:cNvSpPr>
          <p:nvPr/>
        </p:nvSpPr>
        <p:spPr bwMode="auto">
          <a:xfrm rot="10800000">
            <a:off x="2459038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7" name="Oval 11"/>
          <p:cNvSpPr>
            <a:spLocks noChangeArrowheads="1"/>
          </p:cNvSpPr>
          <p:nvPr/>
        </p:nvSpPr>
        <p:spPr bwMode="auto">
          <a:xfrm rot="10800000">
            <a:off x="4970463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8" name="Oval 11"/>
          <p:cNvSpPr>
            <a:spLocks noChangeArrowheads="1"/>
          </p:cNvSpPr>
          <p:nvPr/>
        </p:nvSpPr>
        <p:spPr bwMode="auto">
          <a:xfrm rot="10800000">
            <a:off x="4141788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49" name="Oval 11"/>
          <p:cNvSpPr>
            <a:spLocks noChangeArrowheads="1"/>
          </p:cNvSpPr>
          <p:nvPr/>
        </p:nvSpPr>
        <p:spPr bwMode="auto">
          <a:xfrm rot="10800000">
            <a:off x="3297238" y="2740026"/>
            <a:ext cx="711200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0" name="Oval 11"/>
          <p:cNvSpPr>
            <a:spLocks noChangeArrowheads="1"/>
          </p:cNvSpPr>
          <p:nvPr/>
        </p:nvSpPr>
        <p:spPr bwMode="auto">
          <a:xfrm rot="10800000">
            <a:off x="2459038" y="2740026"/>
            <a:ext cx="709612" cy="595313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1" name="Oval 11"/>
          <p:cNvSpPr>
            <a:spLocks noChangeArrowheads="1"/>
          </p:cNvSpPr>
          <p:nvPr/>
        </p:nvSpPr>
        <p:spPr bwMode="auto">
          <a:xfrm rot="10800000">
            <a:off x="5727701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2" name="Oval 11"/>
          <p:cNvSpPr>
            <a:spLocks noChangeArrowheads="1"/>
          </p:cNvSpPr>
          <p:nvPr/>
        </p:nvSpPr>
        <p:spPr bwMode="auto">
          <a:xfrm rot="10800000">
            <a:off x="4916489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3" name="Oval 11"/>
          <p:cNvSpPr>
            <a:spLocks noChangeArrowheads="1"/>
          </p:cNvSpPr>
          <p:nvPr/>
        </p:nvSpPr>
        <p:spPr bwMode="auto">
          <a:xfrm rot="10800000">
            <a:off x="4087814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4" name="Oval 11"/>
          <p:cNvSpPr>
            <a:spLocks noChangeArrowheads="1"/>
          </p:cNvSpPr>
          <p:nvPr/>
        </p:nvSpPr>
        <p:spPr bwMode="auto">
          <a:xfrm rot="10800000">
            <a:off x="3240088" y="2635251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5" name="Oval 11"/>
          <p:cNvSpPr>
            <a:spLocks noChangeArrowheads="1"/>
          </p:cNvSpPr>
          <p:nvPr/>
        </p:nvSpPr>
        <p:spPr bwMode="auto">
          <a:xfrm rot="10800000">
            <a:off x="2405064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6" name="Oval 11"/>
          <p:cNvSpPr>
            <a:spLocks noChangeArrowheads="1"/>
          </p:cNvSpPr>
          <p:nvPr/>
        </p:nvSpPr>
        <p:spPr bwMode="auto">
          <a:xfrm rot="10800000">
            <a:off x="5727701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7" name="Oval 11"/>
          <p:cNvSpPr>
            <a:spLocks noChangeArrowheads="1"/>
          </p:cNvSpPr>
          <p:nvPr/>
        </p:nvSpPr>
        <p:spPr bwMode="auto">
          <a:xfrm rot="10800000">
            <a:off x="4916489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8" name="Oval 11"/>
          <p:cNvSpPr>
            <a:spLocks noChangeArrowheads="1"/>
          </p:cNvSpPr>
          <p:nvPr/>
        </p:nvSpPr>
        <p:spPr bwMode="auto">
          <a:xfrm rot="10800000">
            <a:off x="4087814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59" name="Oval 11"/>
          <p:cNvSpPr>
            <a:spLocks noChangeArrowheads="1"/>
          </p:cNvSpPr>
          <p:nvPr/>
        </p:nvSpPr>
        <p:spPr bwMode="auto">
          <a:xfrm rot="10800000">
            <a:off x="5727701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0" name="Oval 11"/>
          <p:cNvSpPr>
            <a:spLocks noChangeArrowheads="1"/>
          </p:cNvSpPr>
          <p:nvPr/>
        </p:nvSpPr>
        <p:spPr bwMode="auto">
          <a:xfrm rot="10800000">
            <a:off x="4916489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1" name="Oval 11"/>
          <p:cNvSpPr>
            <a:spLocks noChangeArrowheads="1"/>
          </p:cNvSpPr>
          <p:nvPr/>
        </p:nvSpPr>
        <p:spPr bwMode="auto">
          <a:xfrm rot="10800000">
            <a:off x="3240088" y="2635251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2" name="Oval 11"/>
          <p:cNvSpPr>
            <a:spLocks noChangeArrowheads="1"/>
          </p:cNvSpPr>
          <p:nvPr/>
        </p:nvSpPr>
        <p:spPr bwMode="auto">
          <a:xfrm rot="10800000">
            <a:off x="4087814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3" name="Oval 11"/>
          <p:cNvSpPr>
            <a:spLocks noChangeArrowheads="1"/>
          </p:cNvSpPr>
          <p:nvPr/>
        </p:nvSpPr>
        <p:spPr bwMode="auto">
          <a:xfrm rot="10800000">
            <a:off x="5727701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4" name="Oval 11"/>
          <p:cNvSpPr>
            <a:spLocks noChangeArrowheads="1"/>
          </p:cNvSpPr>
          <p:nvPr/>
        </p:nvSpPr>
        <p:spPr bwMode="auto">
          <a:xfrm rot="10800000">
            <a:off x="4916489" y="26352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5" name="Oval 11"/>
          <p:cNvSpPr>
            <a:spLocks noChangeArrowheads="1"/>
          </p:cNvSpPr>
          <p:nvPr/>
        </p:nvSpPr>
        <p:spPr bwMode="auto">
          <a:xfrm rot="10800000">
            <a:off x="2405064" y="25717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6" name="Oval 11"/>
          <p:cNvSpPr>
            <a:spLocks noChangeArrowheads="1"/>
          </p:cNvSpPr>
          <p:nvPr/>
        </p:nvSpPr>
        <p:spPr bwMode="auto">
          <a:xfrm rot="10800000">
            <a:off x="3240088" y="2571751"/>
            <a:ext cx="817562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7" name="Oval 11"/>
          <p:cNvSpPr>
            <a:spLocks noChangeArrowheads="1"/>
          </p:cNvSpPr>
          <p:nvPr/>
        </p:nvSpPr>
        <p:spPr bwMode="auto">
          <a:xfrm rot="10800000">
            <a:off x="4087814" y="25717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8" name="Oval 11"/>
          <p:cNvSpPr>
            <a:spLocks noChangeArrowheads="1"/>
          </p:cNvSpPr>
          <p:nvPr/>
        </p:nvSpPr>
        <p:spPr bwMode="auto">
          <a:xfrm rot="10800000">
            <a:off x="5727701" y="25717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69" name="Oval 11"/>
          <p:cNvSpPr>
            <a:spLocks noChangeArrowheads="1"/>
          </p:cNvSpPr>
          <p:nvPr/>
        </p:nvSpPr>
        <p:spPr bwMode="auto">
          <a:xfrm rot="10800000">
            <a:off x="4916489" y="2571751"/>
            <a:ext cx="815975" cy="701675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9470" name="Oval 78"/>
          <p:cNvSpPr>
            <a:spLocks noChangeArrowheads="1"/>
          </p:cNvSpPr>
          <p:nvPr/>
        </p:nvSpPr>
        <p:spPr bwMode="auto">
          <a:xfrm>
            <a:off x="2552700" y="1839795"/>
            <a:ext cx="490538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1" name="Oval 79" descr="Large checker board"/>
          <p:cNvSpPr>
            <a:spLocks noChangeArrowheads="1"/>
          </p:cNvSpPr>
          <p:nvPr/>
        </p:nvSpPr>
        <p:spPr bwMode="auto">
          <a:xfrm>
            <a:off x="4243389" y="2682757"/>
            <a:ext cx="490537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2" name="Oval 80" descr="Large checker board"/>
          <p:cNvSpPr>
            <a:spLocks noChangeArrowheads="1"/>
          </p:cNvSpPr>
          <p:nvPr/>
        </p:nvSpPr>
        <p:spPr bwMode="auto">
          <a:xfrm>
            <a:off x="3370263" y="2682757"/>
            <a:ext cx="525462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3" name="Oval 81" descr="Large checker board"/>
          <p:cNvSpPr>
            <a:spLocks noChangeArrowheads="1"/>
          </p:cNvSpPr>
          <p:nvPr/>
        </p:nvSpPr>
        <p:spPr bwMode="auto">
          <a:xfrm>
            <a:off x="2563814" y="2682757"/>
            <a:ext cx="490537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4" name="Oval 82"/>
          <p:cNvSpPr>
            <a:spLocks noChangeArrowheads="1"/>
          </p:cNvSpPr>
          <p:nvPr/>
        </p:nvSpPr>
        <p:spPr bwMode="auto">
          <a:xfrm>
            <a:off x="5867400" y="1841382"/>
            <a:ext cx="490538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5" name="Oval 83"/>
          <p:cNvSpPr>
            <a:spLocks noChangeArrowheads="1"/>
          </p:cNvSpPr>
          <p:nvPr/>
        </p:nvSpPr>
        <p:spPr bwMode="auto">
          <a:xfrm>
            <a:off x="5033964" y="1841382"/>
            <a:ext cx="490537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6" name="Oval 84"/>
          <p:cNvSpPr>
            <a:spLocks noChangeArrowheads="1"/>
          </p:cNvSpPr>
          <p:nvPr/>
        </p:nvSpPr>
        <p:spPr bwMode="auto">
          <a:xfrm>
            <a:off x="4221164" y="1841382"/>
            <a:ext cx="490537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7" name="Oval 85"/>
          <p:cNvSpPr>
            <a:spLocks noChangeArrowheads="1"/>
          </p:cNvSpPr>
          <p:nvPr/>
        </p:nvSpPr>
        <p:spPr bwMode="auto">
          <a:xfrm>
            <a:off x="3362325" y="1842970"/>
            <a:ext cx="490538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8" name="Oval 86" descr="Large checker board"/>
          <p:cNvSpPr>
            <a:spLocks noChangeArrowheads="1"/>
          </p:cNvSpPr>
          <p:nvPr/>
        </p:nvSpPr>
        <p:spPr bwMode="auto">
          <a:xfrm>
            <a:off x="5884864" y="2682757"/>
            <a:ext cx="490537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79" name="Oval 87" descr="Large checker board"/>
          <p:cNvSpPr>
            <a:spLocks noChangeArrowheads="1"/>
          </p:cNvSpPr>
          <p:nvPr/>
        </p:nvSpPr>
        <p:spPr bwMode="auto">
          <a:xfrm>
            <a:off x="5068889" y="2674820"/>
            <a:ext cx="490537" cy="519351"/>
          </a:xfrm>
          <a:prstGeom prst="ellipse">
            <a:avLst/>
          </a:prstGeom>
          <a:pattFill prst="lgCheck">
            <a:fgClr>
              <a:srgbClr val="FF0000"/>
            </a:fgClr>
            <a:bgClr>
              <a:srgbClr val="00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59480" name="Line 88"/>
          <p:cNvSpPr>
            <a:spLocks noChangeShapeType="1"/>
          </p:cNvSpPr>
          <p:nvPr/>
        </p:nvSpPr>
        <p:spPr bwMode="auto">
          <a:xfrm>
            <a:off x="2144713" y="1792289"/>
            <a:ext cx="0" cy="1457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59481" name="Text Box 89"/>
          <p:cNvSpPr txBox="1">
            <a:spLocks noChangeArrowheads="1"/>
          </p:cNvSpPr>
          <p:nvPr/>
        </p:nvSpPr>
        <p:spPr bwMode="auto">
          <a:xfrm rot="16200000">
            <a:off x="1223402" y="2319616"/>
            <a:ext cx="12647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l-NL" altLang="en-US">
                <a:latin typeface="Calibri" panose="020F0502020204030204" pitchFamily="34" charset="0"/>
              </a:rPr>
              <a:t> ca. 100 nm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Cable bacteria 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26</a:t>
            </a:fld>
            <a:endParaRPr lang="en-IN"/>
          </a:p>
        </p:txBody>
      </p:sp>
      <p:sp>
        <p:nvSpPr>
          <p:cNvPr id="91" name="TextBox 90"/>
          <p:cNvSpPr txBox="1"/>
          <p:nvPr/>
        </p:nvSpPr>
        <p:spPr>
          <a:xfrm>
            <a:off x="180257" y="6479965"/>
            <a:ext cx="698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H.T.S. </a:t>
            </a:r>
            <a:r>
              <a:rPr lang="en-IN" dirty="0" err="1" smtClean="0">
                <a:solidFill>
                  <a:schemeClr val="bg2">
                    <a:lumMod val="50000"/>
                  </a:schemeClr>
                </a:solidFill>
              </a:rPr>
              <a:t>Boschker</a:t>
            </a: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, R. T. Eachambadi et al. Manuscript under preparation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70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Future work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dirty="0" smtClean="0"/>
              <a:t>To use </a:t>
            </a:r>
            <a:r>
              <a:rPr lang="en-IN" dirty="0" err="1" smtClean="0"/>
              <a:t>Ar</a:t>
            </a:r>
            <a:r>
              <a:rPr lang="en-IN" dirty="0" smtClean="0"/>
              <a:t> cluster as analysis beam to study higher m/z data</a:t>
            </a:r>
          </a:p>
          <a:p>
            <a:pPr>
              <a:lnSpc>
                <a:spcPct val="200000"/>
              </a:lnSpc>
            </a:pPr>
            <a:r>
              <a:rPr lang="en-IN" dirty="0" smtClean="0"/>
              <a:t>To understand the exact location of elements such as Ni and S using fast imaging techniques</a:t>
            </a:r>
          </a:p>
          <a:p>
            <a:pPr>
              <a:lnSpc>
                <a:spcPct val="200000"/>
              </a:lnSpc>
            </a:pPr>
            <a:r>
              <a:rPr lang="en-IN" dirty="0" smtClean="0"/>
              <a:t>To study electrical properties such as conductivity and relative permittivity using the in-situ AFM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984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301" y="1489446"/>
            <a:ext cx="6111452" cy="47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1571" y="1489446"/>
            <a:ext cx="6110429" cy="472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2646183" y="1164956"/>
            <a:ext cx="160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dirty="0" err="1"/>
              <a:t>All</a:t>
            </a:r>
            <a:r>
              <a:rPr lang="nl-NL" dirty="0"/>
              <a:t> N-</a:t>
            </a:r>
            <a:r>
              <a:rPr lang="nl-NL" dirty="0" err="1"/>
              <a:t>organics</a:t>
            </a:r>
            <a:endParaRPr lang="nl-NL" dirty="0"/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8441751" y="1196437"/>
            <a:ext cx="161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dirty="0" err="1"/>
              <a:t>All</a:t>
            </a:r>
            <a:r>
              <a:rPr lang="nl-NL" dirty="0"/>
              <a:t> O-</a:t>
            </a:r>
            <a:r>
              <a:rPr lang="nl-NL" dirty="0" err="1"/>
              <a:t>organics</a:t>
            </a:r>
            <a:endParaRPr lang="nl-NL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9116" y="21296"/>
            <a:ext cx="108458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Depth profiling in negative polarity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28</a:t>
            </a:fld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180257" y="6479965"/>
            <a:ext cx="698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H.T.S. </a:t>
            </a:r>
            <a:r>
              <a:rPr lang="en-IN" dirty="0" err="1" smtClean="0">
                <a:solidFill>
                  <a:schemeClr val="bg2">
                    <a:lumMod val="50000"/>
                  </a:schemeClr>
                </a:solidFill>
              </a:rPr>
              <a:t>Boschker</a:t>
            </a: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, R. T. Eachambadi et al. Manuscript under preparation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29</a:t>
            </a:fld>
            <a:endParaRPr lang="en-IN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3" t="10107" r="33925" b="9371"/>
          <a:stretch/>
        </p:blipFill>
        <p:spPr bwMode="auto">
          <a:xfrm>
            <a:off x="3208712" y="382386"/>
            <a:ext cx="7123470" cy="6201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t="10515" r="34030" b="10515"/>
          <a:stretch/>
        </p:blipFill>
        <p:spPr bwMode="auto">
          <a:xfrm>
            <a:off x="473825" y="382385"/>
            <a:ext cx="6506330" cy="6118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602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Typical dimensions of a cable bacteria cell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FF08-75C1-4DD6-89F1-EC0BE2DEF529}" type="slidenum">
              <a:rPr lang="en-IN" smtClean="0"/>
              <a:t>30</a:t>
            </a:fld>
            <a:endParaRPr lang="en-IN" dirty="0"/>
          </a:p>
        </p:txBody>
      </p:sp>
      <p:grpSp>
        <p:nvGrpSpPr>
          <p:cNvPr id="32" name="Group 31"/>
          <p:cNvGrpSpPr/>
          <p:nvPr/>
        </p:nvGrpSpPr>
        <p:grpSpPr>
          <a:xfrm>
            <a:off x="599855" y="1737347"/>
            <a:ext cx="3772707" cy="1712065"/>
            <a:chOff x="417650" y="2234150"/>
            <a:chExt cx="3772707" cy="1712065"/>
          </a:xfrm>
        </p:grpSpPr>
        <p:pic>
          <p:nvPicPr>
            <p:cNvPr id="5" name="Content Placeholder 6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 t="30050" r="15353" b="30050"/>
            <a:stretch/>
          </p:blipFill>
          <p:spPr>
            <a:xfrm>
              <a:off x="417650" y="2250200"/>
              <a:ext cx="3772707" cy="169601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320000">
              <a:off x="2080452" y="2251538"/>
              <a:ext cx="13585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dirty="0"/>
                <a:t>3.38 µm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320000">
              <a:off x="1422661" y="2666827"/>
              <a:ext cx="13585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dirty="0"/>
                <a:t>3.71 µm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95990" y="2931414"/>
              <a:ext cx="755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/>
                <a:t>1.13 µm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3839" y="3403517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/>
                <a:t>0.87 µm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9920000">
              <a:off x="1059129" y="2234150"/>
              <a:ext cx="8130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/>
                <a:t>4.93 µm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18691" y="6214499"/>
            <a:ext cx="4335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3D view obtained from AFM height image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4" t="17804" r="65083" b="63738"/>
          <a:stretch/>
        </p:blipFill>
        <p:spPr>
          <a:xfrm>
            <a:off x="8595013" y="2307184"/>
            <a:ext cx="2677212" cy="270372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H="1" flipV="1">
            <a:off x="9279347" y="3772323"/>
            <a:ext cx="257615" cy="2938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9421587" y="3670723"/>
            <a:ext cx="240961" cy="2777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9655267" y="3020483"/>
            <a:ext cx="396240" cy="5664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9393647" y="3218603"/>
            <a:ext cx="434342" cy="5537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9314827" y="3685151"/>
            <a:ext cx="128807" cy="1244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9452067" y="3085327"/>
            <a:ext cx="245110" cy="1942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10096622" y="2702916"/>
            <a:ext cx="396240" cy="5664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10560685" y="2345480"/>
            <a:ext cx="396240" cy="5664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168266" y="2410919"/>
            <a:ext cx="463484" cy="3772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27785" y="1102937"/>
            <a:ext cx="1847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Fiber</a:t>
            </a:r>
            <a:r>
              <a:rPr lang="en-GB" dirty="0" smtClean="0"/>
              <a:t>-to-</a:t>
            </a:r>
            <a:r>
              <a:rPr lang="en-GB" dirty="0" err="1" smtClean="0"/>
              <a:t>fiber</a:t>
            </a:r>
            <a:r>
              <a:rPr lang="en-GB" dirty="0" smtClean="0"/>
              <a:t> distance</a:t>
            </a:r>
          </a:p>
          <a:p>
            <a:pPr algn="ctr"/>
            <a:r>
              <a:rPr lang="en-GB" dirty="0" smtClean="0"/>
              <a:t>180±15 nm</a:t>
            </a:r>
            <a:endParaRPr lang="en-GB" dirty="0"/>
          </a:p>
        </p:txBody>
      </p:sp>
      <p:sp>
        <p:nvSpPr>
          <p:cNvPr id="23" name="Rectangle 22"/>
          <p:cNvSpPr/>
          <p:nvPr/>
        </p:nvSpPr>
        <p:spPr>
          <a:xfrm>
            <a:off x="8573437" y="2293458"/>
            <a:ext cx="2698788" cy="271744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>
            <a:off x="10051507" y="2026267"/>
            <a:ext cx="348501" cy="57325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434549" y="2410919"/>
            <a:ext cx="1027678" cy="7200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8297652" y="3834156"/>
            <a:ext cx="981695" cy="1120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777425" y="3652677"/>
            <a:ext cx="1847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Fiber</a:t>
            </a:r>
            <a:r>
              <a:rPr lang="en-GB" dirty="0" smtClean="0"/>
              <a:t> core</a:t>
            </a:r>
          </a:p>
          <a:p>
            <a:pPr algn="ctr"/>
            <a:r>
              <a:rPr lang="en-GB" dirty="0" smtClean="0"/>
              <a:t>46±6 nm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6892284" y="1970291"/>
            <a:ext cx="1847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Fiber</a:t>
            </a:r>
            <a:r>
              <a:rPr lang="en-GB" dirty="0" smtClean="0"/>
              <a:t> shell</a:t>
            </a:r>
          </a:p>
          <a:p>
            <a:pPr algn="ctr"/>
            <a:r>
              <a:rPr lang="en-GB" dirty="0" smtClean="0"/>
              <a:t>117±10 nm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8211705" y="5182184"/>
            <a:ext cx="3639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Cross section image from FIB/SEM 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0257" y="6479965"/>
            <a:ext cx="461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R. Cornelissen et al. Manuscript under review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1" name="Picture 2" descr="Image result for vib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76"/>
          <a:stretch/>
        </p:blipFill>
        <p:spPr bwMode="auto">
          <a:xfrm>
            <a:off x="10792057" y="3924"/>
            <a:ext cx="1394961" cy="87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9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578380" y="1368699"/>
            <a:ext cx="6403822" cy="4976828"/>
            <a:chOff x="6388101" y="1875111"/>
            <a:chExt cx="4628362" cy="3597002"/>
          </a:xfrm>
        </p:grpSpPr>
        <p:pic>
          <p:nvPicPr>
            <p:cNvPr id="38920" name="Picture 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52" r="13048"/>
            <a:stretch/>
          </p:blipFill>
          <p:spPr bwMode="auto">
            <a:xfrm>
              <a:off x="6388101" y="1875111"/>
              <a:ext cx="4628362" cy="35970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923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13"/>
            <a:stretch>
              <a:fillRect/>
            </a:stretch>
          </p:blipFill>
          <p:spPr bwMode="auto">
            <a:xfrm>
              <a:off x="9126538" y="2736851"/>
              <a:ext cx="1592262" cy="1552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167729" y="1377766"/>
            <a:ext cx="5886597" cy="4887935"/>
            <a:chOff x="1130301" y="1793299"/>
            <a:chExt cx="4329113" cy="3594678"/>
          </a:xfrm>
        </p:grpSpPr>
        <p:pic>
          <p:nvPicPr>
            <p:cNvPr id="38919" name="Picture 7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/>
            <a:stretch/>
          </p:blipFill>
          <p:spPr bwMode="auto">
            <a:xfrm>
              <a:off x="1130301" y="1793299"/>
              <a:ext cx="4329113" cy="35946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924" name="Picture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36"/>
            <a:stretch>
              <a:fillRect/>
            </a:stretch>
          </p:blipFill>
          <p:spPr bwMode="auto">
            <a:xfrm>
              <a:off x="3514725" y="2620965"/>
              <a:ext cx="1606550" cy="1547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76137" y="38101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Comparisons of depth profiling in both polarities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98E3D-110C-452B-AB0A-F46F0EA4C0AA}" type="slidenum">
              <a:rPr lang="nl-NL" altLang="en-US" smtClean="0"/>
              <a:pPr/>
              <a:t>31</a:t>
            </a:fld>
            <a:endParaRPr lang="nl-NL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80257" y="6479965"/>
            <a:ext cx="698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H.T.S. </a:t>
            </a:r>
            <a:r>
              <a:rPr lang="en-IN" dirty="0" err="1" smtClean="0">
                <a:solidFill>
                  <a:schemeClr val="bg2">
                    <a:lumMod val="50000"/>
                  </a:schemeClr>
                </a:solidFill>
              </a:rPr>
              <a:t>Boschker</a:t>
            </a:r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, R. T. Eachambadi et al. Manuscript under preparation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1674" y="5896369"/>
            <a:ext cx="19205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dirty="0" smtClean="0"/>
              <a:t>Sputter time (sec)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109903" y="2503201"/>
            <a:ext cx="461665" cy="1962589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IN" dirty="0" smtClean="0"/>
              <a:t>Normalized counts</a:t>
            </a:r>
            <a:endParaRPr lang="en-IN" dirty="0"/>
          </a:p>
        </p:txBody>
      </p:sp>
      <p:pic>
        <p:nvPicPr>
          <p:cNvPr id="16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2" r="86480"/>
          <a:stretch/>
        </p:blipFill>
        <p:spPr bwMode="auto">
          <a:xfrm>
            <a:off x="7275" y="1344114"/>
            <a:ext cx="1032254" cy="503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4" t="84929" r="13794" b="8209"/>
          <a:stretch/>
        </p:blipFill>
        <p:spPr bwMode="auto">
          <a:xfrm>
            <a:off x="1280160" y="5505653"/>
            <a:ext cx="4612157" cy="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358360" y="5895811"/>
            <a:ext cx="19205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dirty="0" smtClean="0"/>
              <a:t>Sputter time (sec)</a:t>
            </a:r>
            <a:endParaRPr lang="en-IN" dirty="0"/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7" t="87598" r="84106" b="6543"/>
          <a:stretch/>
        </p:blipFill>
        <p:spPr bwMode="auto">
          <a:xfrm>
            <a:off x="834223" y="5650367"/>
            <a:ext cx="365760" cy="336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36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Ragha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yStyle">
      <a:majorFont>
        <a:latin typeface="Segoe UI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aghav" id="{63519BCF-CBCC-4BC3-8C6A-BDFD7FCAC344}" vid="{C7F47FFA-B109-479A-AD4E-ECBC078F601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Raghav</Template>
  <TotalTime>12671</TotalTime>
  <Words>1271</Words>
  <Application>Microsoft Office PowerPoint</Application>
  <PresentationFormat>Widescreen</PresentationFormat>
  <Paragraphs>293</Paragraphs>
  <Slides>31</Slides>
  <Notes>2</Notes>
  <HiddenSlides>11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Segoe UI</vt:lpstr>
      <vt:lpstr>Segoe UI Semilight</vt:lpstr>
      <vt:lpstr>Times New Roman</vt:lpstr>
      <vt:lpstr>Verdana</vt:lpstr>
      <vt:lpstr>Wingdings</vt:lpstr>
      <vt:lpstr>Raghav</vt:lpstr>
      <vt:lpstr>Characterization of the conductive structures in the periplasm of cable bacteria using combined TOF-SIMS/AFM</vt:lpstr>
      <vt:lpstr>Outline</vt:lpstr>
      <vt:lpstr>PowerPoint Presentation</vt:lpstr>
      <vt:lpstr>What are cable bacteria?</vt:lpstr>
      <vt:lpstr>PowerPoint Presentation</vt:lpstr>
      <vt:lpstr>Typical dimensions of a cable bacteria cell</vt:lpstr>
      <vt:lpstr>Objectives</vt:lpstr>
      <vt:lpstr>Outline</vt:lpstr>
      <vt:lpstr>Instrumentation</vt:lpstr>
      <vt:lpstr>Outline</vt:lpstr>
      <vt:lpstr>PowerPoint Presentation</vt:lpstr>
      <vt:lpstr>PowerPoint Presentation</vt:lpstr>
      <vt:lpstr>Comparison of depth profiling in both polarities</vt:lpstr>
      <vt:lpstr>ToF-SIMS: 3 most common depth profiles </vt:lpstr>
      <vt:lpstr>Calibration of sputter depth with the in-situ AFM </vt:lpstr>
      <vt:lpstr>Outline</vt:lpstr>
      <vt:lpstr>Cable bacteria model</vt:lpstr>
      <vt:lpstr>Hybrid SIMS</vt:lpstr>
      <vt:lpstr>Hybrid-SIMS: Better peak identification</vt:lpstr>
      <vt:lpstr>ThanX for your attention!</vt:lpstr>
      <vt:lpstr>Why makes cable bacteria interesting?</vt:lpstr>
      <vt:lpstr>Sample preparation (extraction treatment)</vt:lpstr>
      <vt:lpstr>Understanding the structure of Cable bacteria</vt:lpstr>
      <vt:lpstr>Structural composition of cable bacteria</vt:lpstr>
      <vt:lpstr>Conductive fibers</vt:lpstr>
      <vt:lpstr>Cable bacteria model</vt:lpstr>
      <vt:lpstr>Future work</vt:lpstr>
      <vt:lpstr>Depth profiling in negative polarity</vt:lpstr>
      <vt:lpstr>PowerPoint Presentation</vt:lpstr>
      <vt:lpstr>Typical dimensions of a cable bacteria cell</vt:lpstr>
      <vt:lpstr>Comparisons of depth profiling in both polarities</vt:lpstr>
    </vt:vector>
  </TitlesOfParts>
  <Company>UHasselt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TOF SIMS/in-situ AFM analysis of Conductive Cable Bacteria</dc:title>
  <dc:creator>Raghavendran Thiruvallur Eachambadi</dc:creator>
  <cp:lastModifiedBy>Raghavendran Thiruvallur Eachambadi</cp:lastModifiedBy>
  <cp:revision>126</cp:revision>
  <dcterms:created xsi:type="dcterms:W3CDTF">2018-08-29T11:39:49Z</dcterms:created>
  <dcterms:modified xsi:type="dcterms:W3CDTF">2018-09-17T15:39:20Z</dcterms:modified>
</cp:coreProperties>
</file>