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312" r:id="rId3"/>
    <p:sldId id="327" r:id="rId4"/>
    <p:sldId id="305" r:id="rId5"/>
    <p:sldId id="328" r:id="rId6"/>
    <p:sldId id="329" r:id="rId7"/>
    <p:sldId id="318" r:id="rId8"/>
    <p:sldId id="322" r:id="rId9"/>
    <p:sldId id="330" r:id="rId10"/>
    <p:sldId id="323" r:id="rId11"/>
    <p:sldId id="324" r:id="rId12"/>
    <p:sldId id="331" r:id="rId13"/>
    <p:sldId id="325" r:id="rId14"/>
    <p:sldId id="326" r:id="rId15"/>
  </p:sldIdLst>
  <p:sldSz cx="9144000" cy="6858000" type="screen4x3"/>
  <p:notesSz cx="6669088" cy="9926638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CLEEF Sara" initials="VS" lastIdx="0" clrIdx="0">
    <p:extLst>
      <p:ext uri="{19B8F6BF-5375-455C-9EA6-DF929625EA0E}">
        <p15:presenceInfo xmlns:p15="http://schemas.microsoft.com/office/powerpoint/2012/main" userId="S-1-5-21-725345543-1993962763-1060284298-396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A458B"/>
    <a:srgbClr val="8EB4EA"/>
    <a:srgbClr val="FDECDC"/>
    <a:srgbClr val="EE7D2A"/>
    <a:srgbClr val="FA9745"/>
    <a:srgbClr val="3967BE"/>
    <a:srgbClr val="EAF3FA"/>
    <a:srgbClr val="FFAE6C"/>
    <a:srgbClr val="CE3C47"/>
    <a:srgbClr val="F181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66275" autoAdjust="0"/>
  </p:normalViewPr>
  <p:slideViewPr>
    <p:cSldViewPr>
      <p:cViewPr varScale="1">
        <p:scale>
          <a:sx n="76" d="100"/>
          <a:sy n="76" d="100"/>
        </p:scale>
        <p:origin x="24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DA499-EE0E-4D49-A384-2F6E0C75FE4C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0BA80D6E-1B9F-4FAB-A9BF-3CB5DA1DC1BA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b="1" dirty="0">
              <a:latin typeface="Verdana" panose="020B0604030504040204" pitchFamily="34" charset="0"/>
              <a:ea typeface="Verdana" panose="020B0604030504040204" pitchFamily="34" charset="0"/>
            </a:rPr>
            <a:t>EU action </a:t>
          </a:r>
          <a:r>
            <a:rPr lang="nl-BE" sz="1800" b="1" dirty="0" err="1">
              <a:latin typeface="Verdana" panose="020B0604030504040204" pitchFamily="34" charset="0"/>
              <a:ea typeface="Verdana" panose="020B0604030504040204" pitchFamily="34" charset="0"/>
            </a:rPr>
            <a:t>for</a:t>
          </a:r>
          <a:r>
            <a:rPr lang="nl-BE" sz="1800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b="1" dirty="0" err="1">
              <a:latin typeface="Verdana" panose="020B0604030504040204" pitchFamily="34" charset="0"/>
              <a:ea typeface="Verdana" panose="020B0604030504040204" pitchFamily="34" charset="0"/>
            </a:rPr>
            <a:t>equal</a:t>
          </a:r>
          <a:r>
            <a:rPr lang="nl-BE" sz="1800" b="1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b="1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endParaRPr lang="nl-BE" sz="1800" b="1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B5A5991-5569-4501-96E2-F6FFA1532065}" type="parTrans" cxnId="{C3B622CD-6075-4E4B-833F-D8EEE77C07EB}">
      <dgm:prSet/>
      <dgm:spPr/>
      <dgm:t>
        <a:bodyPr/>
        <a:lstStyle/>
        <a:p>
          <a:endParaRPr lang="nl-BE"/>
        </a:p>
      </dgm:t>
    </dgm:pt>
    <dgm:pt modelId="{4C702C5D-94D5-4B78-8A11-6F1364109374}" type="sibTrans" cxnId="{C3B622CD-6075-4E4B-833F-D8EEE77C07EB}">
      <dgm:prSet/>
      <dgm:spPr/>
      <dgm:t>
        <a:bodyPr/>
        <a:lstStyle/>
        <a:p>
          <a:endParaRPr lang="nl-BE"/>
        </a:p>
      </dgm:t>
    </dgm:pt>
    <dgm:pt modelId="{E8F5A769-4F7F-43C5-8520-B4511F90BCC4}">
      <dgm:prSet phldrT="[Text]" custT="1"/>
      <dgm:spPr>
        <a:solidFill>
          <a:schemeClr val="bg1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Legal </a:t>
          </a:r>
          <a:r>
            <a:rPr lang="nl-BE" sz="18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recognition</a:t>
          </a:r>
          <a:r>
            <a:rPr lang="nl-B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r>
            <a:rPr lang="nl-BE" sz="18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equal</a:t>
          </a:r>
          <a:r>
            <a:rPr lang="nl-B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endParaRPr lang="nl-BE" sz="18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52B1B13-0ACE-4762-BD9B-47B5CDEB2D0C}" type="parTrans" cxnId="{B7654A7B-5BE1-41A0-B9B6-7566CA94BF8B}">
      <dgm:prSet/>
      <dgm:spPr/>
      <dgm:t>
        <a:bodyPr/>
        <a:lstStyle/>
        <a:p>
          <a:endParaRPr lang="nl-BE"/>
        </a:p>
      </dgm:t>
    </dgm:pt>
    <dgm:pt modelId="{19910A32-0C25-4249-AA79-C87D5FB0E5D4}" type="sibTrans" cxnId="{B7654A7B-5BE1-41A0-B9B6-7566CA94BF8B}">
      <dgm:prSet/>
      <dgm:spPr/>
      <dgm:t>
        <a:bodyPr/>
        <a:lstStyle/>
        <a:p>
          <a:endParaRPr lang="nl-BE"/>
        </a:p>
      </dgm:t>
    </dgm:pt>
    <dgm:pt modelId="{BE7C486A-89A8-4A18-958E-BC8783F666C8}">
      <dgm:prSet phldrT="[Text]" custT="1"/>
      <dgm:spPr>
        <a:solidFill>
          <a:schemeClr val="bg1"/>
        </a:solidFill>
        <a:ln>
          <a:solidFill>
            <a:srgbClr val="2A458B"/>
          </a:solidFill>
        </a:ln>
      </dgm:spPr>
      <dgm:t>
        <a:bodyPr/>
        <a:lstStyle/>
        <a:p>
          <a:pPr>
            <a:buNone/>
          </a:pPr>
          <a:r>
            <a:rPr lang="nl-BE" sz="15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Primary</a:t>
          </a:r>
          <a:r>
            <a:rPr lang="nl-BE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EU </a:t>
          </a:r>
          <a:r>
            <a:rPr lang="nl-BE" sz="15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law</a:t>
          </a:r>
          <a:r>
            <a:rPr lang="nl-BE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:</a:t>
          </a:r>
        </a:p>
        <a:p>
          <a:pPr>
            <a:buNone/>
          </a:pPr>
          <a:r>
            <a:rPr lang="nl-BE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Art. 157 TFEU</a:t>
          </a:r>
        </a:p>
        <a:p>
          <a:pPr>
            <a:buNone/>
          </a:pPr>
          <a:r>
            <a:rPr lang="nl-BE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Art. 23(1) EU-Charter</a:t>
          </a:r>
        </a:p>
      </dgm:t>
    </dgm:pt>
    <dgm:pt modelId="{B764C636-F039-4727-8409-F0FA1939A510}" type="parTrans" cxnId="{5EEB145E-24D2-4436-AB79-40A56E8A95E0}">
      <dgm:prSet/>
      <dgm:spPr/>
      <dgm:t>
        <a:bodyPr/>
        <a:lstStyle/>
        <a:p>
          <a:endParaRPr lang="nl-BE"/>
        </a:p>
      </dgm:t>
    </dgm:pt>
    <dgm:pt modelId="{A7806739-2DE2-428F-8314-BEBB9CB5D202}" type="sibTrans" cxnId="{5EEB145E-24D2-4436-AB79-40A56E8A95E0}">
      <dgm:prSet/>
      <dgm:spPr/>
      <dgm:t>
        <a:bodyPr/>
        <a:lstStyle/>
        <a:p>
          <a:endParaRPr lang="nl-BE"/>
        </a:p>
      </dgm:t>
    </dgm:pt>
    <dgm:pt modelId="{C1F0C1FB-D010-4F93-A095-E9765AECB102}">
      <dgm:prSet phldrT="[Text]" custT="1"/>
      <dgm:spPr>
        <a:solidFill>
          <a:schemeClr val="bg1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5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Secondary</a:t>
          </a:r>
          <a:r>
            <a:rPr lang="nl-BE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EU </a:t>
          </a:r>
          <a:r>
            <a:rPr lang="nl-BE" sz="15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law</a:t>
          </a:r>
          <a:r>
            <a:rPr lang="nl-BE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:</a:t>
          </a:r>
        </a:p>
        <a:p>
          <a:r>
            <a:rPr lang="nl-BE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Gender </a:t>
          </a:r>
          <a:r>
            <a:rPr lang="nl-BE" sz="15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Recast</a:t>
          </a:r>
          <a:r>
            <a:rPr lang="nl-BE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Directive 2006/54/EC</a:t>
          </a:r>
        </a:p>
      </dgm:t>
    </dgm:pt>
    <dgm:pt modelId="{9A26A4EE-9F5F-4E6E-9A2A-7E8E1DD0B760}" type="parTrans" cxnId="{6E4D2DCF-4688-472C-8A5D-A62CD5D96C83}">
      <dgm:prSet/>
      <dgm:spPr/>
      <dgm:t>
        <a:bodyPr/>
        <a:lstStyle/>
        <a:p>
          <a:endParaRPr lang="nl-BE"/>
        </a:p>
      </dgm:t>
    </dgm:pt>
    <dgm:pt modelId="{3B06FAE8-1B8D-4879-9977-827D8601CA57}" type="sibTrans" cxnId="{6E4D2DCF-4688-472C-8A5D-A62CD5D96C83}">
      <dgm:prSet/>
      <dgm:spPr/>
      <dgm:t>
        <a:bodyPr/>
        <a:lstStyle/>
        <a:p>
          <a:endParaRPr lang="nl-BE"/>
        </a:p>
      </dgm:t>
    </dgm:pt>
    <dgm:pt modelId="{EAC42797-7E5A-4750-B2B3-5D4E46819F1D}">
      <dgm:prSet phldrT="[Text]" custT="1"/>
      <dgm:spPr>
        <a:solidFill>
          <a:schemeClr val="bg1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transparency</a:t>
          </a:r>
          <a:endParaRPr lang="nl-BE" sz="18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524BFB6-7684-4390-8C8B-BE79B5A0ACAA}" type="parTrans" cxnId="{C0377989-CE89-4E87-BC73-BDF7DA06AC89}">
      <dgm:prSet/>
      <dgm:spPr/>
      <dgm:t>
        <a:bodyPr/>
        <a:lstStyle/>
        <a:p>
          <a:endParaRPr lang="nl-BE"/>
        </a:p>
      </dgm:t>
    </dgm:pt>
    <dgm:pt modelId="{A5C3E97B-4354-4F68-A9CD-1278592B8ABD}" type="sibTrans" cxnId="{C0377989-CE89-4E87-BC73-BDF7DA06AC89}">
      <dgm:prSet/>
      <dgm:spPr/>
      <dgm:t>
        <a:bodyPr/>
        <a:lstStyle/>
        <a:p>
          <a:endParaRPr lang="nl-BE"/>
        </a:p>
      </dgm:t>
    </dgm:pt>
    <dgm:pt modelId="{48CCDA8C-B04E-4AAA-B920-5B924E48025D}">
      <dgm:prSet phldrT="[Text]" custT="1"/>
      <dgm:spPr>
        <a:solidFill>
          <a:schemeClr val="bg1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5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Recommendation</a:t>
          </a:r>
          <a:r>
            <a:rPr lang="nl-BE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on </a:t>
          </a:r>
          <a:r>
            <a:rPr lang="nl-BE" sz="15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equal</a:t>
          </a:r>
          <a:r>
            <a:rPr lang="nl-BE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5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2014/124/EU</a:t>
          </a:r>
        </a:p>
      </dgm:t>
    </dgm:pt>
    <dgm:pt modelId="{69CE0B6B-A910-402B-BD68-C7D4F6BFB450}" type="parTrans" cxnId="{7FCCACFB-3DDA-4F9D-BBAC-B539551590F7}">
      <dgm:prSet/>
      <dgm:spPr/>
      <dgm:t>
        <a:bodyPr/>
        <a:lstStyle/>
        <a:p>
          <a:endParaRPr lang="nl-BE"/>
        </a:p>
      </dgm:t>
    </dgm:pt>
    <dgm:pt modelId="{4D3669E4-3088-4785-A998-C80179701C89}" type="sibTrans" cxnId="{7FCCACFB-3DDA-4F9D-BBAC-B539551590F7}">
      <dgm:prSet/>
      <dgm:spPr/>
      <dgm:t>
        <a:bodyPr/>
        <a:lstStyle/>
        <a:p>
          <a:endParaRPr lang="nl-BE"/>
        </a:p>
      </dgm:t>
    </dgm:pt>
    <dgm:pt modelId="{CCE583A1-8DB7-4545-9724-36104816456F}">
      <dgm:prSet custT="1"/>
      <dgm:spPr>
        <a:solidFill>
          <a:schemeClr val="bg1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5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5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Transparency</a:t>
          </a:r>
          <a:r>
            <a:rPr lang="nl-BE" sz="15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Directive 2023/970 </a:t>
          </a:r>
        </a:p>
      </dgm:t>
    </dgm:pt>
    <dgm:pt modelId="{EDB7BE3D-CD9D-40FF-A3C5-F04385A7CC5E}" type="parTrans" cxnId="{84A25428-1B49-4985-AC14-B3B358F1FDA3}">
      <dgm:prSet/>
      <dgm:spPr/>
      <dgm:t>
        <a:bodyPr/>
        <a:lstStyle/>
        <a:p>
          <a:endParaRPr lang="nl-BE"/>
        </a:p>
      </dgm:t>
    </dgm:pt>
    <dgm:pt modelId="{5105A6FD-C69C-4A91-8800-839A3A179422}" type="sibTrans" cxnId="{84A25428-1B49-4985-AC14-B3B358F1FDA3}">
      <dgm:prSet/>
      <dgm:spPr/>
      <dgm:t>
        <a:bodyPr/>
        <a:lstStyle/>
        <a:p>
          <a:endParaRPr lang="nl-BE"/>
        </a:p>
      </dgm:t>
    </dgm:pt>
    <dgm:pt modelId="{50AD1FB3-6870-43D8-AFE2-D4547F36F6F2}" type="pres">
      <dgm:prSet presAssocID="{FD8DA499-EE0E-4D49-A384-2F6E0C75FE4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E5BADB2-0C25-4CC6-A920-66FA4D3289C8}" type="pres">
      <dgm:prSet presAssocID="{0BA80D6E-1B9F-4FAB-A9BF-3CB5DA1DC1BA}" presName="vertOne" presStyleCnt="0"/>
      <dgm:spPr/>
    </dgm:pt>
    <dgm:pt modelId="{5A916119-A59C-4890-9C36-DEA6AB2A54EA}" type="pres">
      <dgm:prSet presAssocID="{0BA80D6E-1B9F-4FAB-A9BF-3CB5DA1DC1BA}" presName="txOne" presStyleLbl="node0" presStyleIdx="0" presStyleCnt="1">
        <dgm:presLayoutVars>
          <dgm:chPref val="3"/>
        </dgm:presLayoutVars>
      </dgm:prSet>
      <dgm:spPr/>
    </dgm:pt>
    <dgm:pt modelId="{3683FB74-0E14-407F-9392-E75DC3B5EF32}" type="pres">
      <dgm:prSet presAssocID="{0BA80D6E-1B9F-4FAB-A9BF-3CB5DA1DC1BA}" presName="parTransOne" presStyleCnt="0"/>
      <dgm:spPr/>
    </dgm:pt>
    <dgm:pt modelId="{55BC9330-8DAE-460C-9880-D2F6B7DCCD87}" type="pres">
      <dgm:prSet presAssocID="{0BA80D6E-1B9F-4FAB-A9BF-3CB5DA1DC1BA}" presName="horzOne" presStyleCnt="0"/>
      <dgm:spPr/>
    </dgm:pt>
    <dgm:pt modelId="{17BECBDA-3C30-4A2D-859A-6BAD2B44297D}" type="pres">
      <dgm:prSet presAssocID="{E8F5A769-4F7F-43C5-8520-B4511F90BCC4}" presName="vertTwo" presStyleCnt="0"/>
      <dgm:spPr/>
    </dgm:pt>
    <dgm:pt modelId="{CB838D04-6302-45EE-A151-39AEC0BE93A2}" type="pres">
      <dgm:prSet presAssocID="{E8F5A769-4F7F-43C5-8520-B4511F90BCC4}" presName="txTwo" presStyleLbl="node2" presStyleIdx="0" presStyleCnt="2">
        <dgm:presLayoutVars>
          <dgm:chPref val="3"/>
        </dgm:presLayoutVars>
      </dgm:prSet>
      <dgm:spPr/>
    </dgm:pt>
    <dgm:pt modelId="{F30A62BE-9EEF-4B47-A004-D7E333D1FACA}" type="pres">
      <dgm:prSet presAssocID="{E8F5A769-4F7F-43C5-8520-B4511F90BCC4}" presName="parTransTwo" presStyleCnt="0"/>
      <dgm:spPr/>
    </dgm:pt>
    <dgm:pt modelId="{F7E62184-5EAB-45F6-896A-30D04494857A}" type="pres">
      <dgm:prSet presAssocID="{E8F5A769-4F7F-43C5-8520-B4511F90BCC4}" presName="horzTwo" presStyleCnt="0"/>
      <dgm:spPr/>
    </dgm:pt>
    <dgm:pt modelId="{E8C69C99-7425-4536-93F7-B1988C9E35F3}" type="pres">
      <dgm:prSet presAssocID="{BE7C486A-89A8-4A18-958E-BC8783F666C8}" presName="vertThree" presStyleCnt="0"/>
      <dgm:spPr/>
    </dgm:pt>
    <dgm:pt modelId="{23625006-0BFD-4D4A-99CD-61B086F69F97}" type="pres">
      <dgm:prSet presAssocID="{BE7C486A-89A8-4A18-958E-BC8783F666C8}" presName="txThree" presStyleLbl="node3" presStyleIdx="0" presStyleCnt="4">
        <dgm:presLayoutVars>
          <dgm:chPref val="3"/>
        </dgm:presLayoutVars>
      </dgm:prSet>
      <dgm:spPr/>
    </dgm:pt>
    <dgm:pt modelId="{3E3EF7D1-BF19-4124-AA8C-1E568B913C08}" type="pres">
      <dgm:prSet presAssocID="{BE7C486A-89A8-4A18-958E-BC8783F666C8}" presName="horzThree" presStyleCnt="0"/>
      <dgm:spPr/>
    </dgm:pt>
    <dgm:pt modelId="{4786D3B2-A37A-454E-8CF5-A64F4C5255B9}" type="pres">
      <dgm:prSet presAssocID="{A7806739-2DE2-428F-8314-BEBB9CB5D202}" presName="sibSpaceThree" presStyleCnt="0"/>
      <dgm:spPr/>
    </dgm:pt>
    <dgm:pt modelId="{2C2FFB52-BA45-49C6-8469-61C8B8CFAD64}" type="pres">
      <dgm:prSet presAssocID="{C1F0C1FB-D010-4F93-A095-E9765AECB102}" presName="vertThree" presStyleCnt="0"/>
      <dgm:spPr/>
    </dgm:pt>
    <dgm:pt modelId="{FA2B7101-FD36-4B0A-BA18-BC606ED52313}" type="pres">
      <dgm:prSet presAssocID="{C1F0C1FB-D010-4F93-A095-E9765AECB102}" presName="txThree" presStyleLbl="node3" presStyleIdx="1" presStyleCnt="4">
        <dgm:presLayoutVars>
          <dgm:chPref val="3"/>
        </dgm:presLayoutVars>
      </dgm:prSet>
      <dgm:spPr/>
    </dgm:pt>
    <dgm:pt modelId="{00C4D363-F145-4CB9-9E04-7A78B465F495}" type="pres">
      <dgm:prSet presAssocID="{C1F0C1FB-D010-4F93-A095-E9765AECB102}" presName="horzThree" presStyleCnt="0"/>
      <dgm:spPr/>
    </dgm:pt>
    <dgm:pt modelId="{8FBB7955-B0D7-4604-B33D-0758EF72E68A}" type="pres">
      <dgm:prSet presAssocID="{19910A32-0C25-4249-AA79-C87D5FB0E5D4}" presName="sibSpaceTwo" presStyleCnt="0"/>
      <dgm:spPr/>
    </dgm:pt>
    <dgm:pt modelId="{6415462D-01EF-4E29-BE11-3A0E1D60AA7C}" type="pres">
      <dgm:prSet presAssocID="{EAC42797-7E5A-4750-B2B3-5D4E46819F1D}" presName="vertTwo" presStyleCnt="0"/>
      <dgm:spPr/>
    </dgm:pt>
    <dgm:pt modelId="{0940C1B3-43E0-4C46-BC4B-3656DDF7A9E3}" type="pres">
      <dgm:prSet presAssocID="{EAC42797-7E5A-4750-B2B3-5D4E46819F1D}" presName="txTwo" presStyleLbl="node2" presStyleIdx="1" presStyleCnt="2">
        <dgm:presLayoutVars>
          <dgm:chPref val="3"/>
        </dgm:presLayoutVars>
      </dgm:prSet>
      <dgm:spPr/>
    </dgm:pt>
    <dgm:pt modelId="{C0DC5176-AD5C-479B-92C6-0DBF481F64FA}" type="pres">
      <dgm:prSet presAssocID="{EAC42797-7E5A-4750-B2B3-5D4E46819F1D}" presName="parTransTwo" presStyleCnt="0"/>
      <dgm:spPr/>
    </dgm:pt>
    <dgm:pt modelId="{819436FC-497B-4AFE-9027-ABAC2BBD48BB}" type="pres">
      <dgm:prSet presAssocID="{EAC42797-7E5A-4750-B2B3-5D4E46819F1D}" presName="horzTwo" presStyleCnt="0"/>
      <dgm:spPr/>
    </dgm:pt>
    <dgm:pt modelId="{8F723EC6-3C56-4478-AB9E-09365463CCB1}" type="pres">
      <dgm:prSet presAssocID="{48CCDA8C-B04E-4AAA-B920-5B924E48025D}" presName="vertThree" presStyleCnt="0"/>
      <dgm:spPr/>
    </dgm:pt>
    <dgm:pt modelId="{34C1E733-1F0C-407B-9C5F-289C334237C1}" type="pres">
      <dgm:prSet presAssocID="{48CCDA8C-B04E-4AAA-B920-5B924E48025D}" presName="txThree" presStyleLbl="node3" presStyleIdx="2" presStyleCnt="4">
        <dgm:presLayoutVars>
          <dgm:chPref val="3"/>
        </dgm:presLayoutVars>
      </dgm:prSet>
      <dgm:spPr/>
    </dgm:pt>
    <dgm:pt modelId="{C155AB7A-4470-4BC6-9B5B-5599F7AA9BE8}" type="pres">
      <dgm:prSet presAssocID="{48CCDA8C-B04E-4AAA-B920-5B924E48025D}" presName="horzThree" presStyleCnt="0"/>
      <dgm:spPr/>
    </dgm:pt>
    <dgm:pt modelId="{FDE5B3A6-AA77-4121-88C6-8FE07627173B}" type="pres">
      <dgm:prSet presAssocID="{4D3669E4-3088-4785-A998-C80179701C89}" presName="sibSpaceThree" presStyleCnt="0"/>
      <dgm:spPr/>
    </dgm:pt>
    <dgm:pt modelId="{FF3A645F-4227-4C7E-A4AA-CF4DFFA863F3}" type="pres">
      <dgm:prSet presAssocID="{CCE583A1-8DB7-4545-9724-36104816456F}" presName="vertThree" presStyleCnt="0"/>
      <dgm:spPr/>
    </dgm:pt>
    <dgm:pt modelId="{D28C7E55-1F04-43CE-A505-DBC64C43F877}" type="pres">
      <dgm:prSet presAssocID="{CCE583A1-8DB7-4545-9724-36104816456F}" presName="txThree" presStyleLbl="node3" presStyleIdx="3" presStyleCnt="4">
        <dgm:presLayoutVars>
          <dgm:chPref val="3"/>
        </dgm:presLayoutVars>
      </dgm:prSet>
      <dgm:spPr/>
    </dgm:pt>
    <dgm:pt modelId="{CA3CB983-2353-4904-9171-E149AFCDE95C}" type="pres">
      <dgm:prSet presAssocID="{CCE583A1-8DB7-4545-9724-36104816456F}" presName="horzThree" presStyleCnt="0"/>
      <dgm:spPr/>
    </dgm:pt>
  </dgm:ptLst>
  <dgm:cxnLst>
    <dgm:cxn modelId="{84A25428-1B49-4985-AC14-B3B358F1FDA3}" srcId="{EAC42797-7E5A-4750-B2B3-5D4E46819F1D}" destId="{CCE583A1-8DB7-4545-9724-36104816456F}" srcOrd="1" destOrd="0" parTransId="{EDB7BE3D-CD9D-40FF-A3C5-F04385A7CC5E}" sibTransId="{5105A6FD-C69C-4A91-8800-839A3A179422}"/>
    <dgm:cxn modelId="{B69DFD3F-895C-422A-970C-866F808F2514}" type="presOf" srcId="{CCE583A1-8DB7-4545-9724-36104816456F}" destId="{D28C7E55-1F04-43CE-A505-DBC64C43F877}" srcOrd="0" destOrd="0" presId="urn:microsoft.com/office/officeart/2005/8/layout/hierarchy4"/>
    <dgm:cxn modelId="{5EEB145E-24D2-4436-AB79-40A56E8A95E0}" srcId="{E8F5A769-4F7F-43C5-8520-B4511F90BCC4}" destId="{BE7C486A-89A8-4A18-958E-BC8783F666C8}" srcOrd="0" destOrd="0" parTransId="{B764C636-F039-4727-8409-F0FA1939A510}" sibTransId="{A7806739-2DE2-428F-8314-BEBB9CB5D202}"/>
    <dgm:cxn modelId="{0CA14E6C-455B-441D-8755-5F692FE3382A}" type="presOf" srcId="{48CCDA8C-B04E-4AAA-B920-5B924E48025D}" destId="{34C1E733-1F0C-407B-9C5F-289C334237C1}" srcOrd="0" destOrd="0" presId="urn:microsoft.com/office/officeart/2005/8/layout/hierarchy4"/>
    <dgm:cxn modelId="{D804AB70-EF57-4F14-8F49-3A156EF72E91}" type="presOf" srcId="{FD8DA499-EE0E-4D49-A384-2F6E0C75FE4C}" destId="{50AD1FB3-6870-43D8-AFE2-D4547F36F6F2}" srcOrd="0" destOrd="0" presId="urn:microsoft.com/office/officeart/2005/8/layout/hierarchy4"/>
    <dgm:cxn modelId="{B7654A7B-5BE1-41A0-B9B6-7566CA94BF8B}" srcId="{0BA80D6E-1B9F-4FAB-A9BF-3CB5DA1DC1BA}" destId="{E8F5A769-4F7F-43C5-8520-B4511F90BCC4}" srcOrd="0" destOrd="0" parTransId="{852B1B13-0ACE-4762-BD9B-47B5CDEB2D0C}" sibTransId="{19910A32-0C25-4249-AA79-C87D5FB0E5D4}"/>
    <dgm:cxn modelId="{22733780-DDF1-4D51-BF6E-8B3319FE2A44}" type="presOf" srcId="{EAC42797-7E5A-4750-B2B3-5D4E46819F1D}" destId="{0940C1B3-43E0-4C46-BC4B-3656DDF7A9E3}" srcOrd="0" destOrd="0" presId="urn:microsoft.com/office/officeart/2005/8/layout/hierarchy4"/>
    <dgm:cxn modelId="{4BAAB484-AF9D-427A-8CF5-42B555010855}" type="presOf" srcId="{C1F0C1FB-D010-4F93-A095-E9765AECB102}" destId="{FA2B7101-FD36-4B0A-BA18-BC606ED52313}" srcOrd="0" destOrd="0" presId="urn:microsoft.com/office/officeart/2005/8/layout/hierarchy4"/>
    <dgm:cxn modelId="{C0377989-CE89-4E87-BC73-BDF7DA06AC89}" srcId="{0BA80D6E-1B9F-4FAB-A9BF-3CB5DA1DC1BA}" destId="{EAC42797-7E5A-4750-B2B3-5D4E46819F1D}" srcOrd="1" destOrd="0" parTransId="{B524BFB6-7684-4390-8C8B-BE79B5A0ACAA}" sibTransId="{A5C3E97B-4354-4F68-A9CD-1278592B8ABD}"/>
    <dgm:cxn modelId="{69C1B5C3-3C46-4909-BE14-3E3EBCDD3177}" type="presOf" srcId="{E8F5A769-4F7F-43C5-8520-B4511F90BCC4}" destId="{CB838D04-6302-45EE-A151-39AEC0BE93A2}" srcOrd="0" destOrd="0" presId="urn:microsoft.com/office/officeart/2005/8/layout/hierarchy4"/>
    <dgm:cxn modelId="{C3B622CD-6075-4E4B-833F-D8EEE77C07EB}" srcId="{FD8DA499-EE0E-4D49-A384-2F6E0C75FE4C}" destId="{0BA80D6E-1B9F-4FAB-A9BF-3CB5DA1DC1BA}" srcOrd="0" destOrd="0" parTransId="{9B5A5991-5569-4501-96E2-F6FFA1532065}" sibTransId="{4C702C5D-94D5-4B78-8A11-6F1364109374}"/>
    <dgm:cxn modelId="{6E4D2DCF-4688-472C-8A5D-A62CD5D96C83}" srcId="{E8F5A769-4F7F-43C5-8520-B4511F90BCC4}" destId="{C1F0C1FB-D010-4F93-A095-E9765AECB102}" srcOrd="1" destOrd="0" parTransId="{9A26A4EE-9F5F-4E6E-9A2A-7E8E1DD0B760}" sibTransId="{3B06FAE8-1B8D-4879-9977-827D8601CA57}"/>
    <dgm:cxn modelId="{B71388CF-82E0-4FB5-8281-D2771DF630DF}" type="presOf" srcId="{BE7C486A-89A8-4A18-958E-BC8783F666C8}" destId="{23625006-0BFD-4D4A-99CD-61B086F69F97}" srcOrd="0" destOrd="0" presId="urn:microsoft.com/office/officeart/2005/8/layout/hierarchy4"/>
    <dgm:cxn modelId="{61BDB8EF-2974-491F-99D0-F4B17493329C}" type="presOf" srcId="{0BA80D6E-1B9F-4FAB-A9BF-3CB5DA1DC1BA}" destId="{5A916119-A59C-4890-9C36-DEA6AB2A54EA}" srcOrd="0" destOrd="0" presId="urn:microsoft.com/office/officeart/2005/8/layout/hierarchy4"/>
    <dgm:cxn modelId="{7FCCACFB-3DDA-4F9D-BBAC-B539551590F7}" srcId="{EAC42797-7E5A-4750-B2B3-5D4E46819F1D}" destId="{48CCDA8C-B04E-4AAA-B920-5B924E48025D}" srcOrd="0" destOrd="0" parTransId="{69CE0B6B-A910-402B-BD68-C7D4F6BFB450}" sibTransId="{4D3669E4-3088-4785-A998-C80179701C89}"/>
    <dgm:cxn modelId="{A4206752-57B9-4477-9D6C-24EB9F1FD619}" type="presParOf" srcId="{50AD1FB3-6870-43D8-AFE2-D4547F36F6F2}" destId="{4E5BADB2-0C25-4CC6-A920-66FA4D3289C8}" srcOrd="0" destOrd="0" presId="urn:microsoft.com/office/officeart/2005/8/layout/hierarchy4"/>
    <dgm:cxn modelId="{B3896CC5-5331-4EDD-8353-76B668760A1F}" type="presParOf" srcId="{4E5BADB2-0C25-4CC6-A920-66FA4D3289C8}" destId="{5A916119-A59C-4890-9C36-DEA6AB2A54EA}" srcOrd="0" destOrd="0" presId="urn:microsoft.com/office/officeart/2005/8/layout/hierarchy4"/>
    <dgm:cxn modelId="{D9C61143-8AAF-422C-A6D9-04803DB868AF}" type="presParOf" srcId="{4E5BADB2-0C25-4CC6-A920-66FA4D3289C8}" destId="{3683FB74-0E14-407F-9392-E75DC3B5EF32}" srcOrd="1" destOrd="0" presId="urn:microsoft.com/office/officeart/2005/8/layout/hierarchy4"/>
    <dgm:cxn modelId="{818D814F-07FE-49AE-A5AB-1F42E41C332C}" type="presParOf" srcId="{4E5BADB2-0C25-4CC6-A920-66FA4D3289C8}" destId="{55BC9330-8DAE-460C-9880-D2F6B7DCCD87}" srcOrd="2" destOrd="0" presId="urn:microsoft.com/office/officeart/2005/8/layout/hierarchy4"/>
    <dgm:cxn modelId="{1DCF4C59-D3B4-48B4-B0A0-75A991C9BC6A}" type="presParOf" srcId="{55BC9330-8DAE-460C-9880-D2F6B7DCCD87}" destId="{17BECBDA-3C30-4A2D-859A-6BAD2B44297D}" srcOrd="0" destOrd="0" presId="urn:microsoft.com/office/officeart/2005/8/layout/hierarchy4"/>
    <dgm:cxn modelId="{89D5F57A-C199-4983-A30C-00AD28AC72EC}" type="presParOf" srcId="{17BECBDA-3C30-4A2D-859A-6BAD2B44297D}" destId="{CB838D04-6302-45EE-A151-39AEC0BE93A2}" srcOrd="0" destOrd="0" presId="urn:microsoft.com/office/officeart/2005/8/layout/hierarchy4"/>
    <dgm:cxn modelId="{E437C276-725A-4C71-B569-4A6B16EA47ED}" type="presParOf" srcId="{17BECBDA-3C30-4A2D-859A-6BAD2B44297D}" destId="{F30A62BE-9EEF-4B47-A004-D7E333D1FACA}" srcOrd="1" destOrd="0" presId="urn:microsoft.com/office/officeart/2005/8/layout/hierarchy4"/>
    <dgm:cxn modelId="{82D360B1-559D-4FF8-A9DC-137D50838129}" type="presParOf" srcId="{17BECBDA-3C30-4A2D-859A-6BAD2B44297D}" destId="{F7E62184-5EAB-45F6-896A-30D04494857A}" srcOrd="2" destOrd="0" presId="urn:microsoft.com/office/officeart/2005/8/layout/hierarchy4"/>
    <dgm:cxn modelId="{EF1652B7-951D-4170-847E-42DB2DF0302F}" type="presParOf" srcId="{F7E62184-5EAB-45F6-896A-30D04494857A}" destId="{E8C69C99-7425-4536-93F7-B1988C9E35F3}" srcOrd="0" destOrd="0" presId="urn:microsoft.com/office/officeart/2005/8/layout/hierarchy4"/>
    <dgm:cxn modelId="{3E2138F7-0307-4DB4-BBFC-A2D83163A074}" type="presParOf" srcId="{E8C69C99-7425-4536-93F7-B1988C9E35F3}" destId="{23625006-0BFD-4D4A-99CD-61B086F69F97}" srcOrd="0" destOrd="0" presId="urn:microsoft.com/office/officeart/2005/8/layout/hierarchy4"/>
    <dgm:cxn modelId="{668BE196-C844-4842-B3EA-E1BA33AD3ACF}" type="presParOf" srcId="{E8C69C99-7425-4536-93F7-B1988C9E35F3}" destId="{3E3EF7D1-BF19-4124-AA8C-1E568B913C08}" srcOrd="1" destOrd="0" presId="urn:microsoft.com/office/officeart/2005/8/layout/hierarchy4"/>
    <dgm:cxn modelId="{8459AA96-A5BA-42A3-B187-E160969C5233}" type="presParOf" srcId="{F7E62184-5EAB-45F6-896A-30D04494857A}" destId="{4786D3B2-A37A-454E-8CF5-A64F4C5255B9}" srcOrd="1" destOrd="0" presId="urn:microsoft.com/office/officeart/2005/8/layout/hierarchy4"/>
    <dgm:cxn modelId="{1D38BA85-9EFD-4223-AC71-65AC7C771379}" type="presParOf" srcId="{F7E62184-5EAB-45F6-896A-30D04494857A}" destId="{2C2FFB52-BA45-49C6-8469-61C8B8CFAD64}" srcOrd="2" destOrd="0" presId="urn:microsoft.com/office/officeart/2005/8/layout/hierarchy4"/>
    <dgm:cxn modelId="{FDEFAE8A-AD2F-4E29-A9F2-004822956B5F}" type="presParOf" srcId="{2C2FFB52-BA45-49C6-8469-61C8B8CFAD64}" destId="{FA2B7101-FD36-4B0A-BA18-BC606ED52313}" srcOrd="0" destOrd="0" presId="urn:microsoft.com/office/officeart/2005/8/layout/hierarchy4"/>
    <dgm:cxn modelId="{CAB76F06-8406-4D8F-A01E-E2AC3D3D02AB}" type="presParOf" srcId="{2C2FFB52-BA45-49C6-8469-61C8B8CFAD64}" destId="{00C4D363-F145-4CB9-9E04-7A78B465F495}" srcOrd="1" destOrd="0" presId="urn:microsoft.com/office/officeart/2005/8/layout/hierarchy4"/>
    <dgm:cxn modelId="{C47EC57E-5AE3-4264-A9C7-768C4579F690}" type="presParOf" srcId="{55BC9330-8DAE-460C-9880-D2F6B7DCCD87}" destId="{8FBB7955-B0D7-4604-B33D-0758EF72E68A}" srcOrd="1" destOrd="0" presId="urn:microsoft.com/office/officeart/2005/8/layout/hierarchy4"/>
    <dgm:cxn modelId="{BDCF4532-FDCD-4988-98A5-4E90FE34AF14}" type="presParOf" srcId="{55BC9330-8DAE-460C-9880-D2F6B7DCCD87}" destId="{6415462D-01EF-4E29-BE11-3A0E1D60AA7C}" srcOrd="2" destOrd="0" presId="urn:microsoft.com/office/officeart/2005/8/layout/hierarchy4"/>
    <dgm:cxn modelId="{8B37E55E-38F0-4F23-A856-A804BC422471}" type="presParOf" srcId="{6415462D-01EF-4E29-BE11-3A0E1D60AA7C}" destId="{0940C1B3-43E0-4C46-BC4B-3656DDF7A9E3}" srcOrd="0" destOrd="0" presId="urn:microsoft.com/office/officeart/2005/8/layout/hierarchy4"/>
    <dgm:cxn modelId="{0448EC32-DCE1-4C8D-82C3-82AAB9B22082}" type="presParOf" srcId="{6415462D-01EF-4E29-BE11-3A0E1D60AA7C}" destId="{C0DC5176-AD5C-479B-92C6-0DBF481F64FA}" srcOrd="1" destOrd="0" presId="urn:microsoft.com/office/officeart/2005/8/layout/hierarchy4"/>
    <dgm:cxn modelId="{0883FCB6-1789-42E6-9588-09FFD43EC811}" type="presParOf" srcId="{6415462D-01EF-4E29-BE11-3A0E1D60AA7C}" destId="{819436FC-497B-4AFE-9027-ABAC2BBD48BB}" srcOrd="2" destOrd="0" presId="urn:microsoft.com/office/officeart/2005/8/layout/hierarchy4"/>
    <dgm:cxn modelId="{721FB1ED-545D-4B54-826F-61EA347D1E2C}" type="presParOf" srcId="{819436FC-497B-4AFE-9027-ABAC2BBD48BB}" destId="{8F723EC6-3C56-4478-AB9E-09365463CCB1}" srcOrd="0" destOrd="0" presId="urn:microsoft.com/office/officeart/2005/8/layout/hierarchy4"/>
    <dgm:cxn modelId="{B065362F-817E-4D1A-9212-0A009EDD9918}" type="presParOf" srcId="{8F723EC6-3C56-4478-AB9E-09365463CCB1}" destId="{34C1E733-1F0C-407B-9C5F-289C334237C1}" srcOrd="0" destOrd="0" presId="urn:microsoft.com/office/officeart/2005/8/layout/hierarchy4"/>
    <dgm:cxn modelId="{B2A6FC69-447A-4298-80A6-F84FB03904B7}" type="presParOf" srcId="{8F723EC6-3C56-4478-AB9E-09365463CCB1}" destId="{C155AB7A-4470-4BC6-9B5B-5599F7AA9BE8}" srcOrd="1" destOrd="0" presId="urn:microsoft.com/office/officeart/2005/8/layout/hierarchy4"/>
    <dgm:cxn modelId="{A5F8281C-34F3-4B7A-ABD6-1535E6E5C757}" type="presParOf" srcId="{819436FC-497B-4AFE-9027-ABAC2BBD48BB}" destId="{FDE5B3A6-AA77-4121-88C6-8FE07627173B}" srcOrd="1" destOrd="0" presId="urn:microsoft.com/office/officeart/2005/8/layout/hierarchy4"/>
    <dgm:cxn modelId="{3194B94A-AE87-4821-9E1B-19AA48114AC2}" type="presParOf" srcId="{819436FC-497B-4AFE-9027-ABAC2BBD48BB}" destId="{FF3A645F-4227-4C7E-A4AA-CF4DFFA863F3}" srcOrd="2" destOrd="0" presId="urn:microsoft.com/office/officeart/2005/8/layout/hierarchy4"/>
    <dgm:cxn modelId="{875DDB92-99F6-429F-A6CE-256C41B6C2B4}" type="presParOf" srcId="{FF3A645F-4227-4C7E-A4AA-CF4DFFA863F3}" destId="{D28C7E55-1F04-43CE-A505-DBC64C43F877}" srcOrd="0" destOrd="0" presId="urn:microsoft.com/office/officeart/2005/8/layout/hierarchy4"/>
    <dgm:cxn modelId="{4D5A1A0B-CD75-42ED-91DC-D5D3F1DA6A58}" type="presParOf" srcId="{FF3A645F-4227-4C7E-A4AA-CF4DFFA863F3}" destId="{CA3CB983-2353-4904-9171-E149AFCDE95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2B88A-81E2-4653-B8F7-89661EB4E0D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16930059-5D4F-4EAD-845A-BA3E11E5CBBB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b="1" dirty="0" err="1">
              <a:latin typeface="Verdana" panose="020B0604030504040204" pitchFamily="34" charset="0"/>
              <a:ea typeface="Verdana" panose="020B0604030504040204" pitchFamily="34" charset="0"/>
            </a:rPr>
            <a:t>Individual</a:t>
          </a:r>
          <a:r>
            <a:rPr lang="nl-BE" sz="1800" b="1" dirty="0">
              <a:latin typeface="Verdana" panose="020B0604030504040204" pitchFamily="34" charset="0"/>
              <a:ea typeface="Verdana" panose="020B0604030504040204" pitchFamily="34" charset="0"/>
            </a:rPr>
            <a:t> approach</a:t>
          </a:r>
        </a:p>
      </dgm:t>
    </dgm:pt>
    <dgm:pt modelId="{60178F08-D55E-4B22-9E45-CE8D48FE3D33}" type="parTrans" cxnId="{83A5EA7D-0D7B-49A8-9CDE-7C5EE1242406}">
      <dgm:prSet/>
      <dgm:spPr/>
      <dgm:t>
        <a:bodyPr/>
        <a:lstStyle/>
        <a:p>
          <a:endParaRPr lang="nl-BE"/>
        </a:p>
      </dgm:t>
    </dgm:pt>
    <dgm:pt modelId="{3153C002-C088-4AB9-9CBE-53AC05DA0AA5}" type="sibTrans" cxnId="{83A5EA7D-0D7B-49A8-9CDE-7C5EE1242406}">
      <dgm:prSet/>
      <dgm:spPr/>
      <dgm:t>
        <a:bodyPr/>
        <a:lstStyle/>
        <a:p>
          <a:endParaRPr lang="nl-BE"/>
        </a:p>
      </dgm:t>
    </dgm:pt>
    <dgm:pt modelId="{45BF24E7-C365-48FC-B256-7F72F26882F4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Responsibility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victims</a:t>
          </a:r>
          <a:endParaRPr lang="nl-BE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235D860-4DF2-4560-8EE0-94FEEB0EEC04}" type="parTrans" cxnId="{A7E91BBE-6212-4FE7-91AE-467DE0200122}">
      <dgm:prSet/>
      <dgm:spPr/>
      <dgm:t>
        <a:bodyPr/>
        <a:lstStyle/>
        <a:p>
          <a:endParaRPr lang="nl-BE">
            <a:solidFill>
              <a:srgbClr val="2A458B"/>
            </a:solidFill>
          </a:endParaRPr>
        </a:p>
      </dgm:t>
    </dgm:pt>
    <dgm:pt modelId="{FD49F0D1-81D4-4736-A7BB-A46010DBE67B}" type="sibTrans" cxnId="{A7E91BBE-6212-4FE7-91AE-467DE0200122}">
      <dgm:prSet/>
      <dgm:spPr/>
      <dgm:t>
        <a:bodyPr/>
        <a:lstStyle/>
        <a:p>
          <a:endParaRPr lang="nl-BE"/>
        </a:p>
      </dgm:t>
    </dgm:pt>
    <dgm:pt modelId="{C7679B88-6C8A-4E16-8893-709B8A5D3F7F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Individual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compensation</a:t>
          </a:r>
          <a:endParaRPr lang="nl-BE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8763C5B-CB45-4AAE-9A39-AEDDB057C2CC}" type="parTrans" cxnId="{EAA4CF15-E737-4810-B4E2-74F499E1AF35}">
      <dgm:prSet/>
      <dgm:spPr/>
      <dgm:t>
        <a:bodyPr/>
        <a:lstStyle/>
        <a:p>
          <a:endParaRPr lang="nl-BE"/>
        </a:p>
      </dgm:t>
    </dgm:pt>
    <dgm:pt modelId="{60F06D09-172C-462F-8ACE-E6C4F21B37DD}" type="sibTrans" cxnId="{EAA4CF15-E737-4810-B4E2-74F499E1AF35}">
      <dgm:prSet/>
      <dgm:spPr/>
      <dgm:t>
        <a:bodyPr/>
        <a:lstStyle/>
        <a:p>
          <a:endParaRPr lang="nl-BE"/>
        </a:p>
      </dgm:t>
    </dgm:pt>
    <dgm:pt modelId="{594F065E-8898-4722-A2AE-C9212023A37E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b="1" dirty="0" err="1">
              <a:latin typeface="Verdana" panose="020B0604030504040204" pitchFamily="34" charset="0"/>
              <a:ea typeface="Verdana" panose="020B0604030504040204" pitchFamily="34" charset="0"/>
            </a:rPr>
            <a:t>Proactive</a:t>
          </a:r>
          <a:r>
            <a:rPr lang="nl-BE" sz="1800" b="1" dirty="0">
              <a:latin typeface="Verdana" panose="020B0604030504040204" pitchFamily="34" charset="0"/>
              <a:ea typeface="Verdana" panose="020B0604030504040204" pitchFamily="34" charset="0"/>
            </a:rPr>
            <a:t> approach</a:t>
          </a:r>
        </a:p>
      </dgm:t>
    </dgm:pt>
    <dgm:pt modelId="{B1A310C4-0822-4B99-BFF0-B0E137BB7881}" type="parTrans" cxnId="{828511FE-22D5-4393-92B8-2DA42A0E494C}">
      <dgm:prSet/>
      <dgm:spPr/>
      <dgm:t>
        <a:bodyPr/>
        <a:lstStyle/>
        <a:p>
          <a:endParaRPr lang="nl-BE"/>
        </a:p>
      </dgm:t>
    </dgm:pt>
    <dgm:pt modelId="{E5F013F3-118E-4125-A0C1-261EB3F5EB31}" type="sibTrans" cxnId="{828511FE-22D5-4393-92B8-2DA42A0E494C}">
      <dgm:prSet/>
      <dgm:spPr/>
      <dgm:t>
        <a:bodyPr/>
        <a:lstStyle/>
        <a:p>
          <a:endParaRPr lang="nl-BE"/>
        </a:p>
      </dgm:t>
    </dgm:pt>
    <dgm:pt modelId="{BB734C95-F714-42CD-B948-D96EF8343A74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Responsibility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employers</a:t>
          </a:r>
          <a:endParaRPr lang="nl-BE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FC8F55F-F530-4230-8D6F-40AF95963883}" type="parTrans" cxnId="{F5E4A7ED-6660-47BA-9428-849D218ABB25}">
      <dgm:prSet/>
      <dgm:spPr>
        <a:solidFill>
          <a:srgbClr val="2A458B"/>
        </a:solidFill>
      </dgm:spPr>
      <dgm:t>
        <a:bodyPr/>
        <a:lstStyle/>
        <a:p>
          <a:endParaRPr lang="nl-BE"/>
        </a:p>
      </dgm:t>
    </dgm:pt>
    <dgm:pt modelId="{35104A8A-C8FF-4431-9923-FC9AA5A8BA33}" type="sibTrans" cxnId="{F5E4A7ED-6660-47BA-9428-849D218ABB25}">
      <dgm:prSet/>
      <dgm:spPr/>
      <dgm:t>
        <a:bodyPr/>
        <a:lstStyle/>
        <a:p>
          <a:endParaRPr lang="nl-BE"/>
        </a:p>
      </dgm:t>
    </dgm:pt>
    <dgm:pt modelId="{B6D1FC8D-852C-4072-A4FC-677EC4F008AC}">
      <dgm:prSet phldrT="[Text]" custT="1"/>
      <dgm:spPr>
        <a:ln>
          <a:solidFill>
            <a:srgbClr val="2A458B"/>
          </a:solidFill>
        </a:ln>
      </dgm:spPr>
      <dgm:t>
        <a:bodyPr/>
        <a:lstStyle/>
        <a:p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Adjustment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structure</a:t>
          </a:r>
          <a:endParaRPr lang="nl-BE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8E2BD29-D5EC-4400-950E-535E2DD92B48}" type="parTrans" cxnId="{D46FEBB9-0186-47FB-8D99-F4A2D06B1AC7}">
      <dgm:prSet/>
      <dgm:spPr/>
      <dgm:t>
        <a:bodyPr/>
        <a:lstStyle/>
        <a:p>
          <a:endParaRPr lang="nl-BE"/>
        </a:p>
      </dgm:t>
    </dgm:pt>
    <dgm:pt modelId="{8DA936CA-322A-4ED2-828E-FC22F26CA461}" type="sibTrans" cxnId="{D46FEBB9-0186-47FB-8D99-F4A2D06B1AC7}">
      <dgm:prSet/>
      <dgm:spPr/>
      <dgm:t>
        <a:bodyPr/>
        <a:lstStyle/>
        <a:p>
          <a:endParaRPr lang="nl-BE"/>
        </a:p>
      </dgm:t>
    </dgm:pt>
    <dgm:pt modelId="{CB59EFED-7758-4D12-9563-0BB3F9685810}">
      <dgm:prSet custT="1"/>
      <dgm:spPr>
        <a:ln>
          <a:solidFill>
            <a:srgbClr val="2A458B"/>
          </a:solidFill>
        </a:ln>
      </dgm:spPr>
      <dgm:t>
        <a:bodyPr/>
        <a:lstStyle/>
        <a:p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Adversarial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character</a:t>
          </a:r>
          <a:endParaRPr lang="nl-BE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32B62CE-87C4-414F-BF66-0078A589D76F}" type="parTrans" cxnId="{8531D6D3-A489-4682-9F0B-C0B237C6720A}">
      <dgm:prSet/>
      <dgm:spPr/>
      <dgm:t>
        <a:bodyPr/>
        <a:lstStyle/>
        <a:p>
          <a:endParaRPr lang="nl-BE"/>
        </a:p>
      </dgm:t>
    </dgm:pt>
    <dgm:pt modelId="{AAEA66FB-1812-4A4F-9073-9716D7E7619B}" type="sibTrans" cxnId="{8531D6D3-A489-4682-9F0B-C0B237C6720A}">
      <dgm:prSet/>
      <dgm:spPr/>
      <dgm:t>
        <a:bodyPr/>
        <a:lstStyle/>
        <a:p>
          <a:endParaRPr lang="nl-BE"/>
        </a:p>
      </dgm:t>
    </dgm:pt>
    <dgm:pt modelId="{DAA682D1-D284-4D04-9B51-2CED0DA4305E}">
      <dgm:prSet custT="1"/>
      <dgm:spPr>
        <a:ln>
          <a:solidFill>
            <a:srgbClr val="2A458B"/>
          </a:solidFill>
        </a:ln>
      </dgm:spPr>
      <dgm:t>
        <a:bodyPr/>
        <a:lstStyle/>
        <a:p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Mutual agreement &amp; cooperation</a:t>
          </a:r>
        </a:p>
      </dgm:t>
    </dgm:pt>
    <dgm:pt modelId="{E2850E76-123B-40A8-ADED-8BD6A498A9A4}" type="parTrans" cxnId="{595CDFA0-4FEE-48B2-8F30-73EDC8E35996}">
      <dgm:prSet/>
      <dgm:spPr/>
      <dgm:t>
        <a:bodyPr/>
        <a:lstStyle/>
        <a:p>
          <a:endParaRPr lang="nl-BE"/>
        </a:p>
      </dgm:t>
    </dgm:pt>
    <dgm:pt modelId="{2FA28373-607F-44A2-8227-940CE5CF5795}" type="sibTrans" cxnId="{595CDFA0-4FEE-48B2-8F30-73EDC8E35996}">
      <dgm:prSet/>
      <dgm:spPr/>
      <dgm:t>
        <a:bodyPr/>
        <a:lstStyle/>
        <a:p>
          <a:endParaRPr lang="nl-BE"/>
        </a:p>
      </dgm:t>
    </dgm:pt>
    <dgm:pt modelId="{13A283F4-747C-4412-A907-198A06C31DFE}" type="pres">
      <dgm:prSet presAssocID="{C3B2B88A-81E2-4653-B8F7-89661EB4E0D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678F152-41E2-4A94-9CDA-54E687E8357A}" type="pres">
      <dgm:prSet presAssocID="{16930059-5D4F-4EAD-845A-BA3E11E5CBBB}" presName="root" presStyleCnt="0"/>
      <dgm:spPr/>
    </dgm:pt>
    <dgm:pt modelId="{A6512B94-DC8A-41E7-BDD0-614C82395418}" type="pres">
      <dgm:prSet presAssocID="{16930059-5D4F-4EAD-845A-BA3E11E5CBBB}" presName="rootComposite" presStyleCnt="0"/>
      <dgm:spPr/>
    </dgm:pt>
    <dgm:pt modelId="{5ABDC501-063C-459C-A2CE-8C74A3C9607D}" type="pres">
      <dgm:prSet presAssocID="{16930059-5D4F-4EAD-845A-BA3E11E5CBBB}" presName="rootText" presStyleLbl="node1" presStyleIdx="0" presStyleCnt="2"/>
      <dgm:spPr/>
    </dgm:pt>
    <dgm:pt modelId="{90796BE2-BF66-4E0A-98DC-F367BFF770E9}" type="pres">
      <dgm:prSet presAssocID="{16930059-5D4F-4EAD-845A-BA3E11E5CBBB}" presName="rootConnector" presStyleLbl="node1" presStyleIdx="0" presStyleCnt="2"/>
      <dgm:spPr/>
    </dgm:pt>
    <dgm:pt modelId="{9609B03A-2197-4145-9DF2-0D8A7F57ED2E}" type="pres">
      <dgm:prSet presAssocID="{16930059-5D4F-4EAD-845A-BA3E11E5CBBB}" presName="childShape" presStyleCnt="0"/>
      <dgm:spPr/>
    </dgm:pt>
    <dgm:pt modelId="{232D60DE-99E7-4B84-8B1C-D07E839160A5}" type="pres">
      <dgm:prSet presAssocID="{4235D860-4DF2-4560-8EE0-94FEEB0EEC04}" presName="Name13" presStyleLbl="parChTrans1D2" presStyleIdx="0" presStyleCnt="6"/>
      <dgm:spPr/>
    </dgm:pt>
    <dgm:pt modelId="{3C77B8BD-2AFA-4F45-8D7A-A8795627504B}" type="pres">
      <dgm:prSet presAssocID="{45BF24E7-C365-48FC-B256-7F72F26882F4}" presName="childText" presStyleLbl="bgAcc1" presStyleIdx="0" presStyleCnt="6">
        <dgm:presLayoutVars>
          <dgm:bulletEnabled val="1"/>
        </dgm:presLayoutVars>
      </dgm:prSet>
      <dgm:spPr/>
    </dgm:pt>
    <dgm:pt modelId="{3152B931-49F0-4ECE-BB4D-E2D1FBDD8C45}" type="pres">
      <dgm:prSet presAssocID="{58763C5B-CB45-4AAE-9A39-AEDDB057C2CC}" presName="Name13" presStyleLbl="parChTrans1D2" presStyleIdx="1" presStyleCnt="6"/>
      <dgm:spPr/>
    </dgm:pt>
    <dgm:pt modelId="{A3A08985-A954-4ABC-B2BA-29926A0F92F2}" type="pres">
      <dgm:prSet presAssocID="{C7679B88-6C8A-4E16-8893-709B8A5D3F7F}" presName="childText" presStyleLbl="bgAcc1" presStyleIdx="1" presStyleCnt="6">
        <dgm:presLayoutVars>
          <dgm:bulletEnabled val="1"/>
        </dgm:presLayoutVars>
      </dgm:prSet>
      <dgm:spPr/>
    </dgm:pt>
    <dgm:pt modelId="{EF6F9D52-1780-41BF-9785-BEFE2E6E6922}" type="pres">
      <dgm:prSet presAssocID="{B32B62CE-87C4-414F-BF66-0078A589D76F}" presName="Name13" presStyleLbl="parChTrans1D2" presStyleIdx="2" presStyleCnt="6"/>
      <dgm:spPr/>
    </dgm:pt>
    <dgm:pt modelId="{4358C53B-6979-4B9A-9927-4E77FAF1B5B6}" type="pres">
      <dgm:prSet presAssocID="{CB59EFED-7758-4D12-9563-0BB3F9685810}" presName="childText" presStyleLbl="bgAcc1" presStyleIdx="2" presStyleCnt="6">
        <dgm:presLayoutVars>
          <dgm:bulletEnabled val="1"/>
        </dgm:presLayoutVars>
      </dgm:prSet>
      <dgm:spPr/>
    </dgm:pt>
    <dgm:pt modelId="{62C1C14C-9095-498B-B065-8C7AA3F2C9A6}" type="pres">
      <dgm:prSet presAssocID="{594F065E-8898-4722-A2AE-C9212023A37E}" presName="root" presStyleCnt="0"/>
      <dgm:spPr/>
    </dgm:pt>
    <dgm:pt modelId="{DBD42BD7-5B44-446E-827C-24B8D2959EE3}" type="pres">
      <dgm:prSet presAssocID="{594F065E-8898-4722-A2AE-C9212023A37E}" presName="rootComposite" presStyleCnt="0"/>
      <dgm:spPr/>
    </dgm:pt>
    <dgm:pt modelId="{39B9259E-E8C1-4C0E-9CD9-7D5DCB87102B}" type="pres">
      <dgm:prSet presAssocID="{594F065E-8898-4722-A2AE-C9212023A37E}" presName="rootText" presStyleLbl="node1" presStyleIdx="1" presStyleCnt="2"/>
      <dgm:spPr/>
    </dgm:pt>
    <dgm:pt modelId="{7D54D5DF-A0FC-4C0E-BDD0-A76F70A8AB87}" type="pres">
      <dgm:prSet presAssocID="{594F065E-8898-4722-A2AE-C9212023A37E}" presName="rootConnector" presStyleLbl="node1" presStyleIdx="1" presStyleCnt="2"/>
      <dgm:spPr/>
    </dgm:pt>
    <dgm:pt modelId="{BEE027BA-1A30-492B-B1C3-4447A9906F3F}" type="pres">
      <dgm:prSet presAssocID="{594F065E-8898-4722-A2AE-C9212023A37E}" presName="childShape" presStyleCnt="0"/>
      <dgm:spPr/>
    </dgm:pt>
    <dgm:pt modelId="{9513E670-BD37-493C-9564-C1D469A3AD93}" type="pres">
      <dgm:prSet presAssocID="{6FC8F55F-F530-4230-8D6F-40AF95963883}" presName="Name13" presStyleLbl="parChTrans1D2" presStyleIdx="3" presStyleCnt="6"/>
      <dgm:spPr/>
    </dgm:pt>
    <dgm:pt modelId="{06E21097-1901-48EC-B691-40C6ED6CD4BA}" type="pres">
      <dgm:prSet presAssocID="{BB734C95-F714-42CD-B948-D96EF8343A74}" presName="childText" presStyleLbl="bgAcc1" presStyleIdx="3" presStyleCnt="6">
        <dgm:presLayoutVars>
          <dgm:bulletEnabled val="1"/>
        </dgm:presLayoutVars>
      </dgm:prSet>
      <dgm:spPr/>
    </dgm:pt>
    <dgm:pt modelId="{E7B782A6-7485-4DDA-A75D-FCD2D434EC98}" type="pres">
      <dgm:prSet presAssocID="{D8E2BD29-D5EC-4400-950E-535E2DD92B48}" presName="Name13" presStyleLbl="parChTrans1D2" presStyleIdx="4" presStyleCnt="6"/>
      <dgm:spPr/>
    </dgm:pt>
    <dgm:pt modelId="{D33C8F59-1501-44FF-B0EA-6B1B277AB874}" type="pres">
      <dgm:prSet presAssocID="{B6D1FC8D-852C-4072-A4FC-677EC4F008AC}" presName="childText" presStyleLbl="bgAcc1" presStyleIdx="4" presStyleCnt="6">
        <dgm:presLayoutVars>
          <dgm:bulletEnabled val="1"/>
        </dgm:presLayoutVars>
      </dgm:prSet>
      <dgm:spPr/>
    </dgm:pt>
    <dgm:pt modelId="{875DB9C8-6148-4FBC-8871-564F69617897}" type="pres">
      <dgm:prSet presAssocID="{E2850E76-123B-40A8-ADED-8BD6A498A9A4}" presName="Name13" presStyleLbl="parChTrans1D2" presStyleIdx="5" presStyleCnt="6"/>
      <dgm:spPr/>
    </dgm:pt>
    <dgm:pt modelId="{9AE094E6-6436-4232-ABEE-90D8E18E6718}" type="pres">
      <dgm:prSet presAssocID="{DAA682D1-D284-4D04-9B51-2CED0DA4305E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35D7AB05-1E74-4ACA-B09F-46A87978F2E8}" type="presOf" srcId="{CB59EFED-7758-4D12-9563-0BB3F9685810}" destId="{4358C53B-6979-4B9A-9927-4E77FAF1B5B6}" srcOrd="0" destOrd="0" presId="urn:microsoft.com/office/officeart/2005/8/layout/hierarchy3"/>
    <dgm:cxn modelId="{EAA4CF15-E737-4810-B4E2-74F499E1AF35}" srcId="{16930059-5D4F-4EAD-845A-BA3E11E5CBBB}" destId="{C7679B88-6C8A-4E16-8893-709B8A5D3F7F}" srcOrd="1" destOrd="0" parTransId="{58763C5B-CB45-4AAE-9A39-AEDDB057C2CC}" sibTransId="{60F06D09-172C-462F-8ACE-E6C4F21B37DD}"/>
    <dgm:cxn modelId="{03875020-20E7-4A4A-B647-F11507023986}" type="presOf" srcId="{58763C5B-CB45-4AAE-9A39-AEDDB057C2CC}" destId="{3152B931-49F0-4ECE-BB4D-E2D1FBDD8C45}" srcOrd="0" destOrd="0" presId="urn:microsoft.com/office/officeart/2005/8/layout/hierarchy3"/>
    <dgm:cxn modelId="{B861F728-B6E1-4D94-A1DC-611FBE575E1C}" type="presOf" srcId="{16930059-5D4F-4EAD-845A-BA3E11E5CBBB}" destId="{5ABDC501-063C-459C-A2CE-8C74A3C9607D}" srcOrd="0" destOrd="0" presId="urn:microsoft.com/office/officeart/2005/8/layout/hierarchy3"/>
    <dgm:cxn modelId="{3187C863-9F9B-4BAD-9F4F-5577616DD3CB}" type="presOf" srcId="{C3B2B88A-81E2-4653-B8F7-89661EB4E0D2}" destId="{13A283F4-747C-4412-A907-198A06C31DFE}" srcOrd="0" destOrd="0" presId="urn:microsoft.com/office/officeart/2005/8/layout/hierarchy3"/>
    <dgm:cxn modelId="{5D51FE49-3BAF-40D9-BD64-7D11BE374641}" type="presOf" srcId="{594F065E-8898-4722-A2AE-C9212023A37E}" destId="{39B9259E-E8C1-4C0E-9CD9-7D5DCB87102B}" srcOrd="0" destOrd="0" presId="urn:microsoft.com/office/officeart/2005/8/layout/hierarchy3"/>
    <dgm:cxn modelId="{6A95906B-66F5-44CA-8CED-4DE00FD9ECD8}" type="presOf" srcId="{4235D860-4DF2-4560-8EE0-94FEEB0EEC04}" destId="{232D60DE-99E7-4B84-8B1C-D07E839160A5}" srcOrd="0" destOrd="0" presId="urn:microsoft.com/office/officeart/2005/8/layout/hierarchy3"/>
    <dgm:cxn modelId="{95773754-B6C7-43CF-8F47-96D367820015}" type="presOf" srcId="{6FC8F55F-F530-4230-8D6F-40AF95963883}" destId="{9513E670-BD37-493C-9564-C1D469A3AD93}" srcOrd="0" destOrd="0" presId="urn:microsoft.com/office/officeart/2005/8/layout/hierarchy3"/>
    <dgm:cxn modelId="{83A5EA7D-0D7B-49A8-9CDE-7C5EE1242406}" srcId="{C3B2B88A-81E2-4653-B8F7-89661EB4E0D2}" destId="{16930059-5D4F-4EAD-845A-BA3E11E5CBBB}" srcOrd="0" destOrd="0" parTransId="{60178F08-D55E-4B22-9E45-CE8D48FE3D33}" sibTransId="{3153C002-C088-4AB9-9CBE-53AC05DA0AA5}"/>
    <dgm:cxn modelId="{88CC7A80-FDF7-4C29-AD59-516CDE24C077}" type="presOf" srcId="{B32B62CE-87C4-414F-BF66-0078A589D76F}" destId="{EF6F9D52-1780-41BF-9785-BEFE2E6E6922}" srcOrd="0" destOrd="0" presId="urn:microsoft.com/office/officeart/2005/8/layout/hierarchy3"/>
    <dgm:cxn modelId="{18EB678E-5DAA-4D32-8CFB-F8AE22927AC3}" type="presOf" srcId="{BB734C95-F714-42CD-B948-D96EF8343A74}" destId="{06E21097-1901-48EC-B691-40C6ED6CD4BA}" srcOrd="0" destOrd="0" presId="urn:microsoft.com/office/officeart/2005/8/layout/hierarchy3"/>
    <dgm:cxn modelId="{595CDFA0-4FEE-48B2-8F30-73EDC8E35996}" srcId="{594F065E-8898-4722-A2AE-C9212023A37E}" destId="{DAA682D1-D284-4D04-9B51-2CED0DA4305E}" srcOrd="2" destOrd="0" parTransId="{E2850E76-123B-40A8-ADED-8BD6A498A9A4}" sibTransId="{2FA28373-607F-44A2-8227-940CE5CF5795}"/>
    <dgm:cxn modelId="{C40E90B4-EFE0-4932-90BC-1FA143B2CBC0}" type="presOf" srcId="{DAA682D1-D284-4D04-9B51-2CED0DA4305E}" destId="{9AE094E6-6436-4232-ABEE-90D8E18E6718}" srcOrd="0" destOrd="0" presId="urn:microsoft.com/office/officeart/2005/8/layout/hierarchy3"/>
    <dgm:cxn modelId="{D46FEBB9-0186-47FB-8D99-F4A2D06B1AC7}" srcId="{594F065E-8898-4722-A2AE-C9212023A37E}" destId="{B6D1FC8D-852C-4072-A4FC-677EC4F008AC}" srcOrd="1" destOrd="0" parTransId="{D8E2BD29-D5EC-4400-950E-535E2DD92B48}" sibTransId="{8DA936CA-322A-4ED2-828E-FC22F26CA461}"/>
    <dgm:cxn modelId="{A7E91BBE-6212-4FE7-91AE-467DE0200122}" srcId="{16930059-5D4F-4EAD-845A-BA3E11E5CBBB}" destId="{45BF24E7-C365-48FC-B256-7F72F26882F4}" srcOrd="0" destOrd="0" parTransId="{4235D860-4DF2-4560-8EE0-94FEEB0EEC04}" sibTransId="{FD49F0D1-81D4-4736-A7BB-A46010DBE67B}"/>
    <dgm:cxn modelId="{541132CD-A2BA-403F-B35A-8209A859F6BC}" type="presOf" srcId="{D8E2BD29-D5EC-4400-950E-535E2DD92B48}" destId="{E7B782A6-7485-4DDA-A75D-FCD2D434EC98}" srcOrd="0" destOrd="0" presId="urn:microsoft.com/office/officeart/2005/8/layout/hierarchy3"/>
    <dgm:cxn modelId="{8531D6D3-A489-4682-9F0B-C0B237C6720A}" srcId="{16930059-5D4F-4EAD-845A-BA3E11E5CBBB}" destId="{CB59EFED-7758-4D12-9563-0BB3F9685810}" srcOrd="2" destOrd="0" parTransId="{B32B62CE-87C4-414F-BF66-0078A589D76F}" sibTransId="{AAEA66FB-1812-4A4F-9073-9716D7E7619B}"/>
    <dgm:cxn modelId="{63FC23DD-3FDB-46F9-8929-3B4A3101DFFC}" type="presOf" srcId="{E2850E76-123B-40A8-ADED-8BD6A498A9A4}" destId="{875DB9C8-6148-4FBC-8871-564F69617897}" srcOrd="0" destOrd="0" presId="urn:microsoft.com/office/officeart/2005/8/layout/hierarchy3"/>
    <dgm:cxn modelId="{43AD8EDF-6EF8-45F6-A2B3-B60D8FAF15EB}" type="presOf" srcId="{C7679B88-6C8A-4E16-8893-709B8A5D3F7F}" destId="{A3A08985-A954-4ABC-B2BA-29926A0F92F2}" srcOrd="0" destOrd="0" presId="urn:microsoft.com/office/officeart/2005/8/layout/hierarchy3"/>
    <dgm:cxn modelId="{94D204EC-B3C0-4FFA-8569-EDA27DAA7C3D}" type="presOf" srcId="{594F065E-8898-4722-A2AE-C9212023A37E}" destId="{7D54D5DF-A0FC-4C0E-BDD0-A76F70A8AB87}" srcOrd="1" destOrd="0" presId="urn:microsoft.com/office/officeart/2005/8/layout/hierarchy3"/>
    <dgm:cxn modelId="{F81A05EC-32FC-4449-9238-1D8C51B0D7F1}" type="presOf" srcId="{16930059-5D4F-4EAD-845A-BA3E11E5CBBB}" destId="{90796BE2-BF66-4E0A-98DC-F367BFF770E9}" srcOrd="1" destOrd="0" presId="urn:microsoft.com/office/officeart/2005/8/layout/hierarchy3"/>
    <dgm:cxn modelId="{F5E4A7ED-6660-47BA-9428-849D218ABB25}" srcId="{594F065E-8898-4722-A2AE-C9212023A37E}" destId="{BB734C95-F714-42CD-B948-D96EF8343A74}" srcOrd="0" destOrd="0" parTransId="{6FC8F55F-F530-4230-8D6F-40AF95963883}" sibTransId="{35104A8A-C8FF-4431-9923-FC9AA5A8BA33}"/>
    <dgm:cxn modelId="{828511FE-22D5-4393-92B8-2DA42A0E494C}" srcId="{C3B2B88A-81E2-4653-B8F7-89661EB4E0D2}" destId="{594F065E-8898-4722-A2AE-C9212023A37E}" srcOrd="1" destOrd="0" parTransId="{B1A310C4-0822-4B99-BFF0-B0E137BB7881}" sibTransId="{E5F013F3-118E-4125-A0C1-261EB3F5EB31}"/>
    <dgm:cxn modelId="{C8AF42FE-C272-4C28-A99C-28C00A5AF6BE}" type="presOf" srcId="{45BF24E7-C365-48FC-B256-7F72F26882F4}" destId="{3C77B8BD-2AFA-4F45-8D7A-A8795627504B}" srcOrd="0" destOrd="0" presId="urn:microsoft.com/office/officeart/2005/8/layout/hierarchy3"/>
    <dgm:cxn modelId="{8B7C9DFE-A89F-4AD7-9498-65ED8CF37BCB}" type="presOf" srcId="{B6D1FC8D-852C-4072-A4FC-677EC4F008AC}" destId="{D33C8F59-1501-44FF-B0EA-6B1B277AB874}" srcOrd="0" destOrd="0" presId="urn:microsoft.com/office/officeart/2005/8/layout/hierarchy3"/>
    <dgm:cxn modelId="{31BC8844-014C-49E2-A289-AFDF905C722D}" type="presParOf" srcId="{13A283F4-747C-4412-A907-198A06C31DFE}" destId="{A678F152-41E2-4A94-9CDA-54E687E8357A}" srcOrd="0" destOrd="0" presId="urn:microsoft.com/office/officeart/2005/8/layout/hierarchy3"/>
    <dgm:cxn modelId="{77C73249-B243-409D-A442-D2503F1C3B3F}" type="presParOf" srcId="{A678F152-41E2-4A94-9CDA-54E687E8357A}" destId="{A6512B94-DC8A-41E7-BDD0-614C82395418}" srcOrd="0" destOrd="0" presId="urn:microsoft.com/office/officeart/2005/8/layout/hierarchy3"/>
    <dgm:cxn modelId="{E341B0A2-22F6-42B5-9EE3-DAE198475D5A}" type="presParOf" srcId="{A6512B94-DC8A-41E7-BDD0-614C82395418}" destId="{5ABDC501-063C-459C-A2CE-8C74A3C9607D}" srcOrd="0" destOrd="0" presId="urn:microsoft.com/office/officeart/2005/8/layout/hierarchy3"/>
    <dgm:cxn modelId="{F9892545-FF05-47FC-96C2-600D16C8B999}" type="presParOf" srcId="{A6512B94-DC8A-41E7-BDD0-614C82395418}" destId="{90796BE2-BF66-4E0A-98DC-F367BFF770E9}" srcOrd="1" destOrd="0" presId="urn:microsoft.com/office/officeart/2005/8/layout/hierarchy3"/>
    <dgm:cxn modelId="{2668FDDB-05C4-41D9-8FFF-3D7DFDB0BC3D}" type="presParOf" srcId="{A678F152-41E2-4A94-9CDA-54E687E8357A}" destId="{9609B03A-2197-4145-9DF2-0D8A7F57ED2E}" srcOrd="1" destOrd="0" presId="urn:microsoft.com/office/officeart/2005/8/layout/hierarchy3"/>
    <dgm:cxn modelId="{67E2D557-D2D6-45B4-BF3B-B8E12D18883A}" type="presParOf" srcId="{9609B03A-2197-4145-9DF2-0D8A7F57ED2E}" destId="{232D60DE-99E7-4B84-8B1C-D07E839160A5}" srcOrd="0" destOrd="0" presId="urn:microsoft.com/office/officeart/2005/8/layout/hierarchy3"/>
    <dgm:cxn modelId="{18B46414-A99D-4347-B5F9-8837073F7158}" type="presParOf" srcId="{9609B03A-2197-4145-9DF2-0D8A7F57ED2E}" destId="{3C77B8BD-2AFA-4F45-8D7A-A8795627504B}" srcOrd="1" destOrd="0" presId="urn:microsoft.com/office/officeart/2005/8/layout/hierarchy3"/>
    <dgm:cxn modelId="{0518CF8A-179B-431F-AF51-1EB9548B3864}" type="presParOf" srcId="{9609B03A-2197-4145-9DF2-0D8A7F57ED2E}" destId="{3152B931-49F0-4ECE-BB4D-E2D1FBDD8C45}" srcOrd="2" destOrd="0" presId="urn:microsoft.com/office/officeart/2005/8/layout/hierarchy3"/>
    <dgm:cxn modelId="{6C1D80A9-1102-479E-979C-9D29BABA37BA}" type="presParOf" srcId="{9609B03A-2197-4145-9DF2-0D8A7F57ED2E}" destId="{A3A08985-A954-4ABC-B2BA-29926A0F92F2}" srcOrd="3" destOrd="0" presId="urn:microsoft.com/office/officeart/2005/8/layout/hierarchy3"/>
    <dgm:cxn modelId="{5C8FA1E4-E5E3-4696-A14E-6138E9732AAF}" type="presParOf" srcId="{9609B03A-2197-4145-9DF2-0D8A7F57ED2E}" destId="{EF6F9D52-1780-41BF-9785-BEFE2E6E6922}" srcOrd="4" destOrd="0" presId="urn:microsoft.com/office/officeart/2005/8/layout/hierarchy3"/>
    <dgm:cxn modelId="{D20C57F5-7680-48ED-8B4A-10EA52E1430D}" type="presParOf" srcId="{9609B03A-2197-4145-9DF2-0D8A7F57ED2E}" destId="{4358C53B-6979-4B9A-9927-4E77FAF1B5B6}" srcOrd="5" destOrd="0" presId="urn:microsoft.com/office/officeart/2005/8/layout/hierarchy3"/>
    <dgm:cxn modelId="{4E5F7650-36ED-4291-9DD7-D510EC49701C}" type="presParOf" srcId="{13A283F4-747C-4412-A907-198A06C31DFE}" destId="{62C1C14C-9095-498B-B065-8C7AA3F2C9A6}" srcOrd="1" destOrd="0" presId="urn:microsoft.com/office/officeart/2005/8/layout/hierarchy3"/>
    <dgm:cxn modelId="{632ED183-7E03-4AD6-8FBD-C7AC3E3C35CE}" type="presParOf" srcId="{62C1C14C-9095-498B-B065-8C7AA3F2C9A6}" destId="{DBD42BD7-5B44-446E-827C-24B8D2959EE3}" srcOrd="0" destOrd="0" presId="urn:microsoft.com/office/officeart/2005/8/layout/hierarchy3"/>
    <dgm:cxn modelId="{E40AF126-1083-4A3F-90E8-A761385CA41B}" type="presParOf" srcId="{DBD42BD7-5B44-446E-827C-24B8D2959EE3}" destId="{39B9259E-E8C1-4C0E-9CD9-7D5DCB87102B}" srcOrd="0" destOrd="0" presId="urn:microsoft.com/office/officeart/2005/8/layout/hierarchy3"/>
    <dgm:cxn modelId="{1B123212-85AD-439E-8569-18E67039AAD9}" type="presParOf" srcId="{DBD42BD7-5B44-446E-827C-24B8D2959EE3}" destId="{7D54D5DF-A0FC-4C0E-BDD0-A76F70A8AB87}" srcOrd="1" destOrd="0" presId="urn:microsoft.com/office/officeart/2005/8/layout/hierarchy3"/>
    <dgm:cxn modelId="{668C2B28-A25A-409B-9A1B-D2F7097A8B18}" type="presParOf" srcId="{62C1C14C-9095-498B-B065-8C7AA3F2C9A6}" destId="{BEE027BA-1A30-492B-B1C3-4447A9906F3F}" srcOrd="1" destOrd="0" presId="urn:microsoft.com/office/officeart/2005/8/layout/hierarchy3"/>
    <dgm:cxn modelId="{C22D00AC-ED25-42CB-8167-AD983B38577F}" type="presParOf" srcId="{BEE027BA-1A30-492B-B1C3-4447A9906F3F}" destId="{9513E670-BD37-493C-9564-C1D469A3AD93}" srcOrd="0" destOrd="0" presId="urn:microsoft.com/office/officeart/2005/8/layout/hierarchy3"/>
    <dgm:cxn modelId="{9EDB1326-BAA0-48FB-A1C8-F0A061AA52EB}" type="presParOf" srcId="{BEE027BA-1A30-492B-B1C3-4447A9906F3F}" destId="{06E21097-1901-48EC-B691-40C6ED6CD4BA}" srcOrd="1" destOrd="0" presId="urn:microsoft.com/office/officeart/2005/8/layout/hierarchy3"/>
    <dgm:cxn modelId="{CA733A5B-D13F-4C08-B111-348D0B47A286}" type="presParOf" srcId="{BEE027BA-1A30-492B-B1C3-4447A9906F3F}" destId="{E7B782A6-7485-4DDA-A75D-FCD2D434EC98}" srcOrd="2" destOrd="0" presId="urn:microsoft.com/office/officeart/2005/8/layout/hierarchy3"/>
    <dgm:cxn modelId="{66659C60-DDB0-468F-B71E-0488A615035B}" type="presParOf" srcId="{BEE027BA-1A30-492B-B1C3-4447A9906F3F}" destId="{D33C8F59-1501-44FF-B0EA-6B1B277AB874}" srcOrd="3" destOrd="0" presId="urn:microsoft.com/office/officeart/2005/8/layout/hierarchy3"/>
    <dgm:cxn modelId="{0A0236BE-30D5-4A62-9D32-7F83099F8BB6}" type="presParOf" srcId="{BEE027BA-1A30-492B-B1C3-4447A9906F3F}" destId="{875DB9C8-6148-4FBC-8871-564F69617897}" srcOrd="4" destOrd="0" presId="urn:microsoft.com/office/officeart/2005/8/layout/hierarchy3"/>
    <dgm:cxn modelId="{E0762072-7B99-4917-AC58-9821B27FD282}" type="presParOf" srcId="{BEE027BA-1A30-492B-B1C3-4447A9906F3F}" destId="{9AE094E6-6436-4232-ABEE-90D8E18E6718}" srcOrd="5" destOrd="0" presId="urn:microsoft.com/office/officeart/2005/8/layout/hierarchy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C8BC43-7F21-4CFB-B965-B9B9BAED26E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1C1CBA95-2770-4A44-9441-9C15C63735E9}">
      <dgm:prSet phldrT="[Text]" custT="1"/>
      <dgm:spPr>
        <a:solidFill>
          <a:schemeClr val="bg1">
            <a:alpha val="90000"/>
          </a:schemeClr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Right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receive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information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about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the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initial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endParaRPr lang="nl-BE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F8FDA05-F0A5-4C54-A857-3138A99E3D0C}" type="parTrans" cxnId="{4ADDB020-E48E-4332-8718-C797D4197E1D}">
      <dgm:prSet/>
      <dgm:spPr/>
      <dgm:t>
        <a:bodyPr/>
        <a:lstStyle/>
        <a:p>
          <a:endParaRPr lang="nl-BE"/>
        </a:p>
      </dgm:t>
    </dgm:pt>
    <dgm:pt modelId="{96507801-9B38-43F9-879A-ECA8CB1CD56A}" type="sibTrans" cxnId="{4ADDB020-E48E-4332-8718-C797D4197E1D}">
      <dgm:prSet/>
      <dgm:spPr/>
      <dgm:t>
        <a:bodyPr/>
        <a:lstStyle/>
        <a:p>
          <a:endParaRPr lang="nl-BE"/>
        </a:p>
      </dgm:t>
    </dgm:pt>
    <dgm:pt modelId="{53A86210-4E67-40BC-B0BC-C2E43C2F4607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Transparency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about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criteria</a:t>
          </a:r>
        </a:p>
      </dgm:t>
    </dgm:pt>
    <dgm:pt modelId="{848B2A39-F539-4C1D-8A51-6936E2E4AC6E}" type="parTrans" cxnId="{9CD4D960-E0F8-4176-91AD-1C25C0720F25}">
      <dgm:prSet/>
      <dgm:spPr/>
      <dgm:t>
        <a:bodyPr/>
        <a:lstStyle/>
        <a:p>
          <a:endParaRPr lang="nl-BE"/>
        </a:p>
      </dgm:t>
    </dgm:pt>
    <dgm:pt modelId="{6E7C041E-A360-4312-8ADA-ECE02C25F9AF}" type="sibTrans" cxnId="{9CD4D960-E0F8-4176-91AD-1C25C0720F25}">
      <dgm:prSet/>
      <dgm:spPr/>
      <dgm:t>
        <a:bodyPr/>
        <a:lstStyle/>
        <a:p>
          <a:endParaRPr lang="nl-BE"/>
        </a:p>
      </dgm:t>
    </dgm:pt>
    <dgm:pt modelId="{694CDBC8-C349-4333-BB70-DA9C062A8268}">
      <dgm:prSet phldrT="[Text]" custT="1"/>
      <dgm:spPr>
        <a:solidFill>
          <a:schemeClr val="bg1">
            <a:alpha val="90000"/>
          </a:schemeClr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Access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objective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and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gender-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neutral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criteria</a:t>
          </a:r>
        </a:p>
      </dgm:t>
    </dgm:pt>
    <dgm:pt modelId="{A3D4A035-FFF3-47E2-A773-FF336F77EEB2}" type="parTrans" cxnId="{D362305B-46CC-4E02-894B-D918D3537AE2}">
      <dgm:prSet/>
      <dgm:spPr/>
      <dgm:t>
        <a:bodyPr/>
        <a:lstStyle/>
        <a:p>
          <a:endParaRPr lang="nl-BE"/>
        </a:p>
      </dgm:t>
    </dgm:pt>
    <dgm:pt modelId="{37F378E2-7B8E-4CF1-A748-187F78415860}" type="sibTrans" cxnId="{D362305B-46CC-4E02-894B-D918D3537AE2}">
      <dgm:prSet/>
      <dgm:spPr/>
      <dgm:t>
        <a:bodyPr/>
        <a:lstStyle/>
        <a:p>
          <a:endParaRPr lang="nl-BE"/>
        </a:p>
      </dgm:t>
    </dgm:pt>
    <dgm:pt modelId="{953D72BC-73BF-472F-825A-48B70A09EA70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Right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information</a:t>
          </a:r>
        </a:p>
      </dgm:t>
    </dgm:pt>
    <dgm:pt modelId="{E87275C2-9311-44C0-8AEB-597081D52078}" type="parTrans" cxnId="{B6B72C7B-7E47-431A-9276-7DCFA541EB88}">
      <dgm:prSet/>
      <dgm:spPr/>
      <dgm:t>
        <a:bodyPr/>
        <a:lstStyle/>
        <a:p>
          <a:endParaRPr lang="nl-BE"/>
        </a:p>
      </dgm:t>
    </dgm:pt>
    <dgm:pt modelId="{4C5182A1-2222-47DD-8AA8-AFD4DD8420FE}" type="sibTrans" cxnId="{B6B72C7B-7E47-431A-9276-7DCFA541EB88}">
      <dgm:prSet/>
      <dgm:spPr/>
      <dgm:t>
        <a:bodyPr/>
        <a:lstStyle/>
        <a:p>
          <a:endParaRPr lang="nl-BE"/>
        </a:p>
      </dgm:t>
    </dgm:pt>
    <dgm:pt modelId="{7418ED93-82A8-4E45-98BC-273B63673914}">
      <dgm:prSet phldrT="[Text]" custT="1"/>
      <dgm:spPr>
        <a:solidFill>
          <a:schemeClr val="bg1">
            <a:alpha val="90000"/>
          </a:schemeClr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Right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information on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the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individual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level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and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the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average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levels,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broken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down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by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sex</a:t>
          </a:r>
          <a:endParaRPr lang="nl-BE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C8E85B5-BBEB-4173-8111-8281F093B6B2}" type="parTrans" cxnId="{3A448193-775B-495F-976B-28E894B20348}">
      <dgm:prSet/>
      <dgm:spPr/>
      <dgm:t>
        <a:bodyPr/>
        <a:lstStyle/>
        <a:p>
          <a:endParaRPr lang="nl-BE"/>
        </a:p>
      </dgm:t>
    </dgm:pt>
    <dgm:pt modelId="{3C205D5E-A4AE-4922-8176-EF2EACBFCDA4}" type="sibTrans" cxnId="{3A448193-775B-495F-976B-28E894B20348}">
      <dgm:prSet/>
      <dgm:spPr/>
      <dgm:t>
        <a:bodyPr/>
        <a:lstStyle/>
        <a:p>
          <a:endParaRPr lang="nl-BE"/>
        </a:p>
      </dgm:t>
    </dgm:pt>
    <dgm:pt modelId="{F83FCB15-72CD-40AE-879C-6F44FAE20222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Transparency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prior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employment</a:t>
          </a:r>
          <a:endParaRPr lang="nl-BE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BB21FD8-9DD6-4F4C-A622-6EE888CD1860}" type="sibTrans" cxnId="{2E5F70C9-0E0A-47D6-93CD-E487CD8924C5}">
      <dgm:prSet/>
      <dgm:spPr/>
      <dgm:t>
        <a:bodyPr/>
        <a:lstStyle/>
        <a:p>
          <a:endParaRPr lang="nl-BE"/>
        </a:p>
      </dgm:t>
    </dgm:pt>
    <dgm:pt modelId="{FEB787FB-CBD8-49F2-BF9B-A4AF9029131D}" type="parTrans" cxnId="{2E5F70C9-0E0A-47D6-93CD-E487CD8924C5}">
      <dgm:prSet/>
      <dgm:spPr/>
      <dgm:t>
        <a:bodyPr/>
        <a:lstStyle/>
        <a:p>
          <a:endParaRPr lang="nl-BE"/>
        </a:p>
      </dgm:t>
    </dgm:pt>
    <dgm:pt modelId="{F6D7C2DD-668E-4A00-B515-64D1DCA409CC}">
      <dgm:prSet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reporting</a:t>
          </a:r>
          <a:endParaRPr lang="nl-BE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3656B5E-CADC-4811-9B90-B820D77E6A03}" type="parTrans" cxnId="{1AAAF410-9896-4F5C-9B80-7AA2A155CA87}">
      <dgm:prSet/>
      <dgm:spPr/>
      <dgm:t>
        <a:bodyPr/>
        <a:lstStyle/>
        <a:p>
          <a:endParaRPr lang="nl-BE"/>
        </a:p>
      </dgm:t>
    </dgm:pt>
    <dgm:pt modelId="{1A9F1471-AAAC-4E50-8770-A8A16801AC14}" type="sibTrans" cxnId="{1AAAF410-9896-4F5C-9B80-7AA2A155CA87}">
      <dgm:prSet/>
      <dgm:spPr/>
      <dgm:t>
        <a:bodyPr/>
        <a:lstStyle/>
        <a:p>
          <a:endParaRPr lang="nl-BE"/>
        </a:p>
      </dgm:t>
    </dgm:pt>
    <dgm:pt modelId="{79CB0B24-32C0-48ED-AB41-6E4ED3BFBC8A}">
      <dgm:prSet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Joint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assessment</a:t>
          </a:r>
        </a:p>
      </dgm:t>
    </dgm:pt>
    <dgm:pt modelId="{2289B1DC-86C3-4120-8A8F-D29F94B6CC67}" type="parTrans" cxnId="{715E0464-538C-46A6-8349-6C2E672C89CE}">
      <dgm:prSet/>
      <dgm:spPr/>
      <dgm:t>
        <a:bodyPr/>
        <a:lstStyle/>
        <a:p>
          <a:endParaRPr lang="nl-BE"/>
        </a:p>
      </dgm:t>
    </dgm:pt>
    <dgm:pt modelId="{90CC1F6E-45CF-4700-9F63-613561692A7D}" type="sibTrans" cxnId="{715E0464-538C-46A6-8349-6C2E672C89CE}">
      <dgm:prSet/>
      <dgm:spPr/>
      <dgm:t>
        <a:bodyPr/>
        <a:lstStyle/>
        <a:p>
          <a:endParaRPr lang="nl-BE"/>
        </a:p>
      </dgm:t>
    </dgm:pt>
    <dgm:pt modelId="{A0120B5F-C752-45BE-B829-514E2600E109}">
      <dgm:prSet custT="1"/>
      <dgm:spPr>
        <a:solidFill>
          <a:schemeClr val="bg1">
            <a:alpha val="90000"/>
          </a:schemeClr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Periodically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provide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information on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the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gender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gap (&gt; 100 employees)</a:t>
          </a:r>
        </a:p>
      </dgm:t>
    </dgm:pt>
    <dgm:pt modelId="{9481A1A7-625F-4F20-AFB8-6204275E2E0A}" type="parTrans" cxnId="{F80BDF35-FC49-4397-913F-CCBBD4782A12}">
      <dgm:prSet/>
      <dgm:spPr/>
      <dgm:t>
        <a:bodyPr/>
        <a:lstStyle/>
        <a:p>
          <a:endParaRPr lang="nl-BE"/>
        </a:p>
      </dgm:t>
    </dgm:pt>
    <dgm:pt modelId="{21A36741-1818-475E-B9C4-B931E7959C13}" type="sibTrans" cxnId="{F80BDF35-FC49-4397-913F-CCBBD4782A12}">
      <dgm:prSet/>
      <dgm:spPr/>
      <dgm:t>
        <a:bodyPr/>
        <a:lstStyle/>
        <a:p>
          <a:endParaRPr lang="nl-BE"/>
        </a:p>
      </dgm:t>
    </dgm:pt>
    <dgm:pt modelId="{69D7B8CD-E567-4C76-B75A-AD212817868D}">
      <dgm:prSet custT="1"/>
      <dgm:spPr>
        <a:solidFill>
          <a:schemeClr val="bg1">
            <a:alpha val="90000"/>
          </a:schemeClr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Unjustified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gap ≥ 5%: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comprehensive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analysis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identify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remedy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and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prevent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differences</a:t>
          </a:r>
          <a:endParaRPr lang="nl-BE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49C4240-8A2A-4843-8E9E-75475ACC40A4}" type="parTrans" cxnId="{B740AD24-8B4E-4097-A210-CAD2C41CFE7E}">
      <dgm:prSet/>
      <dgm:spPr/>
      <dgm:t>
        <a:bodyPr/>
        <a:lstStyle/>
        <a:p>
          <a:endParaRPr lang="nl-BE"/>
        </a:p>
      </dgm:t>
    </dgm:pt>
    <dgm:pt modelId="{1F334496-4BFE-433C-9C02-CF305742A778}" type="sibTrans" cxnId="{B740AD24-8B4E-4097-A210-CAD2C41CFE7E}">
      <dgm:prSet/>
      <dgm:spPr/>
      <dgm:t>
        <a:bodyPr/>
        <a:lstStyle/>
        <a:p>
          <a:endParaRPr lang="nl-BE"/>
        </a:p>
      </dgm:t>
    </dgm:pt>
    <dgm:pt modelId="{5C502EFC-4E98-4B8A-88CB-9AD420D1D5C8}" type="pres">
      <dgm:prSet presAssocID="{9BC8BC43-7F21-4CFB-B965-B9B9BAED26E4}" presName="Name0" presStyleCnt="0">
        <dgm:presLayoutVars>
          <dgm:dir/>
          <dgm:animLvl val="lvl"/>
          <dgm:resizeHandles val="exact"/>
        </dgm:presLayoutVars>
      </dgm:prSet>
      <dgm:spPr/>
    </dgm:pt>
    <dgm:pt modelId="{05CE79BF-F94E-43F4-B392-3465B251BA5F}" type="pres">
      <dgm:prSet presAssocID="{F83FCB15-72CD-40AE-879C-6F44FAE20222}" presName="linNode" presStyleCnt="0"/>
      <dgm:spPr/>
    </dgm:pt>
    <dgm:pt modelId="{4476B27B-F030-4ACC-8BE3-E079D9C6443A}" type="pres">
      <dgm:prSet presAssocID="{F83FCB15-72CD-40AE-879C-6F44FAE2022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72CA3C76-8C64-4816-8891-5FEEB483CDF4}" type="pres">
      <dgm:prSet presAssocID="{F83FCB15-72CD-40AE-879C-6F44FAE20222}" presName="descendantText" presStyleLbl="alignAccFollowNode1" presStyleIdx="0" presStyleCnt="5">
        <dgm:presLayoutVars>
          <dgm:bulletEnabled val="1"/>
        </dgm:presLayoutVars>
      </dgm:prSet>
      <dgm:spPr/>
    </dgm:pt>
    <dgm:pt modelId="{32D91B2E-8494-4AD3-9210-93759AB0B6EE}" type="pres">
      <dgm:prSet presAssocID="{BBB21FD8-9DD6-4F4C-A622-6EE888CD1860}" presName="sp" presStyleCnt="0"/>
      <dgm:spPr/>
    </dgm:pt>
    <dgm:pt modelId="{7F2A0F5C-134C-43F0-A14F-3FD29A4A1453}" type="pres">
      <dgm:prSet presAssocID="{53A86210-4E67-40BC-B0BC-C2E43C2F4607}" presName="linNode" presStyleCnt="0"/>
      <dgm:spPr/>
    </dgm:pt>
    <dgm:pt modelId="{83EEF044-B889-419B-BD5A-91DB98E4D1F8}" type="pres">
      <dgm:prSet presAssocID="{53A86210-4E67-40BC-B0BC-C2E43C2F4607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52B055AC-5C45-4A53-AEFB-45D13B7A6542}" type="pres">
      <dgm:prSet presAssocID="{53A86210-4E67-40BC-B0BC-C2E43C2F4607}" presName="descendantText" presStyleLbl="alignAccFollowNode1" presStyleIdx="1" presStyleCnt="5">
        <dgm:presLayoutVars>
          <dgm:bulletEnabled val="1"/>
        </dgm:presLayoutVars>
      </dgm:prSet>
      <dgm:spPr/>
    </dgm:pt>
    <dgm:pt modelId="{053372CC-8CEF-41CE-AEE2-EAC335B39A8E}" type="pres">
      <dgm:prSet presAssocID="{6E7C041E-A360-4312-8ADA-ECE02C25F9AF}" presName="sp" presStyleCnt="0"/>
      <dgm:spPr/>
    </dgm:pt>
    <dgm:pt modelId="{FB70C0F7-E39A-4997-AC6D-D9434A3342DF}" type="pres">
      <dgm:prSet presAssocID="{953D72BC-73BF-472F-825A-48B70A09EA70}" presName="linNode" presStyleCnt="0"/>
      <dgm:spPr/>
    </dgm:pt>
    <dgm:pt modelId="{18D21CE5-A3AD-4A78-9C2F-57F51A8DF5DA}" type="pres">
      <dgm:prSet presAssocID="{953D72BC-73BF-472F-825A-48B70A09EA70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B5F0EF3A-D82C-469D-9295-9ED107DB74F4}" type="pres">
      <dgm:prSet presAssocID="{953D72BC-73BF-472F-825A-48B70A09EA70}" presName="descendantText" presStyleLbl="alignAccFollowNode1" presStyleIdx="2" presStyleCnt="5">
        <dgm:presLayoutVars>
          <dgm:bulletEnabled val="1"/>
        </dgm:presLayoutVars>
      </dgm:prSet>
      <dgm:spPr/>
    </dgm:pt>
    <dgm:pt modelId="{AD80BD35-7136-40F3-BF13-F844FD4B3B86}" type="pres">
      <dgm:prSet presAssocID="{4C5182A1-2222-47DD-8AA8-AFD4DD8420FE}" presName="sp" presStyleCnt="0"/>
      <dgm:spPr/>
    </dgm:pt>
    <dgm:pt modelId="{FC0BB774-122D-489C-9509-29D78199F5DE}" type="pres">
      <dgm:prSet presAssocID="{F6D7C2DD-668E-4A00-B515-64D1DCA409CC}" presName="linNode" presStyleCnt="0"/>
      <dgm:spPr/>
    </dgm:pt>
    <dgm:pt modelId="{CDD5134A-4ED5-441C-9B75-D503F77B4E7A}" type="pres">
      <dgm:prSet presAssocID="{F6D7C2DD-668E-4A00-B515-64D1DCA409CC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18EE84E-2F1B-4752-A675-F0FB690E5E40}" type="pres">
      <dgm:prSet presAssocID="{F6D7C2DD-668E-4A00-B515-64D1DCA409CC}" presName="descendantText" presStyleLbl="alignAccFollowNode1" presStyleIdx="3" presStyleCnt="5">
        <dgm:presLayoutVars>
          <dgm:bulletEnabled val="1"/>
        </dgm:presLayoutVars>
      </dgm:prSet>
      <dgm:spPr/>
    </dgm:pt>
    <dgm:pt modelId="{1F413063-E5DE-470D-B164-D65B882AA448}" type="pres">
      <dgm:prSet presAssocID="{1A9F1471-AAAC-4E50-8770-A8A16801AC14}" presName="sp" presStyleCnt="0"/>
      <dgm:spPr/>
    </dgm:pt>
    <dgm:pt modelId="{EED4F729-594D-4918-8736-09D29523BCE0}" type="pres">
      <dgm:prSet presAssocID="{79CB0B24-32C0-48ED-AB41-6E4ED3BFBC8A}" presName="linNode" presStyleCnt="0"/>
      <dgm:spPr/>
    </dgm:pt>
    <dgm:pt modelId="{81E1E7DD-4EDC-4EC6-979D-69A7B76D388A}" type="pres">
      <dgm:prSet presAssocID="{79CB0B24-32C0-48ED-AB41-6E4ED3BFBC8A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439D98FC-9415-4D70-9FA4-A8C9BA447EBC}" type="pres">
      <dgm:prSet presAssocID="{79CB0B24-32C0-48ED-AB41-6E4ED3BFBC8A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2E0A620C-2713-4028-995F-F5741F1C1F7B}" type="presOf" srcId="{953D72BC-73BF-472F-825A-48B70A09EA70}" destId="{18D21CE5-A3AD-4A78-9C2F-57F51A8DF5DA}" srcOrd="0" destOrd="0" presId="urn:microsoft.com/office/officeart/2005/8/layout/vList5"/>
    <dgm:cxn modelId="{2ACAC610-3AB6-4C75-9D25-E01F5CE64556}" type="presOf" srcId="{7418ED93-82A8-4E45-98BC-273B63673914}" destId="{B5F0EF3A-D82C-469D-9295-9ED107DB74F4}" srcOrd="0" destOrd="0" presId="urn:microsoft.com/office/officeart/2005/8/layout/vList5"/>
    <dgm:cxn modelId="{1AAAF410-9896-4F5C-9B80-7AA2A155CA87}" srcId="{9BC8BC43-7F21-4CFB-B965-B9B9BAED26E4}" destId="{F6D7C2DD-668E-4A00-B515-64D1DCA409CC}" srcOrd="3" destOrd="0" parTransId="{93656B5E-CADC-4811-9B90-B820D77E6A03}" sibTransId="{1A9F1471-AAAC-4E50-8770-A8A16801AC14}"/>
    <dgm:cxn modelId="{60BE411F-D4AC-4000-9CDA-727BA8FCE4E2}" type="presOf" srcId="{9BC8BC43-7F21-4CFB-B965-B9B9BAED26E4}" destId="{5C502EFC-4E98-4B8A-88CB-9AD420D1D5C8}" srcOrd="0" destOrd="0" presId="urn:microsoft.com/office/officeart/2005/8/layout/vList5"/>
    <dgm:cxn modelId="{4ADDB020-E48E-4332-8718-C797D4197E1D}" srcId="{F83FCB15-72CD-40AE-879C-6F44FAE20222}" destId="{1C1CBA95-2770-4A44-9441-9C15C63735E9}" srcOrd="0" destOrd="0" parTransId="{7F8FDA05-F0A5-4C54-A857-3138A99E3D0C}" sibTransId="{96507801-9B38-43F9-879A-ECA8CB1CD56A}"/>
    <dgm:cxn modelId="{2EEE5523-3778-49C7-9062-B56057ADE348}" type="presOf" srcId="{F83FCB15-72CD-40AE-879C-6F44FAE20222}" destId="{4476B27B-F030-4ACC-8BE3-E079D9C6443A}" srcOrd="0" destOrd="0" presId="urn:microsoft.com/office/officeart/2005/8/layout/vList5"/>
    <dgm:cxn modelId="{B740AD24-8B4E-4097-A210-CAD2C41CFE7E}" srcId="{79CB0B24-32C0-48ED-AB41-6E4ED3BFBC8A}" destId="{69D7B8CD-E567-4C76-B75A-AD212817868D}" srcOrd="0" destOrd="0" parTransId="{D49C4240-8A2A-4843-8E9E-75475ACC40A4}" sibTransId="{1F334496-4BFE-433C-9C02-CF305742A778}"/>
    <dgm:cxn modelId="{F80BDF35-FC49-4397-913F-CCBBD4782A12}" srcId="{F6D7C2DD-668E-4A00-B515-64D1DCA409CC}" destId="{A0120B5F-C752-45BE-B829-514E2600E109}" srcOrd="0" destOrd="0" parTransId="{9481A1A7-625F-4F20-AFB8-6204275E2E0A}" sibTransId="{21A36741-1818-475E-B9C4-B931E7959C13}"/>
    <dgm:cxn modelId="{A955123D-D6E6-45B5-AD3F-4C93E043B8D3}" type="presOf" srcId="{79CB0B24-32C0-48ED-AB41-6E4ED3BFBC8A}" destId="{81E1E7DD-4EDC-4EC6-979D-69A7B76D388A}" srcOrd="0" destOrd="0" presId="urn:microsoft.com/office/officeart/2005/8/layout/vList5"/>
    <dgm:cxn modelId="{D362305B-46CC-4E02-894B-D918D3537AE2}" srcId="{53A86210-4E67-40BC-B0BC-C2E43C2F4607}" destId="{694CDBC8-C349-4333-BB70-DA9C062A8268}" srcOrd="0" destOrd="0" parTransId="{A3D4A035-FFF3-47E2-A773-FF336F77EEB2}" sibTransId="{37F378E2-7B8E-4CF1-A748-187F78415860}"/>
    <dgm:cxn modelId="{93757E5B-9346-4DDE-9667-A319F955C6BF}" type="presOf" srcId="{F6D7C2DD-668E-4A00-B515-64D1DCA409CC}" destId="{CDD5134A-4ED5-441C-9B75-D503F77B4E7A}" srcOrd="0" destOrd="0" presId="urn:microsoft.com/office/officeart/2005/8/layout/vList5"/>
    <dgm:cxn modelId="{9CD4D960-E0F8-4176-91AD-1C25C0720F25}" srcId="{9BC8BC43-7F21-4CFB-B965-B9B9BAED26E4}" destId="{53A86210-4E67-40BC-B0BC-C2E43C2F4607}" srcOrd="1" destOrd="0" parTransId="{848B2A39-F539-4C1D-8A51-6936E2E4AC6E}" sibTransId="{6E7C041E-A360-4312-8ADA-ECE02C25F9AF}"/>
    <dgm:cxn modelId="{715E0464-538C-46A6-8349-6C2E672C89CE}" srcId="{9BC8BC43-7F21-4CFB-B965-B9B9BAED26E4}" destId="{79CB0B24-32C0-48ED-AB41-6E4ED3BFBC8A}" srcOrd="4" destOrd="0" parTransId="{2289B1DC-86C3-4120-8A8F-D29F94B6CC67}" sibTransId="{90CC1F6E-45CF-4700-9F63-613561692A7D}"/>
    <dgm:cxn modelId="{B6B72C7B-7E47-431A-9276-7DCFA541EB88}" srcId="{9BC8BC43-7F21-4CFB-B965-B9B9BAED26E4}" destId="{953D72BC-73BF-472F-825A-48B70A09EA70}" srcOrd="2" destOrd="0" parTransId="{E87275C2-9311-44C0-8AEB-597081D52078}" sibTransId="{4C5182A1-2222-47DD-8AA8-AFD4DD8420FE}"/>
    <dgm:cxn modelId="{280E537E-F45D-41CD-B3B4-F506B528FC2C}" type="presOf" srcId="{694CDBC8-C349-4333-BB70-DA9C062A8268}" destId="{52B055AC-5C45-4A53-AEFB-45D13B7A6542}" srcOrd="0" destOrd="0" presId="urn:microsoft.com/office/officeart/2005/8/layout/vList5"/>
    <dgm:cxn modelId="{1271198A-4203-4F53-9F02-B53B60B89A14}" type="presOf" srcId="{53A86210-4E67-40BC-B0BC-C2E43C2F4607}" destId="{83EEF044-B889-419B-BD5A-91DB98E4D1F8}" srcOrd="0" destOrd="0" presId="urn:microsoft.com/office/officeart/2005/8/layout/vList5"/>
    <dgm:cxn modelId="{3A448193-775B-495F-976B-28E894B20348}" srcId="{953D72BC-73BF-472F-825A-48B70A09EA70}" destId="{7418ED93-82A8-4E45-98BC-273B63673914}" srcOrd="0" destOrd="0" parTransId="{6C8E85B5-BBEB-4173-8111-8281F093B6B2}" sibTransId="{3C205D5E-A4AE-4922-8176-EF2EACBFCDA4}"/>
    <dgm:cxn modelId="{2E5F70C9-0E0A-47D6-93CD-E487CD8924C5}" srcId="{9BC8BC43-7F21-4CFB-B965-B9B9BAED26E4}" destId="{F83FCB15-72CD-40AE-879C-6F44FAE20222}" srcOrd="0" destOrd="0" parTransId="{FEB787FB-CBD8-49F2-BF9B-A4AF9029131D}" sibTransId="{BBB21FD8-9DD6-4F4C-A622-6EE888CD1860}"/>
    <dgm:cxn modelId="{436023CA-6B91-4367-82CE-E3B57B37F50E}" type="presOf" srcId="{69D7B8CD-E567-4C76-B75A-AD212817868D}" destId="{439D98FC-9415-4D70-9FA4-A8C9BA447EBC}" srcOrd="0" destOrd="0" presId="urn:microsoft.com/office/officeart/2005/8/layout/vList5"/>
    <dgm:cxn modelId="{AA1798D0-4ECB-4361-BB39-FEBC0A12AB7F}" type="presOf" srcId="{A0120B5F-C752-45BE-B829-514E2600E109}" destId="{B18EE84E-2F1B-4752-A675-F0FB690E5E40}" srcOrd="0" destOrd="0" presId="urn:microsoft.com/office/officeart/2005/8/layout/vList5"/>
    <dgm:cxn modelId="{106880E0-5482-4DD5-B96F-107303B34A42}" type="presOf" srcId="{1C1CBA95-2770-4A44-9441-9C15C63735E9}" destId="{72CA3C76-8C64-4816-8891-5FEEB483CDF4}" srcOrd="0" destOrd="0" presId="urn:microsoft.com/office/officeart/2005/8/layout/vList5"/>
    <dgm:cxn modelId="{210F13F9-6EA9-47BC-BD1F-8FBA5591DD26}" type="presParOf" srcId="{5C502EFC-4E98-4B8A-88CB-9AD420D1D5C8}" destId="{05CE79BF-F94E-43F4-B392-3465B251BA5F}" srcOrd="0" destOrd="0" presId="urn:microsoft.com/office/officeart/2005/8/layout/vList5"/>
    <dgm:cxn modelId="{F62023F6-4BF7-4241-AB54-9739351C1672}" type="presParOf" srcId="{05CE79BF-F94E-43F4-B392-3465B251BA5F}" destId="{4476B27B-F030-4ACC-8BE3-E079D9C6443A}" srcOrd="0" destOrd="0" presId="urn:microsoft.com/office/officeart/2005/8/layout/vList5"/>
    <dgm:cxn modelId="{A4B7BE61-FF09-4545-8119-1985E9D7755D}" type="presParOf" srcId="{05CE79BF-F94E-43F4-B392-3465B251BA5F}" destId="{72CA3C76-8C64-4816-8891-5FEEB483CDF4}" srcOrd="1" destOrd="0" presId="urn:microsoft.com/office/officeart/2005/8/layout/vList5"/>
    <dgm:cxn modelId="{96586307-903C-46E7-8680-C44220A4716C}" type="presParOf" srcId="{5C502EFC-4E98-4B8A-88CB-9AD420D1D5C8}" destId="{32D91B2E-8494-4AD3-9210-93759AB0B6EE}" srcOrd="1" destOrd="0" presId="urn:microsoft.com/office/officeart/2005/8/layout/vList5"/>
    <dgm:cxn modelId="{BE86EBB6-096F-450C-90BF-5A67430B02A9}" type="presParOf" srcId="{5C502EFC-4E98-4B8A-88CB-9AD420D1D5C8}" destId="{7F2A0F5C-134C-43F0-A14F-3FD29A4A1453}" srcOrd="2" destOrd="0" presId="urn:microsoft.com/office/officeart/2005/8/layout/vList5"/>
    <dgm:cxn modelId="{7FE05AC4-BC3C-497A-8FAE-977BE875D46B}" type="presParOf" srcId="{7F2A0F5C-134C-43F0-A14F-3FD29A4A1453}" destId="{83EEF044-B889-419B-BD5A-91DB98E4D1F8}" srcOrd="0" destOrd="0" presId="urn:microsoft.com/office/officeart/2005/8/layout/vList5"/>
    <dgm:cxn modelId="{CF29CC22-2C8B-4854-BD52-470216CEC02A}" type="presParOf" srcId="{7F2A0F5C-134C-43F0-A14F-3FD29A4A1453}" destId="{52B055AC-5C45-4A53-AEFB-45D13B7A6542}" srcOrd="1" destOrd="0" presId="urn:microsoft.com/office/officeart/2005/8/layout/vList5"/>
    <dgm:cxn modelId="{1F22B9E7-DBF9-408C-964F-33A91B03AB46}" type="presParOf" srcId="{5C502EFC-4E98-4B8A-88CB-9AD420D1D5C8}" destId="{053372CC-8CEF-41CE-AEE2-EAC335B39A8E}" srcOrd="3" destOrd="0" presId="urn:microsoft.com/office/officeart/2005/8/layout/vList5"/>
    <dgm:cxn modelId="{E819AED4-2995-495F-966A-C98B6AFB016C}" type="presParOf" srcId="{5C502EFC-4E98-4B8A-88CB-9AD420D1D5C8}" destId="{FB70C0F7-E39A-4997-AC6D-D9434A3342DF}" srcOrd="4" destOrd="0" presId="urn:microsoft.com/office/officeart/2005/8/layout/vList5"/>
    <dgm:cxn modelId="{FA9E3A96-7E8B-4078-8E36-32A6588E31C0}" type="presParOf" srcId="{FB70C0F7-E39A-4997-AC6D-D9434A3342DF}" destId="{18D21CE5-A3AD-4A78-9C2F-57F51A8DF5DA}" srcOrd="0" destOrd="0" presId="urn:microsoft.com/office/officeart/2005/8/layout/vList5"/>
    <dgm:cxn modelId="{2DF26C3D-0086-4FCC-BB6B-9E10B5AE1AE9}" type="presParOf" srcId="{FB70C0F7-E39A-4997-AC6D-D9434A3342DF}" destId="{B5F0EF3A-D82C-469D-9295-9ED107DB74F4}" srcOrd="1" destOrd="0" presId="urn:microsoft.com/office/officeart/2005/8/layout/vList5"/>
    <dgm:cxn modelId="{F7910E5F-36BD-48AA-B038-7431A7AAEC4B}" type="presParOf" srcId="{5C502EFC-4E98-4B8A-88CB-9AD420D1D5C8}" destId="{AD80BD35-7136-40F3-BF13-F844FD4B3B86}" srcOrd="5" destOrd="0" presId="urn:microsoft.com/office/officeart/2005/8/layout/vList5"/>
    <dgm:cxn modelId="{385955DD-0BFE-411D-B3C1-647DAD4E78D4}" type="presParOf" srcId="{5C502EFC-4E98-4B8A-88CB-9AD420D1D5C8}" destId="{FC0BB774-122D-489C-9509-29D78199F5DE}" srcOrd="6" destOrd="0" presId="urn:microsoft.com/office/officeart/2005/8/layout/vList5"/>
    <dgm:cxn modelId="{5AAE6ACD-6C94-4C06-B69C-00836059606A}" type="presParOf" srcId="{FC0BB774-122D-489C-9509-29D78199F5DE}" destId="{CDD5134A-4ED5-441C-9B75-D503F77B4E7A}" srcOrd="0" destOrd="0" presId="urn:microsoft.com/office/officeart/2005/8/layout/vList5"/>
    <dgm:cxn modelId="{C20DA55C-09D9-4812-B20B-6882BDA37150}" type="presParOf" srcId="{FC0BB774-122D-489C-9509-29D78199F5DE}" destId="{B18EE84E-2F1B-4752-A675-F0FB690E5E40}" srcOrd="1" destOrd="0" presId="urn:microsoft.com/office/officeart/2005/8/layout/vList5"/>
    <dgm:cxn modelId="{5FD4B57E-661A-4CE6-98ED-405B9532F7C2}" type="presParOf" srcId="{5C502EFC-4E98-4B8A-88CB-9AD420D1D5C8}" destId="{1F413063-E5DE-470D-B164-D65B882AA448}" srcOrd="7" destOrd="0" presId="urn:microsoft.com/office/officeart/2005/8/layout/vList5"/>
    <dgm:cxn modelId="{FBB38C86-8571-409E-982D-68ED554B41A5}" type="presParOf" srcId="{5C502EFC-4E98-4B8A-88CB-9AD420D1D5C8}" destId="{EED4F729-594D-4918-8736-09D29523BCE0}" srcOrd="8" destOrd="0" presId="urn:microsoft.com/office/officeart/2005/8/layout/vList5"/>
    <dgm:cxn modelId="{ED1ECBAF-8EDE-4221-A931-B4CD5CBDD82B}" type="presParOf" srcId="{EED4F729-594D-4918-8736-09D29523BCE0}" destId="{81E1E7DD-4EDC-4EC6-979D-69A7B76D388A}" srcOrd="0" destOrd="0" presId="urn:microsoft.com/office/officeart/2005/8/layout/vList5"/>
    <dgm:cxn modelId="{96834719-0A7C-4CBF-97B2-1E9C38418648}" type="presParOf" srcId="{EED4F729-594D-4918-8736-09D29523BCE0}" destId="{439D98FC-9415-4D70-9FA4-A8C9BA447EB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C8BC43-7F21-4CFB-B965-B9B9BAED26E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1C1CBA95-2770-4A44-9441-9C15C63735E9}">
      <dgm:prSet phldrT="[Text]" custT="1"/>
      <dgm:spPr>
        <a:solidFill>
          <a:schemeClr val="bg1">
            <a:alpha val="90000"/>
          </a:schemeClr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Presumption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discrimination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: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burden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proof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shifts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employer</a:t>
          </a:r>
          <a:endParaRPr lang="nl-BE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F8FDA05-F0A5-4C54-A857-3138A99E3D0C}" type="parTrans" cxnId="{4ADDB020-E48E-4332-8718-C797D4197E1D}">
      <dgm:prSet/>
      <dgm:spPr/>
      <dgm:t>
        <a:bodyPr/>
        <a:lstStyle/>
        <a:p>
          <a:endParaRPr lang="nl-BE"/>
        </a:p>
      </dgm:t>
    </dgm:pt>
    <dgm:pt modelId="{96507801-9B38-43F9-879A-ECA8CB1CD56A}" type="sibTrans" cxnId="{4ADDB020-E48E-4332-8718-C797D4197E1D}">
      <dgm:prSet/>
      <dgm:spPr/>
      <dgm:t>
        <a:bodyPr/>
        <a:lstStyle/>
        <a:p>
          <a:endParaRPr lang="nl-BE"/>
        </a:p>
      </dgm:t>
    </dgm:pt>
    <dgm:pt modelId="{53A86210-4E67-40BC-B0BC-C2E43C2F4607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Access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evidence</a:t>
          </a:r>
          <a:endParaRPr lang="nl-BE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48B2A39-F539-4C1D-8A51-6936E2E4AC6E}" type="parTrans" cxnId="{9CD4D960-E0F8-4176-91AD-1C25C0720F25}">
      <dgm:prSet/>
      <dgm:spPr/>
      <dgm:t>
        <a:bodyPr/>
        <a:lstStyle/>
        <a:p>
          <a:endParaRPr lang="nl-BE"/>
        </a:p>
      </dgm:t>
    </dgm:pt>
    <dgm:pt modelId="{6E7C041E-A360-4312-8ADA-ECE02C25F9AF}" type="sibTrans" cxnId="{9CD4D960-E0F8-4176-91AD-1C25C0720F25}">
      <dgm:prSet/>
      <dgm:spPr/>
      <dgm:t>
        <a:bodyPr/>
        <a:lstStyle/>
        <a:p>
          <a:endParaRPr lang="nl-BE"/>
        </a:p>
      </dgm:t>
    </dgm:pt>
    <dgm:pt modelId="{694CDBC8-C349-4333-BB70-DA9C062A8268}">
      <dgm:prSet phldrT="[Text]" custT="1"/>
      <dgm:spPr>
        <a:solidFill>
          <a:schemeClr val="bg1">
            <a:alpha val="90000"/>
          </a:schemeClr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During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equal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proceedings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national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courts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may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order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employer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disclose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confidential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) information</a:t>
          </a:r>
        </a:p>
      </dgm:t>
    </dgm:pt>
    <dgm:pt modelId="{A3D4A035-FFF3-47E2-A773-FF336F77EEB2}" type="parTrans" cxnId="{D362305B-46CC-4E02-894B-D918D3537AE2}">
      <dgm:prSet/>
      <dgm:spPr/>
      <dgm:t>
        <a:bodyPr/>
        <a:lstStyle/>
        <a:p>
          <a:endParaRPr lang="nl-BE"/>
        </a:p>
      </dgm:t>
    </dgm:pt>
    <dgm:pt modelId="{37F378E2-7B8E-4CF1-A748-187F78415860}" type="sibTrans" cxnId="{D362305B-46CC-4E02-894B-D918D3537AE2}">
      <dgm:prSet/>
      <dgm:spPr/>
      <dgm:t>
        <a:bodyPr/>
        <a:lstStyle/>
        <a:p>
          <a:endParaRPr lang="nl-BE"/>
        </a:p>
      </dgm:t>
    </dgm:pt>
    <dgm:pt modelId="{F83FCB15-72CD-40AE-879C-6F44FAE20222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Shift of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burden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proof</a:t>
          </a:r>
          <a:endParaRPr lang="nl-BE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BB21FD8-9DD6-4F4C-A622-6EE888CD1860}" type="sibTrans" cxnId="{2E5F70C9-0E0A-47D6-93CD-E487CD8924C5}">
      <dgm:prSet/>
      <dgm:spPr/>
      <dgm:t>
        <a:bodyPr/>
        <a:lstStyle/>
        <a:p>
          <a:endParaRPr lang="nl-BE"/>
        </a:p>
      </dgm:t>
    </dgm:pt>
    <dgm:pt modelId="{FEB787FB-CBD8-49F2-BF9B-A4AF9029131D}" type="parTrans" cxnId="{2E5F70C9-0E0A-47D6-93CD-E487CD8924C5}">
      <dgm:prSet/>
      <dgm:spPr/>
      <dgm:t>
        <a:bodyPr/>
        <a:lstStyle/>
        <a:p>
          <a:endParaRPr lang="nl-BE"/>
        </a:p>
      </dgm:t>
    </dgm:pt>
    <dgm:pt modelId="{8FE9E4D3-2A83-4E95-92BA-D8BCABBEC15C}">
      <dgm:prSet phldrT="[Text]" custT="1"/>
      <dgm:spPr>
        <a:solidFill>
          <a:schemeClr val="bg1">
            <a:alpha val="90000"/>
          </a:schemeClr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Non-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implementation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transparency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obligations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: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burden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proof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on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employer</a:t>
          </a:r>
          <a:endParaRPr lang="nl-BE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28756A1-7C45-41F8-956A-0624EE8DFBEE}" type="parTrans" cxnId="{B68B2545-F37A-4799-A6CA-1C3EE6FBF221}">
      <dgm:prSet/>
      <dgm:spPr/>
      <dgm:t>
        <a:bodyPr/>
        <a:lstStyle/>
        <a:p>
          <a:endParaRPr lang="nl-BE"/>
        </a:p>
      </dgm:t>
    </dgm:pt>
    <dgm:pt modelId="{19690561-1569-4888-A1A2-97F5E2B28D3C}" type="sibTrans" cxnId="{B68B2545-F37A-4799-A6CA-1C3EE6FBF221}">
      <dgm:prSet/>
      <dgm:spPr/>
      <dgm:t>
        <a:bodyPr/>
        <a:lstStyle/>
        <a:p>
          <a:endParaRPr lang="nl-BE"/>
        </a:p>
      </dgm:t>
    </dgm:pt>
    <dgm:pt modelId="{5C502EFC-4E98-4B8A-88CB-9AD420D1D5C8}" type="pres">
      <dgm:prSet presAssocID="{9BC8BC43-7F21-4CFB-B965-B9B9BAED26E4}" presName="Name0" presStyleCnt="0">
        <dgm:presLayoutVars>
          <dgm:dir/>
          <dgm:animLvl val="lvl"/>
          <dgm:resizeHandles val="exact"/>
        </dgm:presLayoutVars>
      </dgm:prSet>
      <dgm:spPr/>
    </dgm:pt>
    <dgm:pt modelId="{05CE79BF-F94E-43F4-B392-3465B251BA5F}" type="pres">
      <dgm:prSet presAssocID="{F83FCB15-72CD-40AE-879C-6F44FAE20222}" presName="linNode" presStyleCnt="0"/>
      <dgm:spPr/>
    </dgm:pt>
    <dgm:pt modelId="{4476B27B-F030-4ACC-8BE3-E079D9C6443A}" type="pres">
      <dgm:prSet presAssocID="{F83FCB15-72CD-40AE-879C-6F44FAE2022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2CA3C76-8C64-4816-8891-5FEEB483CDF4}" type="pres">
      <dgm:prSet presAssocID="{F83FCB15-72CD-40AE-879C-6F44FAE20222}" presName="descendantText" presStyleLbl="alignAccFollowNode1" presStyleIdx="0" presStyleCnt="2">
        <dgm:presLayoutVars>
          <dgm:bulletEnabled val="1"/>
        </dgm:presLayoutVars>
      </dgm:prSet>
      <dgm:spPr/>
    </dgm:pt>
    <dgm:pt modelId="{32D91B2E-8494-4AD3-9210-93759AB0B6EE}" type="pres">
      <dgm:prSet presAssocID="{BBB21FD8-9DD6-4F4C-A622-6EE888CD1860}" presName="sp" presStyleCnt="0"/>
      <dgm:spPr/>
    </dgm:pt>
    <dgm:pt modelId="{7F2A0F5C-134C-43F0-A14F-3FD29A4A1453}" type="pres">
      <dgm:prSet presAssocID="{53A86210-4E67-40BC-B0BC-C2E43C2F4607}" presName="linNode" presStyleCnt="0"/>
      <dgm:spPr/>
    </dgm:pt>
    <dgm:pt modelId="{83EEF044-B889-419B-BD5A-91DB98E4D1F8}" type="pres">
      <dgm:prSet presAssocID="{53A86210-4E67-40BC-B0BC-C2E43C2F4607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52B055AC-5C45-4A53-AEFB-45D13B7A6542}" type="pres">
      <dgm:prSet presAssocID="{53A86210-4E67-40BC-B0BC-C2E43C2F460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60BE411F-D4AC-4000-9CDA-727BA8FCE4E2}" type="presOf" srcId="{9BC8BC43-7F21-4CFB-B965-B9B9BAED26E4}" destId="{5C502EFC-4E98-4B8A-88CB-9AD420D1D5C8}" srcOrd="0" destOrd="0" presId="urn:microsoft.com/office/officeart/2005/8/layout/vList5"/>
    <dgm:cxn modelId="{4ADDB020-E48E-4332-8718-C797D4197E1D}" srcId="{F83FCB15-72CD-40AE-879C-6F44FAE20222}" destId="{1C1CBA95-2770-4A44-9441-9C15C63735E9}" srcOrd="0" destOrd="0" parTransId="{7F8FDA05-F0A5-4C54-A857-3138A99E3D0C}" sibTransId="{96507801-9B38-43F9-879A-ECA8CB1CD56A}"/>
    <dgm:cxn modelId="{2EEE5523-3778-49C7-9062-B56057ADE348}" type="presOf" srcId="{F83FCB15-72CD-40AE-879C-6F44FAE20222}" destId="{4476B27B-F030-4ACC-8BE3-E079D9C6443A}" srcOrd="0" destOrd="0" presId="urn:microsoft.com/office/officeart/2005/8/layout/vList5"/>
    <dgm:cxn modelId="{D362305B-46CC-4E02-894B-D918D3537AE2}" srcId="{53A86210-4E67-40BC-B0BC-C2E43C2F4607}" destId="{694CDBC8-C349-4333-BB70-DA9C062A8268}" srcOrd="0" destOrd="0" parTransId="{A3D4A035-FFF3-47E2-A773-FF336F77EEB2}" sibTransId="{37F378E2-7B8E-4CF1-A748-187F78415860}"/>
    <dgm:cxn modelId="{9CD4D960-E0F8-4176-91AD-1C25C0720F25}" srcId="{9BC8BC43-7F21-4CFB-B965-B9B9BAED26E4}" destId="{53A86210-4E67-40BC-B0BC-C2E43C2F4607}" srcOrd="1" destOrd="0" parTransId="{848B2A39-F539-4C1D-8A51-6936E2E4AC6E}" sibTransId="{6E7C041E-A360-4312-8ADA-ECE02C25F9AF}"/>
    <dgm:cxn modelId="{B68B2545-F37A-4799-A6CA-1C3EE6FBF221}" srcId="{F83FCB15-72CD-40AE-879C-6F44FAE20222}" destId="{8FE9E4D3-2A83-4E95-92BA-D8BCABBEC15C}" srcOrd="1" destOrd="0" parTransId="{528756A1-7C45-41F8-956A-0624EE8DFBEE}" sibTransId="{19690561-1569-4888-A1A2-97F5E2B28D3C}"/>
    <dgm:cxn modelId="{280E537E-F45D-41CD-B3B4-F506B528FC2C}" type="presOf" srcId="{694CDBC8-C349-4333-BB70-DA9C062A8268}" destId="{52B055AC-5C45-4A53-AEFB-45D13B7A6542}" srcOrd="0" destOrd="0" presId="urn:microsoft.com/office/officeart/2005/8/layout/vList5"/>
    <dgm:cxn modelId="{1271198A-4203-4F53-9F02-B53B60B89A14}" type="presOf" srcId="{53A86210-4E67-40BC-B0BC-C2E43C2F4607}" destId="{83EEF044-B889-419B-BD5A-91DB98E4D1F8}" srcOrd="0" destOrd="0" presId="urn:microsoft.com/office/officeart/2005/8/layout/vList5"/>
    <dgm:cxn modelId="{2E5F70C9-0E0A-47D6-93CD-E487CD8924C5}" srcId="{9BC8BC43-7F21-4CFB-B965-B9B9BAED26E4}" destId="{F83FCB15-72CD-40AE-879C-6F44FAE20222}" srcOrd="0" destOrd="0" parTransId="{FEB787FB-CBD8-49F2-BF9B-A4AF9029131D}" sibTransId="{BBB21FD8-9DD6-4F4C-A622-6EE888CD1860}"/>
    <dgm:cxn modelId="{106880E0-5482-4DD5-B96F-107303B34A42}" type="presOf" srcId="{1C1CBA95-2770-4A44-9441-9C15C63735E9}" destId="{72CA3C76-8C64-4816-8891-5FEEB483CDF4}" srcOrd="0" destOrd="0" presId="urn:microsoft.com/office/officeart/2005/8/layout/vList5"/>
    <dgm:cxn modelId="{DD217BE5-C646-4F5B-AB4A-4C3C312126DB}" type="presOf" srcId="{8FE9E4D3-2A83-4E95-92BA-D8BCABBEC15C}" destId="{72CA3C76-8C64-4816-8891-5FEEB483CDF4}" srcOrd="0" destOrd="1" presId="urn:microsoft.com/office/officeart/2005/8/layout/vList5"/>
    <dgm:cxn modelId="{210F13F9-6EA9-47BC-BD1F-8FBA5591DD26}" type="presParOf" srcId="{5C502EFC-4E98-4B8A-88CB-9AD420D1D5C8}" destId="{05CE79BF-F94E-43F4-B392-3465B251BA5F}" srcOrd="0" destOrd="0" presId="urn:microsoft.com/office/officeart/2005/8/layout/vList5"/>
    <dgm:cxn modelId="{F62023F6-4BF7-4241-AB54-9739351C1672}" type="presParOf" srcId="{05CE79BF-F94E-43F4-B392-3465B251BA5F}" destId="{4476B27B-F030-4ACC-8BE3-E079D9C6443A}" srcOrd="0" destOrd="0" presId="urn:microsoft.com/office/officeart/2005/8/layout/vList5"/>
    <dgm:cxn modelId="{A4B7BE61-FF09-4545-8119-1985E9D7755D}" type="presParOf" srcId="{05CE79BF-F94E-43F4-B392-3465B251BA5F}" destId="{72CA3C76-8C64-4816-8891-5FEEB483CDF4}" srcOrd="1" destOrd="0" presId="urn:microsoft.com/office/officeart/2005/8/layout/vList5"/>
    <dgm:cxn modelId="{96586307-903C-46E7-8680-C44220A4716C}" type="presParOf" srcId="{5C502EFC-4E98-4B8A-88CB-9AD420D1D5C8}" destId="{32D91B2E-8494-4AD3-9210-93759AB0B6EE}" srcOrd="1" destOrd="0" presId="urn:microsoft.com/office/officeart/2005/8/layout/vList5"/>
    <dgm:cxn modelId="{BE86EBB6-096F-450C-90BF-5A67430B02A9}" type="presParOf" srcId="{5C502EFC-4E98-4B8A-88CB-9AD420D1D5C8}" destId="{7F2A0F5C-134C-43F0-A14F-3FD29A4A1453}" srcOrd="2" destOrd="0" presId="urn:microsoft.com/office/officeart/2005/8/layout/vList5"/>
    <dgm:cxn modelId="{7FE05AC4-BC3C-497A-8FAE-977BE875D46B}" type="presParOf" srcId="{7F2A0F5C-134C-43F0-A14F-3FD29A4A1453}" destId="{83EEF044-B889-419B-BD5A-91DB98E4D1F8}" srcOrd="0" destOrd="0" presId="urn:microsoft.com/office/officeart/2005/8/layout/vList5"/>
    <dgm:cxn modelId="{CF29CC22-2C8B-4854-BD52-470216CEC02A}" type="presParOf" srcId="{7F2A0F5C-134C-43F0-A14F-3FD29A4A1453}" destId="{52B055AC-5C45-4A53-AEFB-45D13B7A65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C8BC43-7F21-4CFB-B965-B9B9BAED26E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1C1CBA95-2770-4A44-9441-9C15C63735E9}">
      <dgm:prSet phldrT="[Text]" custT="1"/>
      <dgm:spPr>
        <a:solidFill>
          <a:schemeClr val="bg1">
            <a:alpha val="90000"/>
          </a:schemeClr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Prohibition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ask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job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applicants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about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their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current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or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previous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salaries</a:t>
          </a:r>
          <a:endParaRPr lang="nl-BE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F8FDA05-F0A5-4C54-A857-3138A99E3D0C}" type="parTrans" cxnId="{4ADDB020-E48E-4332-8718-C797D4197E1D}">
      <dgm:prSet/>
      <dgm:spPr/>
      <dgm:t>
        <a:bodyPr/>
        <a:lstStyle/>
        <a:p>
          <a:endParaRPr lang="nl-BE"/>
        </a:p>
      </dgm:t>
    </dgm:pt>
    <dgm:pt modelId="{96507801-9B38-43F9-879A-ECA8CB1CD56A}" type="sibTrans" cxnId="{4ADDB020-E48E-4332-8718-C797D4197E1D}">
      <dgm:prSet/>
      <dgm:spPr/>
      <dgm:t>
        <a:bodyPr/>
        <a:lstStyle/>
        <a:p>
          <a:endParaRPr lang="nl-BE"/>
        </a:p>
      </dgm:t>
    </dgm:pt>
    <dgm:pt modelId="{53A86210-4E67-40BC-B0BC-C2E43C2F4607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reporting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and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joint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assessment </a:t>
          </a:r>
        </a:p>
      </dgm:t>
    </dgm:pt>
    <dgm:pt modelId="{848B2A39-F539-4C1D-8A51-6936E2E4AC6E}" type="parTrans" cxnId="{9CD4D960-E0F8-4176-91AD-1C25C0720F25}">
      <dgm:prSet/>
      <dgm:spPr/>
      <dgm:t>
        <a:bodyPr/>
        <a:lstStyle/>
        <a:p>
          <a:endParaRPr lang="nl-BE"/>
        </a:p>
      </dgm:t>
    </dgm:pt>
    <dgm:pt modelId="{6E7C041E-A360-4312-8ADA-ECE02C25F9AF}" type="sibTrans" cxnId="{9CD4D960-E0F8-4176-91AD-1C25C0720F25}">
      <dgm:prSet/>
      <dgm:spPr/>
      <dgm:t>
        <a:bodyPr/>
        <a:lstStyle/>
        <a:p>
          <a:endParaRPr lang="nl-BE"/>
        </a:p>
      </dgm:t>
    </dgm:pt>
    <dgm:pt modelId="{694CDBC8-C349-4333-BB70-DA9C062A8268}">
      <dgm:prSet phldrT="[Text]" custT="1"/>
      <dgm:spPr>
        <a:solidFill>
          <a:schemeClr val="bg1">
            <a:alpha val="90000"/>
          </a:schemeClr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Unjustified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differences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require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further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action</a:t>
          </a:r>
        </a:p>
      </dgm:t>
    </dgm:pt>
    <dgm:pt modelId="{A3D4A035-FFF3-47E2-A773-FF336F77EEB2}" type="parTrans" cxnId="{D362305B-46CC-4E02-894B-D918D3537AE2}">
      <dgm:prSet/>
      <dgm:spPr/>
      <dgm:t>
        <a:bodyPr/>
        <a:lstStyle/>
        <a:p>
          <a:endParaRPr lang="nl-BE"/>
        </a:p>
      </dgm:t>
    </dgm:pt>
    <dgm:pt modelId="{37F378E2-7B8E-4CF1-A748-187F78415860}" type="sibTrans" cxnId="{D362305B-46CC-4E02-894B-D918D3537AE2}">
      <dgm:prSet/>
      <dgm:spPr/>
      <dgm:t>
        <a:bodyPr/>
        <a:lstStyle/>
        <a:p>
          <a:endParaRPr lang="nl-BE"/>
        </a:p>
      </dgm:t>
    </dgm:pt>
    <dgm:pt modelId="{F83FCB15-72CD-40AE-879C-6F44FAE20222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Salary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history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ban</a:t>
          </a:r>
        </a:p>
      </dgm:t>
    </dgm:pt>
    <dgm:pt modelId="{BBB21FD8-9DD6-4F4C-A622-6EE888CD1860}" type="sibTrans" cxnId="{2E5F70C9-0E0A-47D6-93CD-E487CD8924C5}">
      <dgm:prSet/>
      <dgm:spPr/>
      <dgm:t>
        <a:bodyPr/>
        <a:lstStyle/>
        <a:p>
          <a:endParaRPr lang="nl-BE"/>
        </a:p>
      </dgm:t>
    </dgm:pt>
    <dgm:pt modelId="{FEB787FB-CBD8-49F2-BF9B-A4AF9029131D}" type="parTrans" cxnId="{2E5F70C9-0E0A-47D6-93CD-E487CD8924C5}">
      <dgm:prSet/>
      <dgm:spPr/>
      <dgm:t>
        <a:bodyPr/>
        <a:lstStyle/>
        <a:p>
          <a:endParaRPr lang="nl-BE"/>
        </a:p>
      </dgm:t>
    </dgm:pt>
    <dgm:pt modelId="{9E5404F0-CFDD-4620-91A7-F103AEE97688}">
      <dgm:prSet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Public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procurement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and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concessions</a:t>
          </a:r>
          <a:endParaRPr lang="nl-BE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576F0B4-E90B-4442-B769-BF622D9763E4}" type="parTrans" cxnId="{25302FE6-F5C2-4D84-978D-696D2CE52D64}">
      <dgm:prSet/>
      <dgm:spPr/>
      <dgm:t>
        <a:bodyPr/>
        <a:lstStyle/>
        <a:p>
          <a:endParaRPr lang="nl-BE"/>
        </a:p>
      </dgm:t>
    </dgm:pt>
    <dgm:pt modelId="{E59B08FA-C3CC-4F54-BE1C-27898653689C}" type="sibTrans" cxnId="{25302FE6-F5C2-4D84-978D-696D2CE52D64}">
      <dgm:prSet/>
      <dgm:spPr/>
      <dgm:t>
        <a:bodyPr/>
        <a:lstStyle/>
        <a:p>
          <a:endParaRPr lang="nl-BE"/>
        </a:p>
      </dgm:t>
    </dgm:pt>
    <dgm:pt modelId="{883247ED-1C98-47FF-8274-9C1D4C5C8931}">
      <dgm:prSet custT="1"/>
      <dgm:spPr>
        <a:solidFill>
          <a:schemeClr val="bg1">
            <a:alpha val="90000"/>
          </a:schemeClr>
        </a:solidFill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Possible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exclusion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of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economic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operators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from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participation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in public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procurement</a:t>
          </a:r>
          <a:endParaRPr lang="nl-BE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3E05943-31F6-43E4-9A2C-F69013994E82}" type="parTrans" cxnId="{8D45EF7B-5065-410D-AA5C-1FE5701A1EAF}">
      <dgm:prSet/>
      <dgm:spPr/>
      <dgm:t>
        <a:bodyPr/>
        <a:lstStyle/>
        <a:p>
          <a:endParaRPr lang="nl-BE"/>
        </a:p>
      </dgm:t>
    </dgm:pt>
    <dgm:pt modelId="{86717650-B08C-4563-905D-F7B1C12D2E52}" type="sibTrans" cxnId="{8D45EF7B-5065-410D-AA5C-1FE5701A1EAF}">
      <dgm:prSet/>
      <dgm:spPr/>
      <dgm:t>
        <a:bodyPr/>
        <a:lstStyle/>
        <a:p>
          <a:endParaRPr lang="nl-BE"/>
        </a:p>
      </dgm:t>
    </dgm:pt>
    <dgm:pt modelId="{5C502EFC-4E98-4B8A-88CB-9AD420D1D5C8}" type="pres">
      <dgm:prSet presAssocID="{9BC8BC43-7F21-4CFB-B965-B9B9BAED26E4}" presName="Name0" presStyleCnt="0">
        <dgm:presLayoutVars>
          <dgm:dir/>
          <dgm:animLvl val="lvl"/>
          <dgm:resizeHandles val="exact"/>
        </dgm:presLayoutVars>
      </dgm:prSet>
      <dgm:spPr/>
    </dgm:pt>
    <dgm:pt modelId="{05CE79BF-F94E-43F4-B392-3465B251BA5F}" type="pres">
      <dgm:prSet presAssocID="{F83FCB15-72CD-40AE-879C-6F44FAE20222}" presName="linNode" presStyleCnt="0"/>
      <dgm:spPr/>
    </dgm:pt>
    <dgm:pt modelId="{4476B27B-F030-4ACC-8BE3-E079D9C6443A}" type="pres">
      <dgm:prSet presAssocID="{F83FCB15-72CD-40AE-879C-6F44FAE2022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2CA3C76-8C64-4816-8891-5FEEB483CDF4}" type="pres">
      <dgm:prSet presAssocID="{F83FCB15-72CD-40AE-879C-6F44FAE20222}" presName="descendantText" presStyleLbl="alignAccFollowNode1" presStyleIdx="0" presStyleCnt="3">
        <dgm:presLayoutVars>
          <dgm:bulletEnabled val="1"/>
        </dgm:presLayoutVars>
      </dgm:prSet>
      <dgm:spPr/>
    </dgm:pt>
    <dgm:pt modelId="{32D91B2E-8494-4AD3-9210-93759AB0B6EE}" type="pres">
      <dgm:prSet presAssocID="{BBB21FD8-9DD6-4F4C-A622-6EE888CD1860}" presName="sp" presStyleCnt="0"/>
      <dgm:spPr/>
    </dgm:pt>
    <dgm:pt modelId="{7F2A0F5C-134C-43F0-A14F-3FD29A4A1453}" type="pres">
      <dgm:prSet presAssocID="{53A86210-4E67-40BC-B0BC-C2E43C2F4607}" presName="linNode" presStyleCnt="0"/>
      <dgm:spPr/>
    </dgm:pt>
    <dgm:pt modelId="{83EEF044-B889-419B-BD5A-91DB98E4D1F8}" type="pres">
      <dgm:prSet presAssocID="{53A86210-4E67-40BC-B0BC-C2E43C2F460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2B055AC-5C45-4A53-AEFB-45D13B7A6542}" type="pres">
      <dgm:prSet presAssocID="{53A86210-4E67-40BC-B0BC-C2E43C2F4607}" presName="descendantText" presStyleLbl="alignAccFollowNode1" presStyleIdx="1" presStyleCnt="3">
        <dgm:presLayoutVars>
          <dgm:bulletEnabled val="1"/>
        </dgm:presLayoutVars>
      </dgm:prSet>
      <dgm:spPr/>
    </dgm:pt>
    <dgm:pt modelId="{ECEF9D9D-668B-4D6F-962F-2546ED999FE9}" type="pres">
      <dgm:prSet presAssocID="{6E7C041E-A360-4312-8ADA-ECE02C25F9AF}" presName="sp" presStyleCnt="0"/>
      <dgm:spPr/>
    </dgm:pt>
    <dgm:pt modelId="{FF61337A-94FA-4050-9E8A-090E734F27C7}" type="pres">
      <dgm:prSet presAssocID="{9E5404F0-CFDD-4620-91A7-F103AEE97688}" presName="linNode" presStyleCnt="0"/>
      <dgm:spPr/>
    </dgm:pt>
    <dgm:pt modelId="{03721E5D-A6EE-4CB2-A02B-EE08C374A1C8}" type="pres">
      <dgm:prSet presAssocID="{9E5404F0-CFDD-4620-91A7-F103AEE9768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DC718E5-8F7F-4E7C-9770-5D056424160B}" type="pres">
      <dgm:prSet presAssocID="{9E5404F0-CFDD-4620-91A7-F103AEE9768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0BE411F-D4AC-4000-9CDA-727BA8FCE4E2}" type="presOf" srcId="{9BC8BC43-7F21-4CFB-B965-B9B9BAED26E4}" destId="{5C502EFC-4E98-4B8A-88CB-9AD420D1D5C8}" srcOrd="0" destOrd="0" presId="urn:microsoft.com/office/officeart/2005/8/layout/vList5"/>
    <dgm:cxn modelId="{4ADDB020-E48E-4332-8718-C797D4197E1D}" srcId="{F83FCB15-72CD-40AE-879C-6F44FAE20222}" destId="{1C1CBA95-2770-4A44-9441-9C15C63735E9}" srcOrd="0" destOrd="0" parTransId="{7F8FDA05-F0A5-4C54-A857-3138A99E3D0C}" sibTransId="{96507801-9B38-43F9-879A-ECA8CB1CD56A}"/>
    <dgm:cxn modelId="{2EEE5523-3778-49C7-9062-B56057ADE348}" type="presOf" srcId="{F83FCB15-72CD-40AE-879C-6F44FAE20222}" destId="{4476B27B-F030-4ACC-8BE3-E079D9C6443A}" srcOrd="0" destOrd="0" presId="urn:microsoft.com/office/officeart/2005/8/layout/vList5"/>
    <dgm:cxn modelId="{D362305B-46CC-4E02-894B-D918D3537AE2}" srcId="{53A86210-4E67-40BC-B0BC-C2E43C2F4607}" destId="{694CDBC8-C349-4333-BB70-DA9C062A8268}" srcOrd="0" destOrd="0" parTransId="{A3D4A035-FFF3-47E2-A773-FF336F77EEB2}" sibTransId="{37F378E2-7B8E-4CF1-A748-187F78415860}"/>
    <dgm:cxn modelId="{9CD4D960-E0F8-4176-91AD-1C25C0720F25}" srcId="{9BC8BC43-7F21-4CFB-B965-B9B9BAED26E4}" destId="{53A86210-4E67-40BC-B0BC-C2E43C2F4607}" srcOrd="1" destOrd="0" parTransId="{848B2A39-F539-4C1D-8A51-6936E2E4AC6E}" sibTransId="{6E7C041E-A360-4312-8ADA-ECE02C25F9AF}"/>
    <dgm:cxn modelId="{8D45EF7B-5065-410D-AA5C-1FE5701A1EAF}" srcId="{9E5404F0-CFDD-4620-91A7-F103AEE97688}" destId="{883247ED-1C98-47FF-8274-9C1D4C5C8931}" srcOrd="0" destOrd="0" parTransId="{33E05943-31F6-43E4-9A2C-F69013994E82}" sibTransId="{86717650-B08C-4563-905D-F7B1C12D2E52}"/>
    <dgm:cxn modelId="{280E537E-F45D-41CD-B3B4-F506B528FC2C}" type="presOf" srcId="{694CDBC8-C349-4333-BB70-DA9C062A8268}" destId="{52B055AC-5C45-4A53-AEFB-45D13B7A6542}" srcOrd="0" destOrd="0" presId="urn:microsoft.com/office/officeart/2005/8/layout/vList5"/>
    <dgm:cxn modelId="{1271198A-4203-4F53-9F02-B53B60B89A14}" type="presOf" srcId="{53A86210-4E67-40BC-B0BC-C2E43C2F4607}" destId="{83EEF044-B889-419B-BD5A-91DB98E4D1F8}" srcOrd="0" destOrd="0" presId="urn:microsoft.com/office/officeart/2005/8/layout/vList5"/>
    <dgm:cxn modelId="{BBD3949C-5EA1-4A65-8ECC-866AE90C67CB}" type="presOf" srcId="{9E5404F0-CFDD-4620-91A7-F103AEE97688}" destId="{03721E5D-A6EE-4CB2-A02B-EE08C374A1C8}" srcOrd="0" destOrd="0" presId="urn:microsoft.com/office/officeart/2005/8/layout/vList5"/>
    <dgm:cxn modelId="{2E5F70C9-0E0A-47D6-93CD-E487CD8924C5}" srcId="{9BC8BC43-7F21-4CFB-B965-B9B9BAED26E4}" destId="{F83FCB15-72CD-40AE-879C-6F44FAE20222}" srcOrd="0" destOrd="0" parTransId="{FEB787FB-CBD8-49F2-BF9B-A4AF9029131D}" sibTransId="{BBB21FD8-9DD6-4F4C-A622-6EE888CD1860}"/>
    <dgm:cxn modelId="{106880E0-5482-4DD5-B96F-107303B34A42}" type="presOf" srcId="{1C1CBA95-2770-4A44-9441-9C15C63735E9}" destId="{72CA3C76-8C64-4816-8891-5FEEB483CDF4}" srcOrd="0" destOrd="0" presId="urn:microsoft.com/office/officeart/2005/8/layout/vList5"/>
    <dgm:cxn modelId="{25302FE6-F5C2-4D84-978D-696D2CE52D64}" srcId="{9BC8BC43-7F21-4CFB-B965-B9B9BAED26E4}" destId="{9E5404F0-CFDD-4620-91A7-F103AEE97688}" srcOrd="2" destOrd="0" parTransId="{7576F0B4-E90B-4442-B769-BF622D9763E4}" sibTransId="{E59B08FA-C3CC-4F54-BE1C-27898653689C}"/>
    <dgm:cxn modelId="{E0FE2EEE-8663-4C6E-9EC1-C9B713A360B6}" type="presOf" srcId="{883247ED-1C98-47FF-8274-9C1D4C5C8931}" destId="{CDC718E5-8F7F-4E7C-9770-5D056424160B}" srcOrd="0" destOrd="0" presId="urn:microsoft.com/office/officeart/2005/8/layout/vList5"/>
    <dgm:cxn modelId="{210F13F9-6EA9-47BC-BD1F-8FBA5591DD26}" type="presParOf" srcId="{5C502EFC-4E98-4B8A-88CB-9AD420D1D5C8}" destId="{05CE79BF-F94E-43F4-B392-3465B251BA5F}" srcOrd="0" destOrd="0" presId="urn:microsoft.com/office/officeart/2005/8/layout/vList5"/>
    <dgm:cxn modelId="{F62023F6-4BF7-4241-AB54-9739351C1672}" type="presParOf" srcId="{05CE79BF-F94E-43F4-B392-3465B251BA5F}" destId="{4476B27B-F030-4ACC-8BE3-E079D9C6443A}" srcOrd="0" destOrd="0" presId="urn:microsoft.com/office/officeart/2005/8/layout/vList5"/>
    <dgm:cxn modelId="{A4B7BE61-FF09-4545-8119-1985E9D7755D}" type="presParOf" srcId="{05CE79BF-F94E-43F4-B392-3465B251BA5F}" destId="{72CA3C76-8C64-4816-8891-5FEEB483CDF4}" srcOrd="1" destOrd="0" presId="urn:microsoft.com/office/officeart/2005/8/layout/vList5"/>
    <dgm:cxn modelId="{96586307-903C-46E7-8680-C44220A4716C}" type="presParOf" srcId="{5C502EFC-4E98-4B8A-88CB-9AD420D1D5C8}" destId="{32D91B2E-8494-4AD3-9210-93759AB0B6EE}" srcOrd="1" destOrd="0" presId="urn:microsoft.com/office/officeart/2005/8/layout/vList5"/>
    <dgm:cxn modelId="{BE86EBB6-096F-450C-90BF-5A67430B02A9}" type="presParOf" srcId="{5C502EFC-4E98-4B8A-88CB-9AD420D1D5C8}" destId="{7F2A0F5C-134C-43F0-A14F-3FD29A4A1453}" srcOrd="2" destOrd="0" presId="urn:microsoft.com/office/officeart/2005/8/layout/vList5"/>
    <dgm:cxn modelId="{7FE05AC4-BC3C-497A-8FAE-977BE875D46B}" type="presParOf" srcId="{7F2A0F5C-134C-43F0-A14F-3FD29A4A1453}" destId="{83EEF044-B889-419B-BD5A-91DB98E4D1F8}" srcOrd="0" destOrd="0" presId="urn:microsoft.com/office/officeart/2005/8/layout/vList5"/>
    <dgm:cxn modelId="{CF29CC22-2C8B-4854-BD52-470216CEC02A}" type="presParOf" srcId="{7F2A0F5C-134C-43F0-A14F-3FD29A4A1453}" destId="{52B055AC-5C45-4A53-AEFB-45D13B7A6542}" srcOrd="1" destOrd="0" presId="urn:microsoft.com/office/officeart/2005/8/layout/vList5"/>
    <dgm:cxn modelId="{2D558CCE-AB18-4256-AE26-1D032F004710}" type="presParOf" srcId="{5C502EFC-4E98-4B8A-88CB-9AD420D1D5C8}" destId="{ECEF9D9D-668B-4D6F-962F-2546ED999FE9}" srcOrd="3" destOrd="0" presId="urn:microsoft.com/office/officeart/2005/8/layout/vList5"/>
    <dgm:cxn modelId="{76B18F83-73EF-4D99-9DC4-948DB4359A7B}" type="presParOf" srcId="{5C502EFC-4E98-4B8A-88CB-9AD420D1D5C8}" destId="{FF61337A-94FA-4050-9E8A-090E734F27C7}" srcOrd="4" destOrd="0" presId="urn:microsoft.com/office/officeart/2005/8/layout/vList5"/>
    <dgm:cxn modelId="{3F80B85C-F30C-4E63-BD09-E552C4711ABD}" type="presParOf" srcId="{FF61337A-94FA-4050-9E8A-090E734F27C7}" destId="{03721E5D-A6EE-4CB2-A02B-EE08C374A1C8}" srcOrd="0" destOrd="0" presId="urn:microsoft.com/office/officeart/2005/8/layout/vList5"/>
    <dgm:cxn modelId="{CE8C44B2-0FFB-468A-AA87-D75FF2EE4357}" type="presParOf" srcId="{FF61337A-94FA-4050-9E8A-090E734F27C7}" destId="{CDC718E5-8F7F-4E7C-9770-5D05642416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C8BC43-7F21-4CFB-B965-B9B9BAED26E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1C1CBA95-2770-4A44-9441-9C15C63735E9}">
      <dgm:prSet phldrT="[Text]" custT="1"/>
      <dgm:spPr>
        <a:solidFill>
          <a:schemeClr val="bg1">
            <a:alpha val="90000"/>
          </a:schemeClr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National courts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may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order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positive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measures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ensure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that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the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principle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equal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is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applied</a:t>
          </a:r>
          <a:endParaRPr lang="nl-BE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F8FDA05-F0A5-4C54-A857-3138A99E3D0C}" type="parTrans" cxnId="{4ADDB020-E48E-4332-8718-C797D4197E1D}">
      <dgm:prSet/>
      <dgm:spPr/>
      <dgm:t>
        <a:bodyPr/>
        <a:lstStyle/>
        <a:p>
          <a:endParaRPr lang="nl-BE"/>
        </a:p>
      </dgm:t>
    </dgm:pt>
    <dgm:pt modelId="{96507801-9B38-43F9-879A-ECA8CB1CD56A}" type="sibTrans" cxnId="{4ADDB020-E48E-4332-8718-C797D4197E1D}">
      <dgm:prSet/>
      <dgm:spPr/>
      <dgm:t>
        <a:bodyPr/>
        <a:lstStyle/>
        <a:p>
          <a:endParaRPr lang="nl-BE"/>
        </a:p>
      </dgm:t>
    </dgm:pt>
    <dgm:pt modelId="{53A86210-4E67-40BC-B0BC-C2E43C2F4607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Collective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redress</a:t>
          </a:r>
          <a:endParaRPr lang="nl-BE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48B2A39-F539-4C1D-8A51-6936E2E4AC6E}" type="parTrans" cxnId="{9CD4D960-E0F8-4176-91AD-1C25C0720F25}">
      <dgm:prSet/>
      <dgm:spPr/>
      <dgm:t>
        <a:bodyPr/>
        <a:lstStyle/>
        <a:p>
          <a:endParaRPr lang="nl-BE"/>
        </a:p>
      </dgm:t>
    </dgm:pt>
    <dgm:pt modelId="{6E7C041E-A360-4312-8ADA-ECE02C25F9AF}" type="sibTrans" cxnId="{9CD4D960-E0F8-4176-91AD-1C25C0720F25}">
      <dgm:prSet/>
      <dgm:spPr/>
      <dgm:t>
        <a:bodyPr/>
        <a:lstStyle/>
        <a:p>
          <a:endParaRPr lang="nl-BE"/>
        </a:p>
      </dgm:t>
    </dgm:pt>
    <dgm:pt modelId="{694CDBC8-C349-4333-BB70-DA9C062A8268}">
      <dgm:prSet phldrT="[Text]" custT="1"/>
      <dgm:spPr>
        <a:solidFill>
          <a:schemeClr val="bg1">
            <a:alpha val="90000"/>
          </a:schemeClr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Equality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bodies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workers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’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representatives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,…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may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bring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a claim on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behalf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victims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with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their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consent</a:t>
          </a:r>
        </a:p>
      </dgm:t>
    </dgm:pt>
    <dgm:pt modelId="{A3D4A035-FFF3-47E2-A773-FF336F77EEB2}" type="parTrans" cxnId="{D362305B-46CC-4E02-894B-D918D3537AE2}">
      <dgm:prSet/>
      <dgm:spPr/>
      <dgm:t>
        <a:bodyPr/>
        <a:lstStyle/>
        <a:p>
          <a:endParaRPr lang="nl-BE"/>
        </a:p>
      </dgm:t>
    </dgm:pt>
    <dgm:pt modelId="{37F378E2-7B8E-4CF1-A748-187F78415860}" type="sibTrans" cxnId="{D362305B-46CC-4E02-894B-D918D3537AE2}">
      <dgm:prSet/>
      <dgm:spPr/>
      <dgm:t>
        <a:bodyPr/>
        <a:lstStyle/>
        <a:p>
          <a:endParaRPr lang="nl-BE"/>
        </a:p>
      </dgm:t>
    </dgm:pt>
    <dgm:pt modelId="{F83FCB15-72CD-40AE-879C-6F44FAE20222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Positive</a:t>
          </a:r>
          <a:r>
            <a:rPr lang="nl-BE" sz="18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injunction</a:t>
          </a:r>
          <a:endParaRPr lang="nl-BE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BB21FD8-9DD6-4F4C-A622-6EE888CD1860}" type="sibTrans" cxnId="{2E5F70C9-0E0A-47D6-93CD-E487CD8924C5}">
      <dgm:prSet/>
      <dgm:spPr/>
      <dgm:t>
        <a:bodyPr/>
        <a:lstStyle/>
        <a:p>
          <a:endParaRPr lang="nl-BE"/>
        </a:p>
      </dgm:t>
    </dgm:pt>
    <dgm:pt modelId="{FEB787FB-CBD8-49F2-BF9B-A4AF9029131D}" type="parTrans" cxnId="{2E5F70C9-0E0A-47D6-93CD-E487CD8924C5}">
      <dgm:prSet/>
      <dgm:spPr/>
      <dgm:t>
        <a:bodyPr/>
        <a:lstStyle/>
        <a:p>
          <a:endParaRPr lang="nl-BE"/>
        </a:p>
      </dgm:t>
    </dgm:pt>
    <dgm:pt modelId="{9E5404F0-CFDD-4620-91A7-F103AEE97688}">
      <dgm:prSet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800" dirty="0" err="1">
              <a:latin typeface="Verdana" panose="020B0604030504040204" pitchFamily="34" charset="0"/>
              <a:ea typeface="Verdana" panose="020B0604030504040204" pitchFamily="34" charset="0"/>
            </a:rPr>
            <a:t>Penalties</a:t>
          </a:r>
          <a:endParaRPr lang="nl-BE" sz="18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576F0B4-E90B-4442-B769-BF622D9763E4}" type="parTrans" cxnId="{25302FE6-F5C2-4D84-978D-696D2CE52D64}">
      <dgm:prSet/>
      <dgm:spPr/>
      <dgm:t>
        <a:bodyPr/>
        <a:lstStyle/>
        <a:p>
          <a:endParaRPr lang="nl-BE"/>
        </a:p>
      </dgm:t>
    </dgm:pt>
    <dgm:pt modelId="{E59B08FA-C3CC-4F54-BE1C-27898653689C}" type="sibTrans" cxnId="{25302FE6-F5C2-4D84-978D-696D2CE52D64}">
      <dgm:prSet/>
      <dgm:spPr/>
      <dgm:t>
        <a:bodyPr/>
        <a:lstStyle/>
        <a:p>
          <a:endParaRPr lang="nl-BE"/>
        </a:p>
      </dgm:t>
    </dgm:pt>
    <dgm:pt modelId="{883247ED-1C98-47FF-8274-9C1D4C5C8931}">
      <dgm:prSet custT="1"/>
      <dgm:spPr>
        <a:solidFill>
          <a:schemeClr val="bg1">
            <a:alpha val="90000"/>
          </a:schemeClr>
        </a:solidFill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Effective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proportionate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dissuasive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penalties</a:t>
          </a:r>
          <a:endParaRPr lang="nl-BE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3E05943-31F6-43E4-9A2C-F69013994E82}" type="parTrans" cxnId="{8D45EF7B-5065-410D-AA5C-1FE5701A1EAF}">
      <dgm:prSet/>
      <dgm:spPr/>
      <dgm:t>
        <a:bodyPr/>
        <a:lstStyle/>
        <a:p>
          <a:endParaRPr lang="nl-BE"/>
        </a:p>
      </dgm:t>
    </dgm:pt>
    <dgm:pt modelId="{86717650-B08C-4563-905D-F7B1C12D2E52}" type="sibTrans" cxnId="{8D45EF7B-5065-410D-AA5C-1FE5701A1EAF}">
      <dgm:prSet/>
      <dgm:spPr/>
      <dgm:t>
        <a:bodyPr/>
        <a:lstStyle/>
        <a:p>
          <a:endParaRPr lang="nl-BE"/>
        </a:p>
      </dgm:t>
    </dgm:pt>
    <dgm:pt modelId="{0CCC779D-6A23-43DC-B250-2157A826B393}">
      <dgm:prSet custT="1"/>
      <dgm:spPr>
        <a:solidFill>
          <a:schemeClr val="bg1">
            <a:alpha val="90000"/>
          </a:schemeClr>
        </a:solidFill>
        <a:ln>
          <a:solidFill>
            <a:srgbClr val="2A458B">
              <a:alpha val="90000"/>
            </a:srgbClr>
          </a:solidFill>
        </a:ln>
      </dgm:spPr>
      <dgm:t>
        <a:bodyPr/>
        <a:lstStyle/>
        <a:p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Specific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penalties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for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repeated</a:t>
          </a:r>
          <a:r>
            <a:rPr lang="nl-BE" sz="14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dirty="0" err="1">
              <a:latin typeface="Verdana" panose="020B0604030504040204" pitchFamily="34" charset="0"/>
              <a:ea typeface="Verdana" panose="020B0604030504040204" pitchFamily="34" charset="0"/>
            </a:rPr>
            <a:t>infringements</a:t>
          </a:r>
          <a:endParaRPr lang="nl-BE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E37D308-2604-4BE0-8C23-F4761D2C0C16}" type="parTrans" cxnId="{3B90CA55-2563-413B-9013-BC782BFB5CE2}">
      <dgm:prSet/>
      <dgm:spPr/>
      <dgm:t>
        <a:bodyPr/>
        <a:lstStyle/>
        <a:p>
          <a:endParaRPr lang="nl-BE"/>
        </a:p>
      </dgm:t>
    </dgm:pt>
    <dgm:pt modelId="{13CB0FE2-29DD-4A63-B2D0-D077586E6358}" type="sibTrans" cxnId="{3B90CA55-2563-413B-9013-BC782BFB5CE2}">
      <dgm:prSet/>
      <dgm:spPr/>
      <dgm:t>
        <a:bodyPr/>
        <a:lstStyle/>
        <a:p>
          <a:endParaRPr lang="nl-BE"/>
        </a:p>
      </dgm:t>
    </dgm:pt>
    <dgm:pt modelId="{5C502EFC-4E98-4B8A-88CB-9AD420D1D5C8}" type="pres">
      <dgm:prSet presAssocID="{9BC8BC43-7F21-4CFB-B965-B9B9BAED26E4}" presName="Name0" presStyleCnt="0">
        <dgm:presLayoutVars>
          <dgm:dir/>
          <dgm:animLvl val="lvl"/>
          <dgm:resizeHandles val="exact"/>
        </dgm:presLayoutVars>
      </dgm:prSet>
      <dgm:spPr/>
    </dgm:pt>
    <dgm:pt modelId="{05CE79BF-F94E-43F4-B392-3465B251BA5F}" type="pres">
      <dgm:prSet presAssocID="{F83FCB15-72CD-40AE-879C-6F44FAE20222}" presName="linNode" presStyleCnt="0"/>
      <dgm:spPr/>
    </dgm:pt>
    <dgm:pt modelId="{4476B27B-F030-4ACC-8BE3-E079D9C6443A}" type="pres">
      <dgm:prSet presAssocID="{F83FCB15-72CD-40AE-879C-6F44FAE20222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2CA3C76-8C64-4816-8891-5FEEB483CDF4}" type="pres">
      <dgm:prSet presAssocID="{F83FCB15-72CD-40AE-879C-6F44FAE20222}" presName="descendantText" presStyleLbl="alignAccFollowNode1" presStyleIdx="0" presStyleCnt="3">
        <dgm:presLayoutVars>
          <dgm:bulletEnabled val="1"/>
        </dgm:presLayoutVars>
      </dgm:prSet>
      <dgm:spPr/>
    </dgm:pt>
    <dgm:pt modelId="{32D91B2E-8494-4AD3-9210-93759AB0B6EE}" type="pres">
      <dgm:prSet presAssocID="{BBB21FD8-9DD6-4F4C-A622-6EE888CD1860}" presName="sp" presStyleCnt="0"/>
      <dgm:spPr/>
    </dgm:pt>
    <dgm:pt modelId="{7F2A0F5C-134C-43F0-A14F-3FD29A4A1453}" type="pres">
      <dgm:prSet presAssocID="{53A86210-4E67-40BC-B0BC-C2E43C2F4607}" presName="linNode" presStyleCnt="0"/>
      <dgm:spPr/>
    </dgm:pt>
    <dgm:pt modelId="{83EEF044-B889-419B-BD5A-91DB98E4D1F8}" type="pres">
      <dgm:prSet presAssocID="{53A86210-4E67-40BC-B0BC-C2E43C2F460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2B055AC-5C45-4A53-AEFB-45D13B7A6542}" type="pres">
      <dgm:prSet presAssocID="{53A86210-4E67-40BC-B0BC-C2E43C2F4607}" presName="descendantText" presStyleLbl="alignAccFollowNode1" presStyleIdx="1" presStyleCnt="3">
        <dgm:presLayoutVars>
          <dgm:bulletEnabled val="1"/>
        </dgm:presLayoutVars>
      </dgm:prSet>
      <dgm:spPr/>
    </dgm:pt>
    <dgm:pt modelId="{ECEF9D9D-668B-4D6F-962F-2546ED999FE9}" type="pres">
      <dgm:prSet presAssocID="{6E7C041E-A360-4312-8ADA-ECE02C25F9AF}" presName="sp" presStyleCnt="0"/>
      <dgm:spPr/>
    </dgm:pt>
    <dgm:pt modelId="{FF61337A-94FA-4050-9E8A-090E734F27C7}" type="pres">
      <dgm:prSet presAssocID="{9E5404F0-CFDD-4620-91A7-F103AEE97688}" presName="linNode" presStyleCnt="0"/>
      <dgm:spPr/>
    </dgm:pt>
    <dgm:pt modelId="{03721E5D-A6EE-4CB2-A02B-EE08C374A1C8}" type="pres">
      <dgm:prSet presAssocID="{9E5404F0-CFDD-4620-91A7-F103AEE9768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CDC718E5-8F7F-4E7C-9770-5D056424160B}" type="pres">
      <dgm:prSet presAssocID="{9E5404F0-CFDD-4620-91A7-F103AEE9768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7A79271A-1329-4870-BEF3-6ABD23A3D8E0}" type="presOf" srcId="{0CCC779D-6A23-43DC-B250-2157A826B393}" destId="{CDC718E5-8F7F-4E7C-9770-5D056424160B}" srcOrd="0" destOrd="1" presId="urn:microsoft.com/office/officeart/2005/8/layout/vList5"/>
    <dgm:cxn modelId="{60BE411F-D4AC-4000-9CDA-727BA8FCE4E2}" type="presOf" srcId="{9BC8BC43-7F21-4CFB-B965-B9B9BAED26E4}" destId="{5C502EFC-4E98-4B8A-88CB-9AD420D1D5C8}" srcOrd="0" destOrd="0" presId="urn:microsoft.com/office/officeart/2005/8/layout/vList5"/>
    <dgm:cxn modelId="{4ADDB020-E48E-4332-8718-C797D4197E1D}" srcId="{F83FCB15-72CD-40AE-879C-6F44FAE20222}" destId="{1C1CBA95-2770-4A44-9441-9C15C63735E9}" srcOrd="0" destOrd="0" parTransId="{7F8FDA05-F0A5-4C54-A857-3138A99E3D0C}" sibTransId="{96507801-9B38-43F9-879A-ECA8CB1CD56A}"/>
    <dgm:cxn modelId="{2EEE5523-3778-49C7-9062-B56057ADE348}" type="presOf" srcId="{F83FCB15-72CD-40AE-879C-6F44FAE20222}" destId="{4476B27B-F030-4ACC-8BE3-E079D9C6443A}" srcOrd="0" destOrd="0" presId="urn:microsoft.com/office/officeart/2005/8/layout/vList5"/>
    <dgm:cxn modelId="{D362305B-46CC-4E02-894B-D918D3537AE2}" srcId="{53A86210-4E67-40BC-B0BC-C2E43C2F4607}" destId="{694CDBC8-C349-4333-BB70-DA9C062A8268}" srcOrd="0" destOrd="0" parTransId="{A3D4A035-FFF3-47E2-A773-FF336F77EEB2}" sibTransId="{37F378E2-7B8E-4CF1-A748-187F78415860}"/>
    <dgm:cxn modelId="{9CD4D960-E0F8-4176-91AD-1C25C0720F25}" srcId="{9BC8BC43-7F21-4CFB-B965-B9B9BAED26E4}" destId="{53A86210-4E67-40BC-B0BC-C2E43C2F4607}" srcOrd="1" destOrd="0" parTransId="{848B2A39-F539-4C1D-8A51-6936E2E4AC6E}" sibTransId="{6E7C041E-A360-4312-8ADA-ECE02C25F9AF}"/>
    <dgm:cxn modelId="{3B90CA55-2563-413B-9013-BC782BFB5CE2}" srcId="{9E5404F0-CFDD-4620-91A7-F103AEE97688}" destId="{0CCC779D-6A23-43DC-B250-2157A826B393}" srcOrd="1" destOrd="0" parTransId="{FE37D308-2604-4BE0-8C23-F4761D2C0C16}" sibTransId="{13CB0FE2-29DD-4A63-B2D0-D077586E6358}"/>
    <dgm:cxn modelId="{8D45EF7B-5065-410D-AA5C-1FE5701A1EAF}" srcId="{9E5404F0-CFDD-4620-91A7-F103AEE97688}" destId="{883247ED-1C98-47FF-8274-9C1D4C5C8931}" srcOrd="0" destOrd="0" parTransId="{33E05943-31F6-43E4-9A2C-F69013994E82}" sibTransId="{86717650-B08C-4563-905D-F7B1C12D2E52}"/>
    <dgm:cxn modelId="{280E537E-F45D-41CD-B3B4-F506B528FC2C}" type="presOf" srcId="{694CDBC8-C349-4333-BB70-DA9C062A8268}" destId="{52B055AC-5C45-4A53-AEFB-45D13B7A6542}" srcOrd="0" destOrd="0" presId="urn:microsoft.com/office/officeart/2005/8/layout/vList5"/>
    <dgm:cxn modelId="{1271198A-4203-4F53-9F02-B53B60B89A14}" type="presOf" srcId="{53A86210-4E67-40BC-B0BC-C2E43C2F4607}" destId="{83EEF044-B889-419B-BD5A-91DB98E4D1F8}" srcOrd="0" destOrd="0" presId="urn:microsoft.com/office/officeart/2005/8/layout/vList5"/>
    <dgm:cxn modelId="{BBD3949C-5EA1-4A65-8ECC-866AE90C67CB}" type="presOf" srcId="{9E5404F0-CFDD-4620-91A7-F103AEE97688}" destId="{03721E5D-A6EE-4CB2-A02B-EE08C374A1C8}" srcOrd="0" destOrd="0" presId="urn:microsoft.com/office/officeart/2005/8/layout/vList5"/>
    <dgm:cxn modelId="{2E5F70C9-0E0A-47D6-93CD-E487CD8924C5}" srcId="{9BC8BC43-7F21-4CFB-B965-B9B9BAED26E4}" destId="{F83FCB15-72CD-40AE-879C-6F44FAE20222}" srcOrd="0" destOrd="0" parTransId="{FEB787FB-CBD8-49F2-BF9B-A4AF9029131D}" sibTransId="{BBB21FD8-9DD6-4F4C-A622-6EE888CD1860}"/>
    <dgm:cxn modelId="{106880E0-5482-4DD5-B96F-107303B34A42}" type="presOf" srcId="{1C1CBA95-2770-4A44-9441-9C15C63735E9}" destId="{72CA3C76-8C64-4816-8891-5FEEB483CDF4}" srcOrd="0" destOrd="0" presId="urn:microsoft.com/office/officeart/2005/8/layout/vList5"/>
    <dgm:cxn modelId="{25302FE6-F5C2-4D84-978D-696D2CE52D64}" srcId="{9BC8BC43-7F21-4CFB-B965-B9B9BAED26E4}" destId="{9E5404F0-CFDD-4620-91A7-F103AEE97688}" srcOrd="2" destOrd="0" parTransId="{7576F0B4-E90B-4442-B769-BF622D9763E4}" sibTransId="{E59B08FA-C3CC-4F54-BE1C-27898653689C}"/>
    <dgm:cxn modelId="{E0FE2EEE-8663-4C6E-9EC1-C9B713A360B6}" type="presOf" srcId="{883247ED-1C98-47FF-8274-9C1D4C5C8931}" destId="{CDC718E5-8F7F-4E7C-9770-5D056424160B}" srcOrd="0" destOrd="0" presId="urn:microsoft.com/office/officeart/2005/8/layout/vList5"/>
    <dgm:cxn modelId="{210F13F9-6EA9-47BC-BD1F-8FBA5591DD26}" type="presParOf" srcId="{5C502EFC-4E98-4B8A-88CB-9AD420D1D5C8}" destId="{05CE79BF-F94E-43F4-B392-3465B251BA5F}" srcOrd="0" destOrd="0" presId="urn:microsoft.com/office/officeart/2005/8/layout/vList5"/>
    <dgm:cxn modelId="{F62023F6-4BF7-4241-AB54-9739351C1672}" type="presParOf" srcId="{05CE79BF-F94E-43F4-B392-3465B251BA5F}" destId="{4476B27B-F030-4ACC-8BE3-E079D9C6443A}" srcOrd="0" destOrd="0" presId="urn:microsoft.com/office/officeart/2005/8/layout/vList5"/>
    <dgm:cxn modelId="{A4B7BE61-FF09-4545-8119-1985E9D7755D}" type="presParOf" srcId="{05CE79BF-F94E-43F4-B392-3465B251BA5F}" destId="{72CA3C76-8C64-4816-8891-5FEEB483CDF4}" srcOrd="1" destOrd="0" presId="urn:microsoft.com/office/officeart/2005/8/layout/vList5"/>
    <dgm:cxn modelId="{96586307-903C-46E7-8680-C44220A4716C}" type="presParOf" srcId="{5C502EFC-4E98-4B8A-88CB-9AD420D1D5C8}" destId="{32D91B2E-8494-4AD3-9210-93759AB0B6EE}" srcOrd="1" destOrd="0" presId="urn:microsoft.com/office/officeart/2005/8/layout/vList5"/>
    <dgm:cxn modelId="{BE86EBB6-096F-450C-90BF-5A67430B02A9}" type="presParOf" srcId="{5C502EFC-4E98-4B8A-88CB-9AD420D1D5C8}" destId="{7F2A0F5C-134C-43F0-A14F-3FD29A4A1453}" srcOrd="2" destOrd="0" presId="urn:microsoft.com/office/officeart/2005/8/layout/vList5"/>
    <dgm:cxn modelId="{7FE05AC4-BC3C-497A-8FAE-977BE875D46B}" type="presParOf" srcId="{7F2A0F5C-134C-43F0-A14F-3FD29A4A1453}" destId="{83EEF044-B889-419B-BD5A-91DB98E4D1F8}" srcOrd="0" destOrd="0" presId="urn:microsoft.com/office/officeart/2005/8/layout/vList5"/>
    <dgm:cxn modelId="{CF29CC22-2C8B-4854-BD52-470216CEC02A}" type="presParOf" srcId="{7F2A0F5C-134C-43F0-A14F-3FD29A4A1453}" destId="{52B055AC-5C45-4A53-AEFB-45D13B7A6542}" srcOrd="1" destOrd="0" presId="urn:microsoft.com/office/officeart/2005/8/layout/vList5"/>
    <dgm:cxn modelId="{2D558CCE-AB18-4256-AE26-1D032F004710}" type="presParOf" srcId="{5C502EFC-4E98-4B8A-88CB-9AD420D1D5C8}" destId="{ECEF9D9D-668B-4D6F-962F-2546ED999FE9}" srcOrd="3" destOrd="0" presId="urn:microsoft.com/office/officeart/2005/8/layout/vList5"/>
    <dgm:cxn modelId="{76B18F83-73EF-4D99-9DC4-948DB4359A7B}" type="presParOf" srcId="{5C502EFC-4E98-4B8A-88CB-9AD420D1D5C8}" destId="{FF61337A-94FA-4050-9E8A-090E734F27C7}" srcOrd="4" destOrd="0" presId="urn:microsoft.com/office/officeart/2005/8/layout/vList5"/>
    <dgm:cxn modelId="{3F80B85C-F30C-4E63-BD09-E552C4711ABD}" type="presParOf" srcId="{FF61337A-94FA-4050-9E8A-090E734F27C7}" destId="{03721E5D-A6EE-4CB2-A02B-EE08C374A1C8}" srcOrd="0" destOrd="0" presId="urn:microsoft.com/office/officeart/2005/8/layout/vList5"/>
    <dgm:cxn modelId="{CE8C44B2-0FFB-468A-AA87-D75FF2EE4357}" type="presParOf" srcId="{FF61337A-94FA-4050-9E8A-090E734F27C7}" destId="{CDC718E5-8F7F-4E7C-9770-5D056424160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05B639-87C3-4691-B45B-6AF09F8C8EE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855A3CC3-63F2-4DF7-8359-52CE448BFB1C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600" b="1" dirty="0">
              <a:latin typeface="Verdana" panose="020B0604030504040204" pitchFamily="34" charset="0"/>
              <a:ea typeface="Verdana" panose="020B0604030504040204" pitchFamily="34" charset="0"/>
            </a:rPr>
            <a:t>INDIRECT BENEFITS FOR OTHER GROUPS</a:t>
          </a:r>
        </a:p>
      </dgm:t>
    </dgm:pt>
    <dgm:pt modelId="{4AF19AF1-DB58-4F7C-BA7A-C37766BB72F8}" type="parTrans" cxnId="{F69D521A-61B0-45AA-95EE-AAB1A3F829B5}">
      <dgm:prSet/>
      <dgm:spPr/>
      <dgm:t>
        <a:bodyPr/>
        <a:lstStyle/>
        <a:p>
          <a:endParaRPr lang="nl-BE"/>
        </a:p>
      </dgm:t>
    </dgm:pt>
    <dgm:pt modelId="{B0BAE147-FE61-45B4-B8E8-CC9E6CFCA664}" type="sibTrans" cxnId="{F69D521A-61B0-45AA-95EE-AAB1A3F829B5}">
      <dgm:prSet/>
      <dgm:spPr/>
      <dgm:t>
        <a:bodyPr/>
        <a:lstStyle/>
        <a:p>
          <a:endParaRPr lang="nl-BE"/>
        </a:p>
      </dgm:t>
    </dgm:pt>
    <dgm:pt modelId="{6FAEFCE7-0F8B-4501-8DA0-4D46E074AB2E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600" dirty="0" err="1">
              <a:latin typeface="Verdana" panose="020B0604030504040204" pitchFamily="34" charset="0"/>
              <a:ea typeface="Verdana" panose="020B0604030504040204" pitchFamily="34" charset="0"/>
            </a:rPr>
            <a:t>Transparency</a:t>
          </a:r>
          <a:r>
            <a:rPr lang="nl-BE" sz="1600" dirty="0">
              <a:latin typeface="Verdana" panose="020B0604030504040204" pitchFamily="34" charset="0"/>
              <a:ea typeface="Verdana" panose="020B0604030504040204" pitchFamily="34" charset="0"/>
            </a:rPr>
            <a:t> prior </a:t>
          </a:r>
          <a:r>
            <a:rPr lang="nl-BE" sz="16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600" dirty="0" err="1">
              <a:latin typeface="Verdana" panose="020B0604030504040204" pitchFamily="34" charset="0"/>
              <a:ea typeface="Verdana" panose="020B0604030504040204" pitchFamily="34" charset="0"/>
            </a:rPr>
            <a:t>employment</a:t>
          </a:r>
          <a:endParaRPr lang="nl-BE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FA21156-F4C1-405B-B682-5E712C953BCB}" type="parTrans" cxnId="{A03E5F7B-1A86-48FF-B9A4-456BE75A16B2}">
      <dgm:prSet/>
      <dgm:spPr>
        <a:ln>
          <a:solidFill>
            <a:srgbClr val="2A458B"/>
          </a:solidFill>
        </a:ln>
      </dgm:spPr>
      <dgm:t>
        <a:bodyPr/>
        <a:lstStyle/>
        <a:p>
          <a:endParaRPr lang="nl-BE"/>
        </a:p>
      </dgm:t>
    </dgm:pt>
    <dgm:pt modelId="{95F3841E-AE10-439E-A85C-98798CCE02D2}" type="sibTrans" cxnId="{A03E5F7B-1A86-48FF-B9A4-456BE75A16B2}">
      <dgm:prSet/>
      <dgm:spPr/>
      <dgm:t>
        <a:bodyPr/>
        <a:lstStyle/>
        <a:p>
          <a:endParaRPr lang="nl-BE"/>
        </a:p>
      </dgm:t>
    </dgm:pt>
    <dgm:pt modelId="{98D1C5B2-537A-4734-BD01-333F8EC0F5E6}">
      <dgm:prSet phldrT="[Text]"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600" dirty="0" err="1">
              <a:latin typeface="Verdana" panose="020B0604030504040204" pitchFamily="34" charset="0"/>
              <a:ea typeface="Verdana" panose="020B0604030504040204" pitchFamily="34" charset="0"/>
            </a:rPr>
            <a:t>Transparency</a:t>
          </a:r>
          <a:r>
            <a:rPr lang="nl-BE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600" dirty="0" err="1">
              <a:latin typeface="Verdana" panose="020B0604030504040204" pitchFamily="34" charset="0"/>
              <a:ea typeface="Verdana" panose="020B0604030504040204" pitchFamily="34" charset="0"/>
            </a:rPr>
            <a:t>about</a:t>
          </a:r>
          <a:r>
            <a:rPr lang="nl-BE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6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600" dirty="0">
              <a:latin typeface="Verdana" panose="020B0604030504040204" pitchFamily="34" charset="0"/>
              <a:ea typeface="Verdana" panose="020B0604030504040204" pitchFamily="34" charset="0"/>
            </a:rPr>
            <a:t> criteria</a:t>
          </a:r>
        </a:p>
      </dgm:t>
    </dgm:pt>
    <dgm:pt modelId="{CB4E2638-7F53-42DA-B7AB-8566F0275CEC}" type="parTrans" cxnId="{9F24FC1C-22F2-4B82-ACB6-39C7AD306646}">
      <dgm:prSet/>
      <dgm:spPr>
        <a:ln>
          <a:solidFill>
            <a:srgbClr val="2A458B"/>
          </a:solidFill>
        </a:ln>
      </dgm:spPr>
      <dgm:t>
        <a:bodyPr/>
        <a:lstStyle/>
        <a:p>
          <a:endParaRPr lang="nl-BE"/>
        </a:p>
      </dgm:t>
    </dgm:pt>
    <dgm:pt modelId="{93BCAEDB-65BB-4A90-9BEC-2164E5823612}" type="sibTrans" cxnId="{9F24FC1C-22F2-4B82-ACB6-39C7AD306646}">
      <dgm:prSet/>
      <dgm:spPr/>
      <dgm:t>
        <a:bodyPr/>
        <a:lstStyle/>
        <a:p>
          <a:endParaRPr lang="nl-BE"/>
        </a:p>
      </dgm:t>
    </dgm:pt>
    <dgm:pt modelId="{784121E8-7F7F-4AC4-801D-7A48BEF74B62}">
      <dgm:prSet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600" dirty="0">
              <a:latin typeface="Verdana" panose="020B0604030504040204" pitchFamily="34" charset="0"/>
              <a:ea typeface="Verdana" panose="020B0604030504040204" pitchFamily="34" charset="0"/>
            </a:rPr>
            <a:t>Right </a:t>
          </a:r>
          <a:r>
            <a:rPr lang="nl-BE" sz="16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600" dirty="0">
              <a:latin typeface="Verdana" panose="020B0604030504040204" pitchFamily="34" charset="0"/>
              <a:ea typeface="Verdana" panose="020B0604030504040204" pitchFamily="34" charset="0"/>
            </a:rPr>
            <a:t> information</a:t>
          </a:r>
        </a:p>
      </dgm:t>
    </dgm:pt>
    <dgm:pt modelId="{D298FEA8-B2D8-41BF-8B91-D51C37A03067}" type="parTrans" cxnId="{89ACCE9F-1D68-49F4-8E67-9DE0C7F85C08}">
      <dgm:prSet/>
      <dgm:spPr>
        <a:ln>
          <a:solidFill>
            <a:srgbClr val="2A458B"/>
          </a:solidFill>
        </a:ln>
      </dgm:spPr>
      <dgm:t>
        <a:bodyPr/>
        <a:lstStyle/>
        <a:p>
          <a:endParaRPr lang="nl-BE"/>
        </a:p>
      </dgm:t>
    </dgm:pt>
    <dgm:pt modelId="{374BA71E-A8C6-417E-9047-A1252A7C63AE}" type="sibTrans" cxnId="{89ACCE9F-1D68-49F4-8E67-9DE0C7F85C08}">
      <dgm:prSet/>
      <dgm:spPr/>
      <dgm:t>
        <a:bodyPr/>
        <a:lstStyle/>
        <a:p>
          <a:endParaRPr lang="nl-BE"/>
        </a:p>
      </dgm:t>
    </dgm:pt>
    <dgm:pt modelId="{7408CD6E-0DBB-499E-A921-5A27D3DFD15E}">
      <dgm:prSet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6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600" dirty="0" err="1">
              <a:latin typeface="Verdana" panose="020B0604030504040204" pitchFamily="34" charset="0"/>
              <a:ea typeface="Verdana" panose="020B0604030504040204" pitchFamily="34" charset="0"/>
            </a:rPr>
            <a:t>reporting</a:t>
          </a:r>
          <a:endParaRPr lang="nl-BE" sz="16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93B80C9-55D4-4B6F-90A3-B55743C85F62}" type="parTrans" cxnId="{756213A6-CF60-492E-AE65-51D530930AA0}">
      <dgm:prSet/>
      <dgm:spPr>
        <a:ln>
          <a:solidFill>
            <a:srgbClr val="2A458B"/>
          </a:solidFill>
        </a:ln>
      </dgm:spPr>
      <dgm:t>
        <a:bodyPr/>
        <a:lstStyle/>
        <a:p>
          <a:endParaRPr lang="nl-BE"/>
        </a:p>
      </dgm:t>
    </dgm:pt>
    <dgm:pt modelId="{F303246F-432D-44ED-8112-578C34F402ED}" type="sibTrans" cxnId="{756213A6-CF60-492E-AE65-51D530930AA0}">
      <dgm:prSet/>
      <dgm:spPr/>
      <dgm:t>
        <a:bodyPr/>
        <a:lstStyle/>
        <a:p>
          <a:endParaRPr lang="nl-BE"/>
        </a:p>
      </dgm:t>
    </dgm:pt>
    <dgm:pt modelId="{93E594B6-6586-4ED0-9247-EFED2442523B}">
      <dgm:prSet custT="1"/>
      <dgm:spPr>
        <a:solidFill>
          <a:srgbClr val="2A458B"/>
        </a:solidFill>
        <a:ln>
          <a:solidFill>
            <a:srgbClr val="2A458B"/>
          </a:solidFill>
        </a:ln>
      </dgm:spPr>
      <dgm:t>
        <a:bodyPr/>
        <a:lstStyle/>
        <a:p>
          <a:r>
            <a:rPr lang="nl-BE" sz="1600" dirty="0" err="1">
              <a:latin typeface="Verdana" panose="020B0604030504040204" pitchFamily="34" charset="0"/>
              <a:ea typeface="Verdana" panose="020B0604030504040204" pitchFamily="34" charset="0"/>
            </a:rPr>
            <a:t>Salary</a:t>
          </a:r>
          <a:r>
            <a:rPr lang="nl-BE" sz="16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600" dirty="0" err="1">
              <a:latin typeface="Verdana" panose="020B0604030504040204" pitchFamily="34" charset="0"/>
              <a:ea typeface="Verdana" panose="020B0604030504040204" pitchFamily="34" charset="0"/>
            </a:rPr>
            <a:t>history</a:t>
          </a:r>
          <a:r>
            <a:rPr lang="nl-BE" sz="1600" dirty="0">
              <a:latin typeface="Verdana" panose="020B0604030504040204" pitchFamily="34" charset="0"/>
              <a:ea typeface="Verdana" panose="020B0604030504040204" pitchFamily="34" charset="0"/>
            </a:rPr>
            <a:t> ban</a:t>
          </a:r>
        </a:p>
      </dgm:t>
    </dgm:pt>
    <dgm:pt modelId="{30CC2177-9AF9-4D30-8EE2-241062257DEA}" type="parTrans" cxnId="{2CD23C91-1419-4C11-8D32-0258982E420B}">
      <dgm:prSet/>
      <dgm:spPr>
        <a:ln>
          <a:solidFill>
            <a:srgbClr val="2A458B"/>
          </a:solidFill>
        </a:ln>
      </dgm:spPr>
      <dgm:t>
        <a:bodyPr/>
        <a:lstStyle/>
        <a:p>
          <a:endParaRPr lang="nl-BE"/>
        </a:p>
      </dgm:t>
    </dgm:pt>
    <dgm:pt modelId="{56F61E4F-F6F6-4B70-99D6-38FF61B7F7BD}" type="sibTrans" cxnId="{2CD23C91-1419-4C11-8D32-0258982E420B}">
      <dgm:prSet/>
      <dgm:spPr/>
      <dgm:t>
        <a:bodyPr/>
        <a:lstStyle/>
        <a:p>
          <a:endParaRPr lang="nl-BE"/>
        </a:p>
      </dgm:t>
    </dgm:pt>
    <dgm:pt modelId="{A64FDE09-31FB-43FD-93F5-916DCE710718}" type="pres">
      <dgm:prSet presAssocID="{D305B639-87C3-4691-B45B-6AF09F8C8EE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4204C3-5CFD-4F74-83D4-8483C52E2F2D}" type="pres">
      <dgm:prSet presAssocID="{855A3CC3-63F2-4DF7-8359-52CE448BFB1C}" presName="centerShape" presStyleLbl="node0" presStyleIdx="0" presStyleCnt="1" custScaleX="133100" custScaleY="133100" custLinFactNeighborX="2276" custLinFactNeighborY="-2484"/>
      <dgm:spPr/>
    </dgm:pt>
    <dgm:pt modelId="{A4C4E80E-A887-437E-95AD-89D960BC43D3}" type="pres">
      <dgm:prSet presAssocID="{AFA21156-F4C1-405B-B682-5E712C953BCB}" presName="Name9" presStyleLbl="parChTrans1D2" presStyleIdx="0" presStyleCnt="5"/>
      <dgm:spPr/>
    </dgm:pt>
    <dgm:pt modelId="{1681A7D6-9DC0-4766-93B4-6361DF687504}" type="pres">
      <dgm:prSet presAssocID="{AFA21156-F4C1-405B-B682-5E712C953BCB}" presName="connTx" presStyleLbl="parChTrans1D2" presStyleIdx="0" presStyleCnt="5"/>
      <dgm:spPr/>
    </dgm:pt>
    <dgm:pt modelId="{0188F405-FC39-4C3B-B0A1-2DCDF19E1B5D}" type="pres">
      <dgm:prSet presAssocID="{6FAEFCE7-0F8B-4501-8DA0-4D46E074AB2E}" presName="node" presStyleLbl="node1" presStyleIdx="0" presStyleCnt="5" custScaleX="110000" custScaleY="110000" custRadScaleRad="149538" custRadScaleInc="185064">
        <dgm:presLayoutVars>
          <dgm:bulletEnabled val="1"/>
        </dgm:presLayoutVars>
      </dgm:prSet>
      <dgm:spPr/>
    </dgm:pt>
    <dgm:pt modelId="{0D55BB4E-11E9-4804-82C8-DAFD88CB0FD0}" type="pres">
      <dgm:prSet presAssocID="{CB4E2638-7F53-42DA-B7AB-8566F0275CEC}" presName="Name9" presStyleLbl="parChTrans1D2" presStyleIdx="1" presStyleCnt="5"/>
      <dgm:spPr/>
    </dgm:pt>
    <dgm:pt modelId="{F74D904C-D12D-45FE-A85A-0031D8E4FA79}" type="pres">
      <dgm:prSet presAssocID="{CB4E2638-7F53-42DA-B7AB-8566F0275CEC}" presName="connTx" presStyleLbl="parChTrans1D2" presStyleIdx="1" presStyleCnt="5"/>
      <dgm:spPr/>
    </dgm:pt>
    <dgm:pt modelId="{0D53FEA3-D548-4983-BF1D-235032A77A6E}" type="pres">
      <dgm:prSet presAssocID="{98D1C5B2-537A-4734-BD01-333F8EC0F5E6}" presName="node" presStyleLbl="node1" presStyleIdx="1" presStyleCnt="5" custScaleX="110000" custScaleY="110000" custRadScaleRad="112711" custRadScaleInc="149354">
        <dgm:presLayoutVars>
          <dgm:bulletEnabled val="1"/>
        </dgm:presLayoutVars>
      </dgm:prSet>
      <dgm:spPr/>
    </dgm:pt>
    <dgm:pt modelId="{7BF031E7-CEF0-4F49-9A3D-971F5214FC09}" type="pres">
      <dgm:prSet presAssocID="{D298FEA8-B2D8-41BF-8B91-D51C37A03067}" presName="Name9" presStyleLbl="parChTrans1D2" presStyleIdx="2" presStyleCnt="5"/>
      <dgm:spPr/>
    </dgm:pt>
    <dgm:pt modelId="{18557B64-6371-42CB-99F9-764C96217BDB}" type="pres">
      <dgm:prSet presAssocID="{D298FEA8-B2D8-41BF-8B91-D51C37A03067}" presName="connTx" presStyleLbl="parChTrans1D2" presStyleIdx="2" presStyleCnt="5"/>
      <dgm:spPr/>
    </dgm:pt>
    <dgm:pt modelId="{9EB148AE-3E73-41E9-8D0E-832851004EE5}" type="pres">
      <dgm:prSet presAssocID="{784121E8-7F7F-4AC4-801D-7A48BEF74B62}" presName="node" presStyleLbl="node1" presStyleIdx="2" presStyleCnt="5" custRadScaleRad="119220" custRadScaleInc="248133">
        <dgm:presLayoutVars>
          <dgm:bulletEnabled val="1"/>
        </dgm:presLayoutVars>
      </dgm:prSet>
      <dgm:spPr/>
    </dgm:pt>
    <dgm:pt modelId="{295D2184-2749-4B54-8A3A-93F0B6B3AAF4}" type="pres">
      <dgm:prSet presAssocID="{593B80C9-55D4-4B6F-90A3-B55743C85F62}" presName="Name9" presStyleLbl="parChTrans1D2" presStyleIdx="3" presStyleCnt="5"/>
      <dgm:spPr/>
    </dgm:pt>
    <dgm:pt modelId="{E51687C4-0912-4475-9D6E-3352BBE6909C}" type="pres">
      <dgm:prSet presAssocID="{593B80C9-55D4-4B6F-90A3-B55743C85F62}" presName="connTx" presStyleLbl="parChTrans1D2" presStyleIdx="3" presStyleCnt="5"/>
      <dgm:spPr/>
    </dgm:pt>
    <dgm:pt modelId="{26893689-601A-42E7-82FC-8F65B78E94D8}" type="pres">
      <dgm:prSet presAssocID="{7408CD6E-0DBB-499E-A921-5A27D3DFD15E}" presName="node" presStyleLbl="node1" presStyleIdx="3" presStyleCnt="5" custRadScaleRad="138370" custRadScaleInc="225456">
        <dgm:presLayoutVars>
          <dgm:bulletEnabled val="1"/>
        </dgm:presLayoutVars>
      </dgm:prSet>
      <dgm:spPr/>
    </dgm:pt>
    <dgm:pt modelId="{1CED869F-58DA-4C55-99E6-0CD4B1AE12F5}" type="pres">
      <dgm:prSet presAssocID="{30CC2177-9AF9-4D30-8EE2-241062257DEA}" presName="Name9" presStyleLbl="parChTrans1D2" presStyleIdx="4" presStyleCnt="5"/>
      <dgm:spPr/>
    </dgm:pt>
    <dgm:pt modelId="{29AD8EF2-E228-46F6-BC53-400F9932C560}" type="pres">
      <dgm:prSet presAssocID="{30CC2177-9AF9-4D30-8EE2-241062257DEA}" presName="connTx" presStyleLbl="parChTrans1D2" presStyleIdx="4" presStyleCnt="5"/>
      <dgm:spPr/>
    </dgm:pt>
    <dgm:pt modelId="{2517C2C7-0EC1-4CC0-9B24-BBFACF24A996}" type="pres">
      <dgm:prSet presAssocID="{93E594B6-6586-4ED0-9247-EFED2442523B}" presName="node" presStyleLbl="node1" presStyleIdx="4" presStyleCnt="5" custRadScaleRad="109055" custRadScaleInc="194155">
        <dgm:presLayoutVars>
          <dgm:bulletEnabled val="1"/>
        </dgm:presLayoutVars>
      </dgm:prSet>
      <dgm:spPr/>
    </dgm:pt>
  </dgm:ptLst>
  <dgm:cxnLst>
    <dgm:cxn modelId="{F69D521A-61B0-45AA-95EE-AAB1A3F829B5}" srcId="{D305B639-87C3-4691-B45B-6AF09F8C8EE9}" destId="{855A3CC3-63F2-4DF7-8359-52CE448BFB1C}" srcOrd="0" destOrd="0" parTransId="{4AF19AF1-DB58-4F7C-BA7A-C37766BB72F8}" sibTransId="{B0BAE147-FE61-45B4-B8E8-CC9E6CFCA664}"/>
    <dgm:cxn modelId="{9F24FC1C-22F2-4B82-ACB6-39C7AD306646}" srcId="{855A3CC3-63F2-4DF7-8359-52CE448BFB1C}" destId="{98D1C5B2-537A-4734-BD01-333F8EC0F5E6}" srcOrd="1" destOrd="0" parTransId="{CB4E2638-7F53-42DA-B7AB-8566F0275CEC}" sibTransId="{93BCAEDB-65BB-4A90-9BEC-2164E5823612}"/>
    <dgm:cxn modelId="{81849436-7646-450C-8588-F81C97802630}" type="presOf" srcId="{D305B639-87C3-4691-B45B-6AF09F8C8EE9}" destId="{A64FDE09-31FB-43FD-93F5-916DCE710718}" srcOrd="0" destOrd="0" presId="urn:microsoft.com/office/officeart/2005/8/layout/radial1"/>
    <dgm:cxn modelId="{063E3F5C-46E0-4288-A923-6DF75334EC7E}" type="presOf" srcId="{30CC2177-9AF9-4D30-8EE2-241062257DEA}" destId="{1CED869F-58DA-4C55-99E6-0CD4B1AE12F5}" srcOrd="0" destOrd="0" presId="urn:microsoft.com/office/officeart/2005/8/layout/radial1"/>
    <dgm:cxn modelId="{02C4AE60-AD22-493D-A532-1268883B761F}" type="presOf" srcId="{855A3CC3-63F2-4DF7-8359-52CE448BFB1C}" destId="{914204C3-5CFD-4F74-83D4-8483C52E2F2D}" srcOrd="0" destOrd="0" presId="urn:microsoft.com/office/officeart/2005/8/layout/radial1"/>
    <dgm:cxn modelId="{304BE644-B129-454A-9751-A36311753A24}" type="presOf" srcId="{7408CD6E-0DBB-499E-A921-5A27D3DFD15E}" destId="{26893689-601A-42E7-82FC-8F65B78E94D8}" srcOrd="0" destOrd="0" presId="urn:microsoft.com/office/officeart/2005/8/layout/radial1"/>
    <dgm:cxn modelId="{7412FB71-8295-404F-ABC3-0F52D45FF700}" type="presOf" srcId="{593B80C9-55D4-4B6F-90A3-B55743C85F62}" destId="{E51687C4-0912-4475-9D6E-3352BBE6909C}" srcOrd="1" destOrd="0" presId="urn:microsoft.com/office/officeart/2005/8/layout/radial1"/>
    <dgm:cxn modelId="{626A9C73-40AB-46A4-8005-B9DBD8131325}" type="presOf" srcId="{AFA21156-F4C1-405B-B682-5E712C953BCB}" destId="{1681A7D6-9DC0-4766-93B4-6361DF687504}" srcOrd="1" destOrd="0" presId="urn:microsoft.com/office/officeart/2005/8/layout/radial1"/>
    <dgm:cxn modelId="{537C007A-F2F1-4B53-BAD4-7BCDFE6BF066}" type="presOf" srcId="{784121E8-7F7F-4AC4-801D-7A48BEF74B62}" destId="{9EB148AE-3E73-41E9-8D0E-832851004EE5}" srcOrd="0" destOrd="0" presId="urn:microsoft.com/office/officeart/2005/8/layout/radial1"/>
    <dgm:cxn modelId="{A03E5F7B-1A86-48FF-B9A4-456BE75A16B2}" srcId="{855A3CC3-63F2-4DF7-8359-52CE448BFB1C}" destId="{6FAEFCE7-0F8B-4501-8DA0-4D46E074AB2E}" srcOrd="0" destOrd="0" parTransId="{AFA21156-F4C1-405B-B682-5E712C953BCB}" sibTransId="{95F3841E-AE10-439E-A85C-98798CCE02D2}"/>
    <dgm:cxn modelId="{F8D5C080-C7AD-4D1C-9ADF-C99F49ADFF98}" type="presOf" srcId="{AFA21156-F4C1-405B-B682-5E712C953BCB}" destId="{A4C4E80E-A887-437E-95AD-89D960BC43D3}" srcOrd="0" destOrd="0" presId="urn:microsoft.com/office/officeart/2005/8/layout/radial1"/>
    <dgm:cxn modelId="{2CD23C91-1419-4C11-8D32-0258982E420B}" srcId="{855A3CC3-63F2-4DF7-8359-52CE448BFB1C}" destId="{93E594B6-6586-4ED0-9247-EFED2442523B}" srcOrd="4" destOrd="0" parTransId="{30CC2177-9AF9-4D30-8EE2-241062257DEA}" sibTransId="{56F61E4F-F6F6-4B70-99D6-38FF61B7F7BD}"/>
    <dgm:cxn modelId="{9316AC96-F15C-4E3C-B47F-8E839727D442}" type="presOf" srcId="{6FAEFCE7-0F8B-4501-8DA0-4D46E074AB2E}" destId="{0188F405-FC39-4C3B-B0A1-2DCDF19E1B5D}" srcOrd="0" destOrd="0" presId="urn:microsoft.com/office/officeart/2005/8/layout/radial1"/>
    <dgm:cxn modelId="{E4BFAB99-3012-44D5-8730-590D043CD383}" type="presOf" srcId="{593B80C9-55D4-4B6F-90A3-B55743C85F62}" destId="{295D2184-2749-4B54-8A3A-93F0B6B3AAF4}" srcOrd="0" destOrd="0" presId="urn:microsoft.com/office/officeart/2005/8/layout/radial1"/>
    <dgm:cxn modelId="{89ACCE9F-1D68-49F4-8E67-9DE0C7F85C08}" srcId="{855A3CC3-63F2-4DF7-8359-52CE448BFB1C}" destId="{784121E8-7F7F-4AC4-801D-7A48BEF74B62}" srcOrd="2" destOrd="0" parTransId="{D298FEA8-B2D8-41BF-8B91-D51C37A03067}" sibTransId="{374BA71E-A8C6-417E-9047-A1252A7C63AE}"/>
    <dgm:cxn modelId="{756213A6-CF60-492E-AE65-51D530930AA0}" srcId="{855A3CC3-63F2-4DF7-8359-52CE448BFB1C}" destId="{7408CD6E-0DBB-499E-A921-5A27D3DFD15E}" srcOrd="3" destOrd="0" parTransId="{593B80C9-55D4-4B6F-90A3-B55743C85F62}" sibTransId="{F303246F-432D-44ED-8112-578C34F402ED}"/>
    <dgm:cxn modelId="{48B19CAA-0F10-440C-9BB1-F71AEDFC5949}" type="presOf" srcId="{98D1C5B2-537A-4734-BD01-333F8EC0F5E6}" destId="{0D53FEA3-D548-4983-BF1D-235032A77A6E}" srcOrd="0" destOrd="0" presId="urn:microsoft.com/office/officeart/2005/8/layout/radial1"/>
    <dgm:cxn modelId="{5A90CBCE-DADA-486A-823A-32EFA92F86AC}" type="presOf" srcId="{30CC2177-9AF9-4D30-8EE2-241062257DEA}" destId="{29AD8EF2-E228-46F6-BC53-400F9932C560}" srcOrd="1" destOrd="0" presId="urn:microsoft.com/office/officeart/2005/8/layout/radial1"/>
    <dgm:cxn modelId="{D6F1C2E1-E344-439B-8CE5-35D3BE3A8B0B}" type="presOf" srcId="{CB4E2638-7F53-42DA-B7AB-8566F0275CEC}" destId="{0D55BB4E-11E9-4804-82C8-DAFD88CB0FD0}" srcOrd="0" destOrd="0" presId="urn:microsoft.com/office/officeart/2005/8/layout/radial1"/>
    <dgm:cxn modelId="{E6F2CDF7-972A-4B16-9A8E-16E04BD4C753}" type="presOf" srcId="{93E594B6-6586-4ED0-9247-EFED2442523B}" destId="{2517C2C7-0EC1-4CC0-9B24-BBFACF24A996}" srcOrd="0" destOrd="0" presId="urn:microsoft.com/office/officeart/2005/8/layout/radial1"/>
    <dgm:cxn modelId="{F2AAF1FA-5973-432C-8599-EA6BA6130BAA}" type="presOf" srcId="{CB4E2638-7F53-42DA-B7AB-8566F0275CEC}" destId="{F74D904C-D12D-45FE-A85A-0031D8E4FA79}" srcOrd="1" destOrd="0" presId="urn:microsoft.com/office/officeart/2005/8/layout/radial1"/>
    <dgm:cxn modelId="{AD9DAEFD-B1E3-4873-BF83-0CAAC1E5F98F}" type="presOf" srcId="{D298FEA8-B2D8-41BF-8B91-D51C37A03067}" destId="{7BF031E7-CEF0-4F49-9A3D-971F5214FC09}" srcOrd="0" destOrd="0" presId="urn:microsoft.com/office/officeart/2005/8/layout/radial1"/>
    <dgm:cxn modelId="{C053FEFE-4244-4C37-BA05-AACC96415B09}" type="presOf" srcId="{D298FEA8-B2D8-41BF-8B91-D51C37A03067}" destId="{18557B64-6371-42CB-99F9-764C96217BDB}" srcOrd="1" destOrd="0" presId="urn:microsoft.com/office/officeart/2005/8/layout/radial1"/>
    <dgm:cxn modelId="{692000CD-ED76-403C-8C90-578E8E98F12D}" type="presParOf" srcId="{A64FDE09-31FB-43FD-93F5-916DCE710718}" destId="{914204C3-5CFD-4F74-83D4-8483C52E2F2D}" srcOrd="0" destOrd="0" presId="urn:microsoft.com/office/officeart/2005/8/layout/radial1"/>
    <dgm:cxn modelId="{D3626C4D-57D3-496F-8D10-1E181EE8CD05}" type="presParOf" srcId="{A64FDE09-31FB-43FD-93F5-916DCE710718}" destId="{A4C4E80E-A887-437E-95AD-89D960BC43D3}" srcOrd="1" destOrd="0" presId="urn:microsoft.com/office/officeart/2005/8/layout/radial1"/>
    <dgm:cxn modelId="{8AEDF8BD-7818-476D-BFCE-3971D0A2A848}" type="presParOf" srcId="{A4C4E80E-A887-437E-95AD-89D960BC43D3}" destId="{1681A7D6-9DC0-4766-93B4-6361DF687504}" srcOrd="0" destOrd="0" presId="urn:microsoft.com/office/officeart/2005/8/layout/radial1"/>
    <dgm:cxn modelId="{C05D20DC-54B5-4CB1-967B-B5574ABEAE46}" type="presParOf" srcId="{A64FDE09-31FB-43FD-93F5-916DCE710718}" destId="{0188F405-FC39-4C3B-B0A1-2DCDF19E1B5D}" srcOrd="2" destOrd="0" presId="urn:microsoft.com/office/officeart/2005/8/layout/radial1"/>
    <dgm:cxn modelId="{22562897-95EA-4D21-8624-972987AFF235}" type="presParOf" srcId="{A64FDE09-31FB-43FD-93F5-916DCE710718}" destId="{0D55BB4E-11E9-4804-82C8-DAFD88CB0FD0}" srcOrd="3" destOrd="0" presId="urn:microsoft.com/office/officeart/2005/8/layout/radial1"/>
    <dgm:cxn modelId="{C675A9E4-F4C7-49B6-8755-D86CBA9B75BC}" type="presParOf" srcId="{0D55BB4E-11E9-4804-82C8-DAFD88CB0FD0}" destId="{F74D904C-D12D-45FE-A85A-0031D8E4FA79}" srcOrd="0" destOrd="0" presId="urn:microsoft.com/office/officeart/2005/8/layout/radial1"/>
    <dgm:cxn modelId="{B8AB3C04-9A44-45CE-BEC0-CEF2E2BC08B8}" type="presParOf" srcId="{A64FDE09-31FB-43FD-93F5-916DCE710718}" destId="{0D53FEA3-D548-4983-BF1D-235032A77A6E}" srcOrd="4" destOrd="0" presId="urn:microsoft.com/office/officeart/2005/8/layout/radial1"/>
    <dgm:cxn modelId="{29E77E1D-F0E1-4666-9789-6F0C4E82ADED}" type="presParOf" srcId="{A64FDE09-31FB-43FD-93F5-916DCE710718}" destId="{7BF031E7-CEF0-4F49-9A3D-971F5214FC09}" srcOrd="5" destOrd="0" presId="urn:microsoft.com/office/officeart/2005/8/layout/radial1"/>
    <dgm:cxn modelId="{2B65D474-8561-490C-8580-14C544D94DC6}" type="presParOf" srcId="{7BF031E7-CEF0-4F49-9A3D-971F5214FC09}" destId="{18557B64-6371-42CB-99F9-764C96217BDB}" srcOrd="0" destOrd="0" presId="urn:microsoft.com/office/officeart/2005/8/layout/radial1"/>
    <dgm:cxn modelId="{D8962834-7A3E-4674-9D24-ADB184F39D04}" type="presParOf" srcId="{A64FDE09-31FB-43FD-93F5-916DCE710718}" destId="{9EB148AE-3E73-41E9-8D0E-832851004EE5}" srcOrd="6" destOrd="0" presId="urn:microsoft.com/office/officeart/2005/8/layout/radial1"/>
    <dgm:cxn modelId="{512DC057-8DC4-443F-933F-22FB5EE84ED9}" type="presParOf" srcId="{A64FDE09-31FB-43FD-93F5-916DCE710718}" destId="{295D2184-2749-4B54-8A3A-93F0B6B3AAF4}" srcOrd="7" destOrd="0" presId="urn:microsoft.com/office/officeart/2005/8/layout/radial1"/>
    <dgm:cxn modelId="{FE1236A3-4F41-4DFD-BBB9-0354D7E891D1}" type="presParOf" srcId="{295D2184-2749-4B54-8A3A-93F0B6B3AAF4}" destId="{E51687C4-0912-4475-9D6E-3352BBE6909C}" srcOrd="0" destOrd="0" presId="urn:microsoft.com/office/officeart/2005/8/layout/radial1"/>
    <dgm:cxn modelId="{91C8C3BD-8F76-40A0-8D9E-902A260D4287}" type="presParOf" srcId="{A64FDE09-31FB-43FD-93F5-916DCE710718}" destId="{26893689-601A-42E7-82FC-8F65B78E94D8}" srcOrd="8" destOrd="0" presId="urn:microsoft.com/office/officeart/2005/8/layout/radial1"/>
    <dgm:cxn modelId="{0E4FAC85-1127-4B67-98FB-3A86F63BA661}" type="presParOf" srcId="{A64FDE09-31FB-43FD-93F5-916DCE710718}" destId="{1CED869F-58DA-4C55-99E6-0CD4B1AE12F5}" srcOrd="9" destOrd="0" presId="urn:microsoft.com/office/officeart/2005/8/layout/radial1"/>
    <dgm:cxn modelId="{1B877B24-C666-44C3-B9FD-453DC6A4AD05}" type="presParOf" srcId="{1CED869F-58DA-4C55-99E6-0CD4B1AE12F5}" destId="{29AD8EF2-E228-46F6-BC53-400F9932C560}" srcOrd="0" destOrd="0" presId="urn:microsoft.com/office/officeart/2005/8/layout/radial1"/>
    <dgm:cxn modelId="{1E2FD238-338D-4B66-876A-F250871F98EF}" type="presParOf" srcId="{A64FDE09-31FB-43FD-93F5-916DCE710718}" destId="{2517C2C7-0EC1-4CC0-9B24-BBFACF24A996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16119-A59C-4890-9C36-DEA6AB2A54EA}">
      <dsp:nvSpPr>
        <dsp:cNvPr id="0" name=""/>
        <dsp:cNvSpPr/>
      </dsp:nvSpPr>
      <dsp:spPr>
        <a:xfrm>
          <a:off x="2950" y="2744"/>
          <a:ext cx="7986987" cy="1464947"/>
        </a:xfrm>
        <a:prstGeom prst="roundRect">
          <a:avLst>
            <a:gd name="adj" fmla="val 10000"/>
          </a:avLst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EU action </a:t>
          </a:r>
          <a:r>
            <a:rPr lang="nl-BE" sz="18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for</a:t>
          </a:r>
          <a:r>
            <a:rPr lang="nl-BE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equal</a:t>
          </a:r>
          <a:r>
            <a:rPr lang="nl-BE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endParaRPr lang="nl-BE" sz="1800" b="1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5857" y="45651"/>
        <a:ext cx="7901173" cy="1379133"/>
      </dsp:txXfrm>
    </dsp:sp>
    <dsp:sp modelId="{CB838D04-6302-45EE-A151-39AEC0BE93A2}">
      <dsp:nvSpPr>
        <dsp:cNvPr id="0" name=""/>
        <dsp:cNvSpPr/>
      </dsp:nvSpPr>
      <dsp:spPr>
        <a:xfrm>
          <a:off x="2950" y="1607786"/>
          <a:ext cx="3913010" cy="14649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Legal </a:t>
          </a:r>
          <a:r>
            <a:rPr lang="nl-BE" sz="18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recognition</a:t>
          </a:r>
          <a:r>
            <a:rPr lang="nl-B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r>
            <a:rPr lang="nl-BE" sz="18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equal</a:t>
          </a:r>
          <a:r>
            <a:rPr lang="nl-B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endParaRPr lang="nl-BE" sz="18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5857" y="1650693"/>
        <a:ext cx="3827196" cy="1379133"/>
      </dsp:txXfrm>
    </dsp:sp>
    <dsp:sp modelId="{23625006-0BFD-4D4A-99CD-61B086F69F97}">
      <dsp:nvSpPr>
        <dsp:cNvPr id="0" name=""/>
        <dsp:cNvSpPr/>
      </dsp:nvSpPr>
      <dsp:spPr>
        <a:xfrm>
          <a:off x="2950" y="3212828"/>
          <a:ext cx="1916263" cy="14649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Primary</a:t>
          </a:r>
          <a:r>
            <a:rPr lang="nl-BE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EU </a:t>
          </a:r>
          <a:r>
            <a:rPr lang="nl-BE" sz="15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law</a:t>
          </a:r>
          <a:r>
            <a:rPr lang="nl-BE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Art. 157 TFEU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Art. 23(1) EU-Charter</a:t>
          </a:r>
        </a:p>
      </dsp:txBody>
      <dsp:txXfrm>
        <a:off x="45857" y="3255735"/>
        <a:ext cx="1830449" cy="1379133"/>
      </dsp:txXfrm>
    </dsp:sp>
    <dsp:sp modelId="{FA2B7101-FD36-4B0A-BA18-BC606ED52313}">
      <dsp:nvSpPr>
        <dsp:cNvPr id="0" name=""/>
        <dsp:cNvSpPr/>
      </dsp:nvSpPr>
      <dsp:spPr>
        <a:xfrm>
          <a:off x="1999697" y="3212828"/>
          <a:ext cx="1916263" cy="14649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Secondary</a:t>
          </a:r>
          <a:r>
            <a:rPr lang="nl-BE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EU </a:t>
          </a:r>
          <a:r>
            <a:rPr lang="nl-BE" sz="15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law</a:t>
          </a:r>
          <a:r>
            <a:rPr lang="nl-BE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- Gender </a:t>
          </a:r>
          <a:r>
            <a:rPr lang="nl-BE" sz="15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Recast</a:t>
          </a:r>
          <a:r>
            <a:rPr lang="nl-BE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Directive 2006/54/EC</a:t>
          </a:r>
        </a:p>
      </dsp:txBody>
      <dsp:txXfrm>
        <a:off x="2042604" y="3255735"/>
        <a:ext cx="1830449" cy="1379133"/>
      </dsp:txXfrm>
    </dsp:sp>
    <dsp:sp modelId="{0940C1B3-43E0-4C46-BC4B-3656DDF7A9E3}">
      <dsp:nvSpPr>
        <dsp:cNvPr id="0" name=""/>
        <dsp:cNvSpPr/>
      </dsp:nvSpPr>
      <dsp:spPr>
        <a:xfrm>
          <a:off x="4076927" y="1607786"/>
          <a:ext cx="3913010" cy="14649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8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transparency</a:t>
          </a:r>
          <a:endParaRPr lang="nl-BE" sz="18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119834" y="1650693"/>
        <a:ext cx="3827196" cy="1379133"/>
      </dsp:txXfrm>
    </dsp:sp>
    <dsp:sp modelId="{34C1E733-1F0C-407B-9C5F-289C334237C1}">
      <dsp:nvSpPr>
        <dsp:cNvPr id="0" name=""/>
        <dsp:cNvSpPr/>
      </dsp:nvSpPr>
      <dsp:spPr>
        <a:xfrm>
          <a:off x="4076927" y="3212828"/>
          <a:ext cx="1916263" cy="14649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Recommendation</a:t>
          </a:r>
          <a:r>
            <a:rPr lang="nl-BE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on </a:t>
          </a:r>
          <a:r>
            <a:rPr lang="nl-BE" sz="15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equal</a:t>
          </a:r>
          <a:r>
            <a:rPr lang="nl-BE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5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2014/124/EU</a:t>
          </a:r>
        </a:p>
      </dsp:txBody>
      <dsp:txXfrm>
        <a:off x="4119834" y="3255735"/>
        <a:ext cx="1830449" cy="1379133"/>
      </dsp:txXfrm>
    </dsp:sp>
    <dsp:sp modelId="{D28C7E55-1F04-43CE-A505-DBC64C43F877}">
      <dsp:nvSpPr>
        <dsp:cNvPr id="0" name=""/>
        <dsp:cNvSpPr/>
      </dsp:nvSpPr>
      <dsp:spPr>
        <a:xfrm>
          <a:off x="6073673" y="3212828"/>
          <a:ext cx="1916263" cy="1464947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5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500" kern="1200" dirty="0" err="1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Transparency</a:t>
          </a:r>
          <a:r>
            <a:rPr lang="nl-BE" sz="15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 Directive 2023/970 </a:t>
          </a:r>
        </a:p>
      </dsp:txBody>
      <dsp:txXfrm>
        <a:off x="6116580" y="3255735"/>
        <a:ext cx="1830449" cy="1379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DC501-063C-459C-A2CE-8C74A3C9607D}">
      <dsp:nvSpPr>
        <dsp:cNvPr id="0" name=""/>
        <dsp:cNvSpPr/>
      </dsp:nvSpPr>
      <dsp:spPr>
        <a:xfrm>
          <a:off x="1960474" y="1728"/>
          <a:ext cx="2162098" cy="1081049"/>
        </a:xfrm>
        <a:prstGeom prst="roundRect">
          <a:avLst>
            <a:gd name="adj" fmla="val 10000"/>
          </a:avLst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Individual</a:t>
          </a:r>
          <a:r>
            <a:rPr lang="nl-BE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 approach</a:t>
          </a:r>
        </a:p>
      </dsp:txBody>
      <dsp:txXfrm>
        <a:off x="1992137" y="33391"/>
        <a:ext cx="2098772" cy="1017723"/>
      </dsp:txXfrm>
    </dsp:sp>
    <dsp:sp modelId="{232D60DE-99E7-4B84-8B1C-D07E839160A5}">
      <dsp:nvSpPr>
        <dsp:cNvPr id="0" name=""/>
        <dsp:cNvSpPr/>
      </dsp:nvSpPr>
      <dsp:spPr>
        <a:xfrm>
          <a:off x="2176684" y="1082777"/>
          <a:ext cx="216209" cy="810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787"/>
              </a:lnTo>
              <a:lnTo>
                <a:pt x="216209" y="8107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7B8BD-2AFA-4F45-8D7A-A8795627504B}">
      <dsp:nvSpPr>
        <dsp:cNvPr id="0" name=""/>
        <dsp:cNvSpPr/>
      </dsp:nvSpPr>
      <dsp:spPr>
        <a:xfrm>
          <a:off x="2392894" y="1353039"/>
          <a:ext cx="1729678" cy="1081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Responsibility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victims</a:t>
          </a:r>
          <a:endParaRPr lang="nl-BE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424557" y="1384702"/>
        <a:ext cx="1666352" cy="1017723"/>
      </dsp:txXfrm>
    </dsp:sp>
    <dsp:sp modelId="{3152B931-49F0-4ECE-BB4D-E2D1FBDD8C45}">
      <dsp:nvSpPr>
        <dsp:cNvPr id="0" name=""/>
        <dsp:cNvSpPr/>
      </dsp:nvSpPr>
      <dsp:spPr>
        <a:xfrm>
          <a:off x="2176684" y="1082777"/>
          <a:ext cx="216209" cy="216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098"/>
              </a:lnTo>
              <a:lnTo>
                <a:pt x="216209" y="2162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08985-A954-4ABC-B2BA-29926A0F92F2}">
      <dsp:nvSpPr>
        <dsp:cNvPr id="0" name=""/>
        <dsp:cNvSpPr/>
      </dsp:nvSpPr>
      <dsp:spPr>
        <a:xfrm>
          <a:off x="2392894" y="2704351"/>
          <a:ext cx="1729678" cy="1081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Individual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compensation</a:t>
          </a:r>
          <a:endParaRPr lang="nl-BE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424557" y="2736014"/>
        <a:ext cx="1666352" cy="1017723"/>
      </dsp:txXfrm>
    </dsp:sp>
    <dsp:sp modelId="{EF6F9D52-1780-41BF-9785-BEFE2E6E6922}">
      <dsp:nvSpPr>
        <dsp:cNvPr id="0" name=""/>
        <dsp:cNvSpPr/>
      </dsp:nvSpPr>
      <dsp:spPr>
        <a:xfrm>
          <a:off x="2176684" y="1082777"/>
          <a:ext cx="216209" cy="3513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10"/>
              </a:lnTo>
              <a:lnTo>
                <a:pt x="216209" y="3513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8C53B-6979-4B9A-9927-4E77FAF1B5B6}">
      <dsp:nvSpPr>
        <dsp:cNvPr id="0" name=""/>
        <dsp:cNvSpPr/>
      </dsp:nvSpPr>
      <dsp:spPr>
        <a:xfrm>
          <a:off x="2392894" y="4055663"/>
          <a:ext cx="1729678" cy="1081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Adversarial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character</a:t>
          </a:r>
          <a:endParaRPr lang="nl-BE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424557" y="4087326"/>
        <a:ext cx="1666352" cy="1017723"/>
      </dsp:txXfrm>
    </dsp:sp>
    <dsp:sp modelId="{39B9259E-E8C1-4C0E-9CD9-7D5DCB87102B}">
      <dsp:nvSpPr>
        <dsp:cNvPr id="0" name=""/>
        <dsp:cNvSpPr/>
      </dsp:nvSpPr>
      <dsp:spPr>
        <a:xfrm>
          <a:off x="4663097" y="1728"/>
          <a:ext cx="2162098" cy="1081049"/>
        </a:xfrm>
        <a:prstGeom prst="roundRect">
          <a:avLst>
            <a:gd name="adj" fmla="val 10000"/>
          </a:avLst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b="1" kern="1200" dirty="0" err="1">
              <a:latin typeface="Verdana" panose="020B0604030504040204" pitchFamily="34" charset="0"/>
              <a:ea typeface="Verdana" panose="020B0604030504040204" pitchFamily="34" charset="0"/>
            </a:rPr>
            <a:t>Proactive</a:t>
          </a:r>
          <a:r>
            <a:rPr lang="nl-BE" sz="1800" b="1" kern="1200" dirty="0">
              <a:latin typeface="Verdana" panose="020B0604030504040204" pitchFamily="34" charset="0"/>
              <a:ea typeface="Verdana" panose="020B0604030504040204" pitchFamily="34" charset="0"/>
            </a:rPr>
            <a:t> approach</a:t>
          </a:r>
        </a:p>
      </dsp:txBody>
      <dsp:txXfrm>
        <a:off x="4694760" y="33391"/>
        <a:ext cx="2098772" cy="1017723"/>
      </dsp:txXfrm>
    </dsp:sp>
    <dsp:sp modelId="{9513E670-BD37-493C-9564-C1D469A3AD93}">
      <dsp:nvSpPr>
        <dsp:cNvPr id="0" name=""/>
        <dsp:cNvSpPr/>
      </dsp:nvSpPr>
      <dsp:spPr>
        <a:xfrm>
          <a:off x="4879307" y="1082777"/>
          <a:ext cx="216209" cy="810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0787"/>
              </a:lnTo>
              <a:lnTo>
                <a:pt x="216209" y="8107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21097-1901-48EC-B691-40C6ED6CD4BA}">
      <dsp:nvSpPr>
        <dsp:cNvPr id="0" name=""/>
        <dsp:cNvSpPr/>
      </dsp:nvSpPr>
      <dsp:spPr>
        <a:xfrm>
          <a:off x="5095517" y="1353039"/>
          <a:ext cx="1729678" cy="1081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Responsibility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employers</a:t>
          </a:r>
          <a:endParaRPr lang="nl-BE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127180" y="1384702"/>
        <a:ext cx="1666352" cy="1017723"/>
      </dsp:txXfrm>
    </dsp:sp>
    <dsp:sp modelId="{E7B782A6-7485-4DDA-A75D-FCD2D434EC98}">
      <dsp:nvSpPr>
        <dsp:cNvPr id="0" name=""/>
        <dsp:cNvSpPr/>
      </dsp:nvSpPr>
      <dsp:spPr>
        <a:xfrm>
          <a:off x="4879307" y="1082777"/>
          <a:ext cx="216209" cy="216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2098"/>
              </a:lnTo>
              <a:lnTo>
                <a:pt x="216209" y="2162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3C8F59-1501-44FF-B0EA-6B1B277AB874}">
      <dsp:nvSpPr>
        <dsp:cNvPr id="0" name=""/>
        <dsp:cNvSpPr/>
      </dsp:nvSpPr>
      <dsp:spPr>
        <a:xfrm>
          <a:off x="5095517" y="2704351"/>
          <a:ext cx="1729678" cy="1081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Adjustment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structure</a:t>
          </a:r>
          <a:endParaRPr lang="nl-BE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127180" y="2736014"/>
        <a:ext cx="1666352" cy="1017723"/>
      </dsp:txXfrm>
    </dsp:sp>
    <dsp:sp modelId="{875DB9C8-6148-4FBC-8871-564F69617897}">
      <dsp:nvSpPr>
        <dsp:cNvPr id="0" name=""/>
        <dsp:cNvSpPr/>
      </dsp:nvSpPr>
      <dsp:spPr>
        <a:xfrm>
          <a:off x="4879307" y="1082777"/>
          <a:ext cx="216209" cy="3513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10"/>
              </a:lnTo>
              <a:lnTo>
                <a:pt x="216209" y="3513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094E6-6436-4232-ABEE-90D8E18E6718}">
      <dsp:nvSpPr>
        <dsp:cNvPr id="0" name=""/>
        <dsp:cNvSpPr/>
      </dsp:nvSpPr>
      <dsp:spPr>
        <a:xfrm>
          <a:off x="5095517" y="4055663"/>
          <a:ext cx="1729678" cy="10810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Mutual agreement &amp; cooperation</a:t>
          </a:r>
        </a:p>
      </dsp:txBody>
      <dsp:txXfrm>
        <a:off x="5127180" y="4087326"/>
        <a:ext cx="1666352" cy="1017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A3C76-8C64-4816-8891-5FEEB483CDF4}">
      <dsp:nvSpPr>
        <dsp:cNvPr id="0" name=""/>
        <dsp:cNvSpPr/>
      </dsp:nvSpPr>
      <dsp:spPr>
        <a:xfrm rot="5400000">
          <a:off x="5505060" y="-2299497"/>
          <a:ext cx="741583" cy="5530214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Right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receive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information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about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the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initial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endParaRPr lang="nl-BE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0745" y="131019"/>
        <a:ext cx="5494013" cy="669181"/>
      </dsp:txXfrm>
    </dsp:sp>
    <dsp:sp modelId="{4476B27B-F030-4ACC-8BE3-E079D9C6443A}">
      <dsp:nvSpPr>
        <dsp:cNvPr id="0" name=""/>
        <dsp:cNvSpPr/>
      </dsp:nvSpPr>
      <dsp:spPr>
        <a:xfrm>
          <a:off x="0" y="2120"/>
          <a:ext cx="3110745" cy="926979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Transparency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prior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employment</a:t>
          </a:r>
          <a:endParaRPr lang="nl-BE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5251" y="47371"/>
        <a:ext cx="3020243" cy="836477"/>
      </dsp:txXfrm>
    </dsp:sp>
    <dsp:sp modelId="{52B055AC-5C45-4A53-AEFB-45D13B7A6542}">
      <dsp:nvSpPr>
        <dsp:cNvPr id="0" name=""/>
        <dsp:cNvSpPr/>
      </dsp:nvSpPr>
      <dsp:spPr>
        <a:xfrm rot="5400000">
          <a:off x="5505060" y="-1326168"/>
          <a:ext cx="741583" cy="5530214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Access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objective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and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gender-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neutral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criteria</a:t>
          </a:r>
        </a:p>
      </dsp:txBody>
      <dsp:txXfrm rot="-5400000">
        <a:off x="3110745" y="1104348"/>
        <a:ext cx="5494013" cy="669181"/>
      </dsp:txXfrm>
    </dsp:sp>
    <dsp:sp modelId="{83EEF044-B889-419B-BD5A-91DB98E4D1F8}">
      <dsp:nvSpPr>
        <dsp:cNvPr id="0" name=""/>
        <dsp:cNvSpPr/>
      </dsp:nvSpPr>
      <dsp:spPr>
        <a:xfrm>
          <a:off x="0" y="975449"/>
          <a:ext cx="3110745" cy="926979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Transparency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about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criteria</a:t>
          </a:r>
        </a:p>
      </dsp:txBody>
      <dsp:txXfrm>
        <a:off x="45251" y="1020700"/>
        <a:ext cx="3020243" cy="836477"/>
      </dsp:txXfrm>
    </dsp:sp>
    <dsp:sp modelId="{B5F0EF3A-D82C-469D-9295-9ED107DB74F4}">
      <dsp:nvSpPr>
        <dsp:cNvPr id="0" name=""/>
        <dsp:cNvSpPr/>
      </dsp:nvSpPr>
      <dsp:spPr>
        <a:xfrm rot="5400000">
          <a:off x="5505060" y="-352839"/>
          <a:ext cx="741583" cy="5530214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Right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information on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the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individual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level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and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the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average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levels,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broken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down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by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sex</a:t>
          </a:r>
          <a:endParaRPr lang="nl-BE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0745" y="2077677"/>
        <a:ext cx="5494013" cy="669181"/>
      </dsp:txXfrm>
    </dsp:sp>
    <dsp:sp modelId="{18D21CE5-A3AD-4A78-9C2F-57F51A8DF5DA}">
      <dsp:nvSpPr>
        <dsp:cNvPr id="0" name=""/>
        <dsp:cNvSpPr/>
      </dsp:nvSpPr>
      <dsp:spPr>
        <a:xfrm>
          <a:off x="0" y="1948778"/>
          <a:ext cx="3110745" cy="926979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Right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information</a:t>
          </a:r>
        </a:p>
      </dsp:txBody>
      <dsp:txXfrm>
        <a:off x="45251" y="1994029"/>
        <a:ext cx="3020243" cy="836477"/>
      </dsp:txXfrm>
    </dsp:sp>
    <dsp:sp modelId="{B18EE84E-2F1B-4752-A675-F0FB690E5E40}">
      <dsp:nvSpPr>
        <dsp:cNvPr id="0" name=""/>
        <dsp:cNvSpPr/>
      </dsp:nvSpPr>
      <dsp:spPr>
        <a:xfrm rot="5400000">
          <a:off x="5505060" y="620489"/>
          <a:ext cx="741583" cy="5530214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Periodically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provide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information on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the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gender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gap (&gt; 100 employees)</a:t>
          </a:r>
        </a:p>
      </dsp:txBody>
      <dsp:txXfrm rot="-5400000">
        <a:off x="3110745" y="3051006"/>
        <a:ext cx="5494013" cy="669181"/>
      </dsp:txXfrm>
    </dsp:sp>
    <dsp:sp modelId="{CDD5134A-4ED5-441C-9B75-D503F77B4E7A}">
      <dsp:nvSpPr>
        <dsp:cNvPr id="0" name=""/>
        <dsp:cNvSpPr/>
      </dsp:nvSpPr>
      <dsp:spPr>
        <a:xfrm>
          <a:off x="0" y="2922106"/>
          <a:ext cx="3110745" cy="926979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reporting</a:t>
          </a:r>
          <a:endParaRPr lang="nl-BE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5251" y="2967357"/>
        <a:ext cx="3020243" cy="836477"/>
      </dsp:txXfrm>
    </dsp:sp>
    <dsp:sp modelId="{439D98FC-9415-4D70-9FA4-A8C9BA447EBC}">
      <dsp:nvSpPr>
        <dsp:cNvPr id="0" name=""/>
        <dsp:cNvSpPr/>
      </dsp:nvSpPr>
      <dsp:spPr>
        <a:xfrm rot="5400000">
          <a:off x="5505060" y="1593818"/>
          <a:ext cx="741583" cy="5530214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Unjustified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gap ≥ 5%: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comprehensive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analysis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identify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remedy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and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prevent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differences</a:t>
          </a:r>
          <a:endParaRPr lang="nl-BE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0745" y="4024335"/>
        <a:ext cx="5494013" cy="669181"/>
      </dsp:txXfrm>
    </dsp:sp>
    <dsp:sp modelId="{81E1E7DD-4EDC-4EC6-979D-69A7B76D388A}">
      <dsp:nvSpPr>
        <dsp:cNvPr id="0" name=""/>
        <dsp:cNvSpPr/>
      </dsp:nvSpPr>
      <dsp:spPr>
        <a:xfrm>
          <a:off x="0" y="3895435"/>
          <a:ext cx="3110745" cy="926979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Joint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assessment</a:t>
          </a:r>
        </a:p>
      </dsp:txBody>
      <dsp:txXfrm>
        <a:off x="45251" y="3940686"/>
        <a:ext cx="3020243" cy="8364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A3C76-8C64-4816-8891-5FEEB483CDF4}">
      <dsp:nvSpPr>
        <dsp:cNvPr id="0" name=""/>
        <dsp:cNvSpPr/>
      </dsp:nvSpPr>
      <dsp:spPr>
        <a:xfrm rot="5400000">
          <a:off x="5307500" y="-2054630"/>
          <a:ext cx="1136705" cy="5530214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Presumption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discrimination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: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burden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proof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shifts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employer</a:t>
          </a:r>
          <a:endParaRPr lang="nl-BE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Non-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implementation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transparency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obligations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: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burden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proof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on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employer</a:t>
          </a:r>
          <a:endParaRPr lang="nl-BE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0746" y="197613"/>
        <a:ext cx="5474725" cy="1025727"/>
      </dsp:txXfrm>
    </dsp:sp>
    <dsp:sp modelId="{4476B27B-F030-4ACC-8BE3-E079D9C6443A}">
      <dsp:nvSpPr>
        <dsp:cNvPr id="0" name=""/>
        <dsp:cNvSpPr/>
      </dsp:nvSpPr>
      <dsp:spPr>
        <a:xfrm>
          <a:off x="0" y="35"/>
          <a:ext cx="3110745" cy="1420881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Shift of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burden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proof</a:t>
          </a:r>
          <a:endParaRPr lang="nl-BE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9362" y="69397"/>
        <a:ext cx="2972021" cy="1282157"/>
      </dsp:txXfrm>
    </dsp:sp>
    <dsp:sp modelId="{52B055AC-5C45-4A53-AEFB-45D13B7A6542}">
      <dsp:nvSpPr>
        <dsp:cNvPr id="0" name=""/>
        <dsp:cNvSpPr/>
      </dsp:nvSpPr>
      <dsp:spPr>
        <a:xfrm rot="5400000">
          <a:off x="5307500" y="-562705"/>
          <a:ext cx="1136705" cy="5530214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During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equal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proceedings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national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courts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may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order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employer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disclose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(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confidential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) information</a:t>
          </a:r>
        </a:p>
      </dsp:txBody>
      <dsp:txXfrm rot="-5400000">
        <a:off x="3110746" y="1689538"/>
        <a:ext cx="5474725" cy="1025727"/>
      </dsp:txXfrm>
    </dsp:sp>
    <dsp:sp modelId="{83EEF044-B889-419B-BD5A-91DB98E4D1F8}">
      <dsp:nvSpPr>
        <dsp:cNvPr id="0" name=""/>
        <dsp:cNvSpPr/>
      </dsp:nvSpPr>
      <dsp:spPr>
        <a:xfrm>
          <a:off x="0" y="1491961"/>
          <a:ext cx="3110745" cy="1420881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Access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evidence</a:t>
          </a:r>
          <a:endParaRPr lang="nl-BE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9362" y="1561323"/>
        <a:ext cx="2972021" cy="12821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A3C76-8C64-4816-8891-5FEEB483CDF4}">
      <dsp:nvSpPr>
        <dsp:cNvPr id="0" name=""/>
        <dsp:cNvSpPr/>
      </dsp:nvSpPr>
      <dsp:spPr>
        <a:xfrm rot="5400000">
          <a:off x="5467432" y="-2253034"/>
          <a:ext cx="816840" cy="5530214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Prohibition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ask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job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applicants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about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their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current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or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previous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salaries</a:t>
          </a:r>
          <a:endParaRPr lang="nl-BE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0746" y="143527"/>
        <a:ext cx="5490339" cy="737090"/>
      </dsp:txXfrm>
    </dsp:sp>
    <dsp:sp modelId="{4476B27B-F030-4ACC-8BE3-E079D9C6443A}">
      <dsp:nvSpPr>
        <dsp:cNvPr id="0" name=""/>
        <dsp:cNvSpPr/>
      </dsp:nvSpPr>
      <dsp:spPr>
        <a:xfrm>
          <a:off x="0" y="1547"/>
          <a:ext cx="3110745" cy="1021050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Salary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history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ban</a:t>
          </a:r>
        </a:p>
      </dsp:txBody>
      <dsp:txXfrm>
        <a:off x="49844" y="51391"/>
        <a:ext cx="3011057" cy="921362"/>
      </dsp:txXfrm>
    </dsp:sp>
    <dsp:sp modelId="{52B055AC-5C45-4A53-AEFB-45D13B7A6542}">
      <dsp:nvSpPr>
        <dsp:cNvPr id="0" name=""/>
        <dsp:cNvSpPr/>
      </dsp:nvSpPr>
      <dsp:spPr>
        <a:xfrm rot="5400000">
          <a:off x="5467432" y="-1180931"/>
          <a:ext cx="816840" cy="5530214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Unjustified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differences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require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further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action</a:t>
          </a:r>
        </a:p>
      </dsp:txBody>
      <dsp:txXfrm rot="-5400000">
        <a:off x="3110746" y="1215630"/>
        <a:ext cx="5490339" cy="737090"/>
      </dsp:txXfrm>
    </dsp:sp>
    <dsp:sp modelId="{83EEF044-B889-419B-BD5A-91DB98E4D1F8}">
      <dsp:nvSpPr>
        <dsp:cNvPr id="0" name=""/>
        <dsp:cNvSpPr/>
      </dsp:nvSpPr>
      <dsp:spPr>
        <a:xfrm>
          <a:off x="0" y="1073650"/>
          <a:ext cx="3110745" cy="1021050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reporting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and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joint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assessment </a:t>
          </a:r>
        </a:p>
      </dsp:txBody>
      <dsp:txXfrm>
        <a:off x="49844" y="1123494"/>
        <a:ext cx="3011057" cy="921362"/>
      </dsp:txXfrm>
    </dsp:sp>
    <dsp:sp modelId="{CDC718E5-8F7F-4E7C-9770-5D056424160B}">
      <dsp:nvSpPr>
        <dsp:cNvPr id="0" name=""/>
        <dsp:cNvSpPr/>
      </dsp:nvSpPr>
      <dsp:spPr>
        <a:xfrm rot="5400000">
          <a:off x="5467432" y="-108827"/>
          <a:ext cx="816840" cy="5530214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Possible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exclusion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of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economic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operators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from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participation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in public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procurement</a:t>
          </a:r>
          <a:endParaRPr lang="nl-BE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0746" y="2287734"/>
        <a:ext cx="5490339" cy="737090"/>
      </dsp:txXfrm>
    </dsp:sp>
    <dsp:sp modelId="{03721E5D-A6EE-4CB2-A02B-EE08C374A1C8}">
      <dsp:nvSpPr>
        <dsp:cNvPr id="0" name=""/>
        <dsp:cNvSpPr/>
      </dsp:nvSpPr>
      <dsp:spPr>
        <a:xfrm>
          <a:off x="0" y="2145754"/>
          <a:ext cx="3110745" cy="1021050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Public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procurement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and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concessions</a:t>
          </a:r>
          <a:endParaRPr lang="nl-BE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9844" y="2195598"/>
        <a:ext cx="3011057" cy="9213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CA3C76-8C64-4816-8891-5FEEB483CDF4}">
      <dsp:nvSpPr>
        <dsp:cNvPr id="0" name=""/>
        <dsp:cNvSpPr/>
      </dsp:nvSpPr>
      <dsp:spPr>
        <a:xfrm rot="5400000">
          <a:off x="5473939" y="-2261193"/>
          <a:ext cx="803826" cy="5530214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National courts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may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order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positive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measures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ensure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that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the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principle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equal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is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applied</a:t>
          </a:r>
          <a:endParaRPr lang="nl-BE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0745" y="141241"/>
        <a:ext cx="5490974" cy="725346"/>
      </dsp:txXfrm>
    </dsp:sp>
    <dsp:sp modelId="{4476B27B-F030-4ACC-8BE3-E079D9C6443A}">
      <dsp:nvSpPr>
        <dsp:cNvPr id="0" name=""/>
        <dsp:cNvSpPr/>
      </dsp:nvSpPr>
      <dsp:spPr>
        <a:xfrm>
          <a:off x="0" y="1522"/>
          <a:ext cx="3110745" cy="1004782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Positive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injunction</a:t>
          </a:r>
          <a:endParaRPr lang="nl-BE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9049" y="50571"/>
        <a:ext cx="3012647" cy="906684"/>
      </dsp:txXfrm>
    </dsp:sp>
    <dsp:sp modelId="{52B055AC-5C45-4A53-AEFB-45D13B7A6542}">
      <dsp:nvSpPr>
        <dsp:cNvPr id="0" name=""/>
        <dsp:cNvSpPr/>
      </dsp:nvSpPr>
      <dsp:spPr>
        <a:xfrm rot="5400000">
          <a:off x="5473939" y="-1206171"/>
          <a:ext cx="803826" cy="5530214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Equality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bodies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workers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’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representatives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,…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may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bring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a claim on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behalf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of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victims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with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their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consent</a:t>
          </a:r>
        </a:p>
      </dsp:txBody>
      <dsp:txXfrm rot="-5400000">
        <a:off x="3110745" y="1196263"/>
        <a:ext cx="5490974" cy="725346"/>
      </dsp:txXfrm>
    </dsp:sp>
    <dsp:sp modelId="{83EEF044-B889-419B-BD5A-91DB98E4D1F8}">
      <dsp:nvSpPr>
        <dsp:cNvPr id="0" name=""/>
        <dsp:cNvSpPr/>
      </dsp:nvSpPr>
      <dsp:spPr>
        <a:xfrm>
          <a:off x="0" y="1056544"/>
          <a:ext cx="3110745" cy="1004782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Collective</a:t>
          </a:r>
          <a:r>
            <a:rPr lang="nl-BE" sz="18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redress</a:t>
          </a:r>
          <a:endParaRPr lang="nl-BE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9049" y="1105593"/>
        <a:ext cx="3012647" cy="906684"/>
      </dsp:txXfrm>
    </dsp:sp>
    <dsp:sp modelId="{CDC718E5-8F7F-4E7C-9770-5D056424160B}">
      <dsp:nvSpPr>
        <dsp:cNvPr id="0" name=""/>
        <dsp:cNvSpPr/>
      </dsp:nvSpPr>
      <dsp:spPr>
        <a:xfrm rot="5400000">
          <a:off x="5473939" y="-151149"/>
          <a:ext cx="803826" cy="5530214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2A458B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Effective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proportionate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,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dissuasive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penalties</a:t>
          </a:r>
          <a:endParaRPr lang="nl-BE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Specific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penalties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for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repeated</a:t>
          </a:r>
          <a:r>
            <a:rPr lang="nl-BE" sz="14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400" kern="1200" dirty="0" err="1">
              <a:latin typeface="Verdana" panose="020B0604030504040204" pitchFamily="34" charset="0"/>
              <a:ea typeface="Verdana" panose="020B0604030504040204" pitchFamily="34" charset="0"/>
            </a:rPr>
            <a:t>infringements</a:t>
          </a:r>
          <a:endParaRPr lang="nl-BE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3110745" y="2251285"/>
        <a:ext cx="5490974" cy="725346"/>
      </dsp:txXfrm>
    </dsp:sp>
    <dsp:sp modelId="{03721E5D-A6EE-4CB2-A02B-EE08C374A1C8}">
      <dsp:nvSpPr>
        <dsp:cNvPr id="0" name=""/>
        <dsp:cNvSpPr/>
      </dsp:nvSpPr>
      <dsp:spPr>
        <a:xfrm>
          <a:off x="0" y="2111566"/>
          <a:ext cx="3110745" cy="1004782"/>
        </a:xfrm>
        <a:prstGeom prst="roundRect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 err="1">
              <a:latin typeface="Verdana" panose="020B0604030504040204" pitchFamily="34" charset="0"/>
              <a:ea typeface="Verdana" panose="020B0604030504040204" pitchFamily="34" charset="0"/>
            </a:rPr>
            <a:t>Penalties</a:t>
          </a:r>
          <a:endParaRPr lang="nl-BE" sz="18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9049" y="2160615"/>
        <a:ext cx="3012647" cy="9066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204C3-5CFD-4F74-83D4-8483C52E2F2D}">
      <dsp:nvSpPr>
        <dsp:cNvPr id="0" name=""/>
        <dsp:cNvSpPr/>
      </dsp:nvSpPr>
      <dsp:spPr>
        <a:xfrm>
          <a:off x="3142494" y="2008865"/>
          <a:ext cx="2409497" cy="2409497"/>
        </a:xfrm>
        <a:prstGeom prst="ellipse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b="1" kern="1200" dirty="0">
              <a:latin typeface="Verdana" panose="020B0604030504040204" pitchFamily="34" charset="0"/>
              <a:ea typeface="Verdana" panose="020B0604030504040204" pitchFamily="34" charset="0"/>
            </a:rPr>
            <a:t>INDIRECT BENEFITS FOR OTHER GROUPS</a:t>
          </a:r>
        </a:p>
      </dsp:txBody>
      <dsp:txXfrm>
        <a:off x="3495357" y="2361728"/>
        <a:ext cx="1703771" cy="1703771"/>
      </dsp:txXfrm>
    </dsp:sp>
    <dsp:sp modelId="{A4C4E80E-A887-437E-95AD-89D960BC43D3}">
      <dsp:nvSpPr>
        <dsp:cNvPr id="0" name=""/>
        <dsp:cNvSpPr/>
      </dsp:nvSpPr>
      <dsp:spPr>
        <a:xfrm rot="20263403">
          <a:off x="5417998" y="2514042"/>
          <a:ext cx="1181108" cy="38020"/>
        </a:xfrm>
        <a:custGeom>
          <a:avLst/>
          <a:gdLst/>
          <a:ahLst/>
          <a:cxnLst/>
          <a:rect l="0" t="0" r="0" b="0"/>
          <a:pathLst>
            <a:path>
              <a:moveTo>
                <a:pt x="0" y="19010"/>
              </a:moveTo>
              <a:lnTo>
                <a:pt x="1181108" y="19010"/>
              </a:lnTo>
            </a:path>
          </a:pathLst>
        </a:custGeom>
        <a:noFill/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5979025" y="2503525"/>
        <a:ext cx="59055" cy="59055"/>
      </dsp:txXfrm>
    </dsp:sp>
    <dsp:sp modelId="{0188F405-FC39-4C3B-B0A1-2DCDF19E1B5D}">
      <dsp:nvSpPr>
        <dsp:cNvPr id="0" name=""/>
        <dsp:cNvSpPr/>
      </dsp:nvSpPr>
      <dsp:spPr>
        <a:xfrm>
          <a:off x="6480719" y="936093"/>
          <a:ext cx="1991320" cy="1991320"/>
        </a:xfrm>
        <a:prstGeom prst="ellipse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 err="1">
              <a:latin typeface="Verdana" panose="020B0604030504040204" pitchFamily="34" charset="0"/>
              <a:ea typeface="Verdana" panose="020B0604030504040204" pitchFamily="34" charset="0"/>
            </a:rPr>
            <a:t>Transparency</a:t>
          </a:r>
          <a:r>
            <a:rPr lang="nl-BE" sz="1600" kern="1200" dirty="0">
              <a:latin typeface="Verdana" panose="020B0604030504040204" pitchFamily="34" charset="0"/>
              <a:ea typeface="Verdana" panose="020B0604030504040204" pitchFamily="34" charset="0"/>
            </a:rPr>
            <a:t> prior </a:t>
          </a:r>
          <a:r>
            <a:rPr lang="nl-BE" sz="1600" kern="12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6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600" kern="1200" dirty="0" err="1">
              <a:latin typeface="Verdana" panose="020B0604030504040204" pitchFamily="34" charset="0"/>
              <a:ea typeface="Verdana" panose="020B0604030504040204" pitchFamily="34" charset="0"/>
            </a:rPr>
            <a:t>employment</a:t>
          </a:r>
          <a:endParaRPr lang="nl-BE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772341" y="1227715"/>
        <a:ext cx="1408076" cy="1408076"/>
      </dsp:txXfrm>
    </dsp:sp>
    <dsp:sp modelId="{0D55BB4E-11E9-4804-82C8-DAFD88CB0FD0}">
      <dsp:nvSpPr>
        <dsp:cNvPr id="0" name=""/>
        <dsp:cNvSpPr/>
      </dsp:nvSpPr>
      <dsp:spPr>
        <a:xfrm rot="2351341">
          <a:off x="5231151" y="4095900"/>
          <a:ext cx="443247" cy="38020"/>
        </a:xfrm>
        <a:custGeom>
          <a:avLst/>
          <a:gdLst/>
          <a:ahLst/>
          <a:cxnLst/>
          <a:rect l="0" t="0" r="0" b="0"/>
          <a:pathLst>
            <a:path>
              <a:moveTo>
                <a:pt x="0" y="19010"/>
              </a:moveTo>
              <a:lnTo>
                <a:pt x="443247" y="19010"/>
              </a:lnTo>
            </a:path>
          </a:pathLst>
        </a:custGeom>
        <a:noFill/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>
        <a:off x="5441694" y="4103830"/>
        <a:ext cx="22162" cy="22162"/>
      </dsp:txXfrm>
    </dsp:sp>
    <dsp:sp modelId="{0D53FEA3-D548-4983-BF1D-235032A77A6E}">
      <dsp:nvSpPr>
        <dsp:cNvPr id="0" name=""/>
        <dsp:cNvSpPr/>
      </dsp:nvSpPr>
      <dsp:spPr>
        <a:xfrm>
          <a:off x="5400590" y="3888429"/>
          <a:ext cx="1991320" cy="1991320"/>
        </a:xfrm>
        <a:prstGeom prst="ellipse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 err="1">
              <a:latin typeface="Verdana" panose="020B0604030504040204" pitchFamily="34" charset="0"/>
              <a:ea typeface="Verdana" panose="020B0604030504040204" pitchFamily="34" charset="0"/>
            </a:rPr>
            <a:t>Transparency</a:t>
          </a:r>
          <a:r>
            <a:rPr lang="nl-BE" sz="16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600" kern="1200" dirty="0" err="1">
              <a:latin typeface="Verdana" panose="020B0604030504040204" pitchFamily="34" charset="0"/>
              <a:ea typeface="Verdana" panose="020B0604030504040204" pitchFamily="34" charset="0"/>
            </a:rPr>
            <a:t>about</a:t>
          </a:r>
          <a:r>
            <a:rPr lang="nl-BE" sz="16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600" kern="12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600" kern="1200" dirty="0">
              <a:latin typeface="Verdana" panose="020B0604030504040204" pitchFamily="34" charset="0"/>
              <a:ea typeface="Verdana" panose="020B0604030504040204" pitchFamily="34" charset="0"/>
            </a:rPr>
            <a:t> criteria</a:t>
          </a:r>
        </a:p>
      </dsp:txBody>
      <dsp:txXfrm>
        <a:off x="5692212" y="4180051"/>
        <a:ext cx="1408076" cy="1408076"/>
      </dsp:txXfrm>
    </dsp:sp>
    <dsp:sp modelId="{7BF031E7-CEF0-4F49-9A3D-971F5214FC09}">
      <dsp:nvSpPr>
        <dsp:cNvPr id="0" name=""/>
        <dsp:cNvSpPr/>
      </dsp:nvSpPr>
      <dsp:spPr>
        <a:xfrm rot="8565087">
          <a:off x="2618346" y="4183268"/>
          <a:ext cx="857336" cy="38020"/>
        </a:xfrm>
        <a:custGeom>
          <a:avLst/>
          <a:gdLst/>
          <a:ahLst/>
          <a:cxnLst/>
          <a:rect l="0" t="0" r="0" b="0"/>
          <a:pathLst>
            <a:path>
              <a:moveTo>
                <a:pt x="0" y="19010"/>
              </a:moveTo>
              <a:lnTo>
                <a:pt x="857336" y="19010"/>
              </a:lnTo>
            </a:path>
          </a:pathLst>
        </a:custGeom>
        <a:noFill/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 rot="10800000">
        <a:off x="3025581" y="4180845"/>
        <a:ext cx="42866" cy="42866"/>
      </dsp:txXfrm>
    </dsp:sp>
    <dsp:sp modelId="{9EB148AE-3E73-41E9-8D0E-832851004EE5}">
      <dsp:nvSpPr>
        <dsp:cNvPr id="0" name=""/>
        <dsp:cNvSpPr/>
      </dsp:nvSpPr>
      <dsp:spPr>
        <a:xfrm>
          <a:off x="1080130" y="4104456"/>
          <a:ext cx="1810291" cy="1810291"/>
        </a:xfrm>
        <a:prstGeom prst="ellipse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>
              <a:latin typeface="Verdana" panose="020B0604030504040204" pitchFamily="34" charset="0"/>
              <a:ea typeface="Verdana" panose="020B0604030504040204" pitchFamily="34" charset="0"/>
            </a:rPr>
            <a:t>Right </a:t>
          </a:r>
          <a:r>
            <a:rPr lang="nl-BE" sz="1600" kern="1200" dirty="0" err="1">
              <a:latin typeface="Verdana" panose="020B0604030504040204" pitchFamily="34" charset="0"/>
              <a:ea typeface="Verdana" panose="020B0604030504040204" pitchFamily="34" charset="0"/>
            </a:rPr>
            <a:t>to</a:t>
          </a:r>
          <a:r>
            <a:rPr lang="nl-BE" sz="1600" kern="1200" dirty="0">
              <a:latin typeface="Verdana" panose="020B0604030504040204" pitchFamily="34" charset="0"/>
              <a:ea typeface="Verdana" panose="020B0604030504040204" pitchFamily="34" charset="0"/>
            </a:rPr>
            <a:t> information</a:t>
          </a:r>
        </a:p>
      </dsp:txBody>
      <dsp:txXfrm>
        <a:off x="1345241" y="4369567"/>
        <a:ext cx="1280069" cy="1280069"/>
      </dsp:txXfrm>
    </dsp:sp>
    <dsp:sp modelId="{295D2184-2749-4B54-8A3A-93F0B6B3AAF4}">
      <dsp:nvSpPr>
        <dsp:cNvPr id="0" name=""/>
        <dsp:cNvSpPr/>
      </dsp:nvSpPr>
      <dsp:spPr>
        <a:xfrm rot="12270571">
          <a:off x="2106802" y="2446280"/>
          <a:ext cx="1198234" cy="38020"/>
        </a:xfrm>
        <a:custGeom>
          <a:avLst/>
          <a:gdLst/>
          <a:ahLst/>
          <a:cxnLst/>
          <a:rect l="0" t="0" r="0" b="0"/>
          <a:pathLst>
            <a:path>
              <a:moveTo>
                <a:pt x="0" y="19010"/>
              </a:moveTo>
              <a:lnTo>
                <a:pt x="1198234" y="19010"/>
              </a:lnTo>
            </a:path>
          </a:pathLst>
        </a:custGeom>
        <a:noFill/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 rot="10800000">
        <a:off x="2675963" y="2435334"/>
        <a:ext cx="59911" cy="59911"/>
      </dsp:txXfrm>
    </dsp:sp>
    <dsp:sp modelId="{26893689-601A-42E7-82FC-8F65B78E94D8}">
      <dsp:nvSpPr>
        <dsp:cNvPr id="0" name=""/>
        <dsp:cNvSpPr/>
      </dsp:nvSpPr>
      <dsp:spPr>
        <a:xfrm>
          <a:off x="432056" y="936110"/>
          <a:ext cx="1810291" cy="1810291"/>
        </a:xfrm>
        <a:prstGeom prst="ellipse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 err="1">
              <a:latin typeface="Verdana" panose="020B0604030504040204" pitchFamily="34" charset="0"/>
              <a:ea typeface="Verdana" panose="020B0604030504040204" pitchFamily="34" charset="0"/>
            </a:rPr>
            <a:t>Pay</a:t>
          </a:r>
          <a:r>
            <a:rPr lang="nl-BE" sz="16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600" kern="1200" dirty="0" err="1">
              <a:latin typeface="Verdana" panose="020B0604030504040204" pitchFamily="34" charset="0"/>
              <a:ea typeface="Verdana" panose="020B0604030504040204" pitchFamily="34" charset="0"/>
            </a:rPr>
            <a:t>reporting</a:t>
          </a:r>
          <a:endParaRPr lang="nl-BE" sz="16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97167" y="1201221"/>
        <a:ext cx="1280069" cy="1280069"/>
      </dsp:txXfrm>
    </dsp:sp>
    <dsp:sp modelId="{1CED869F-58DA-4C55-99E6-0CD4B1AE12F5}">
      <dsp:nvSpPr>
        <dsp:cNvPr id="0" name=""/>
        <dsp:cNvSpPr/>
      </dsp:nvSpPr>
      <dsp:spPr>
        <a:xfrm rot="15900329">
          <a:off x="4129644" y="1891136"/>
          <a:ext cx="207372" cy="38020"/>
        </a:xfrm>
        <a:custGeom>
          <a:avLst/>
          <a:gdLst/>
          <a:ahLst/>
          <a:cxnLst/>
          <a:rect l="0" t="0" r="0" b="0"/>
          <a:pathLst>
            <a:path>
              <a:moveTo>
                <a:pt x="0" y="19010"/>
              </a:moveTo>
              <a:lnTo>
                <a:pt x="207372" y="19010"/>
              </a:lnTo>
            </a:path>
          </a:pathLst>
        </a:custGeom>
        <a:noFill/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BE" sz="500" kern="1200"/>
        </a:p>
      </dsp:txBody>
      <dsp:txXfrm rot="10800000">
        <a:off x="4228146" y="1904962"/>
        <a:ext cx="10368" cy="10368"/>
      </dsp:txXfrm>
    </dsp:sp>
    <dsp:sp modelId="{2517C2C7-0EC1-4CC0-9B24-BBFACF24A996}">
      <dsp:nvSpPr>
        <dsp:cNvPr id="0" name=""/>
        <dsp:cNvSpPr/>
      </dsp:nvSpPr>
      <dsp:spPr>
        <a:xfrm>
          <a:off x="3240355" y="0"/>
          <a:ext cx="1810291" cy="1810291"/>
        </a:xfrm>
        <a:prstGeom prst="ellipse">
          <a:avLst/>
        </a:prstGeom>
        <a:solidFill>
          <a:srgbClr val="2A458B"/>
        </a:solidFill>
        <a:ln w="25400" cap="flat" cmpd="sng" algn="ctr">
          <a:solidFill>
            <a:srgbClr val="2A458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dirty="0" err="1">
              <a:latin typeface="Verdana" panose="020B0604030504040204" pitchFamily="34" charset="0"/>
              <a:ea typeface="Verdana" panose="020B0604030504040204" pitchFamily="34" charset="0"/>
            </a:rPr>
            <a:t>Salary</a:t>
          </a:r>
          <a:r>
            <a:rPr lang="nl-BE" sz="1600" kern="1200" dirty="0">
              <a:latin typeface="Verdana" panose="020B0604030504040204" pitchFamily="34" charset="0"/>
              <a:ea typeface="Verdana" panose="020B0604030504040204" pitchFamily="34" charset="0"/>
            </a:rPr>
            <a:t> </a:t>
          </a:r>
          <a:r>
            <a:rPr lang="nl-BE" sz="1600" kern="1200" dirty="0" err="1">
              <a:latin typeface="Verdana" panose="020B0604030504040204" pitchFamily="34" charset="0"/>
              <a:ea typeface="Verdana" panose="020B0604030504040204" pitchFamily="34" charset="0"/>
            </a:rPr>
            <a:t>history</a:t>
          </a:r>
          <a:r>
            <a:rPr lang="nl-BE" sz="1600" kern="1200" dirty="0">
              <a:latin typeface="Verdana" panose="020B0604030504040204" pitchFamily="34" charset="0"/>
              <a:ea typeface="Verdana" panose="020B0604030504040204" pitchFamily="34" charset="0"/>
            </a:rPr>
            <a:t> ban</a:t>
          </a:r>
        </a:p>
      </dsp:txBody>
      <dsp:txXfrm>
        <a:off x="3505466" y="265111"/>
        <a:ext cx="1280069" cy="1280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C704F-B4A7-4228-B2FF-403154FCE4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4A407-BF3A-4662-A06F-BA46CEB764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1D6B5-F141-46E9-8CA8-4D7C52537D89}" type="datetimeFigureOut">
              <a:rPr lang="nl-BE" smtClean="0"/>
              <a:t>12/11/2024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7991A-472F-4F1C-862C-229C776D55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32852-4A02-4D3E-80E7-45D88DA316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AB2C09-B4ED-4321-9365-813187B659B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8182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4D8A6-E91F-2349-9524-29B4C5A5DC24}" type="datetimeFigureOut">
              <a:rPr lang="nl-NL" smtClean="0"/>
              <a:t>12-11-2024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1A2C-3C7C-D545-A329-5793AF5DBC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433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900" u="non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7785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212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24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4682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3251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786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03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900" u="non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262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308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u="non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027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l-BE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513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9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026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900" u="non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621A2C-3C7C-D545-A329-5793AF5DBC8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19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freepik.com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4663265"/>
            <a:ext cx="7412628" cy="565792"/>
          </a:xfrm>
        </p:spPr>
        <p:txBody>
          <a:bodyPr>
            <a:normAutofit/>
          </a:bodyPr>
          <a:lstStyle>
            <a:lvl1pPr algn="l">
              <a:defRPr sz="20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9388" y="5301064"/>
            <a:ext cx="7412628" cy="359898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4F4F4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nl-BE" noProof="0" dirty="0"/>
          </a:p>
        </p:txBody>
      </p:sp>
      <p:pic>
        <p:nvPicPr>
          <p:cNvPr id="14" name="Afbeelding 13" descr="logo-slide-tite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1159"/>
            <a:ext cx="8784976" cy="65356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A23813-193E-4F65-B7EF-65639E29C1C2}"/>
              </a:ext>
            </a:extLst>
          </p:cNvPr>
          <p:cNvSpPr txBox="1"/>
          <p:nvPr userDrawn="1"/>
        </p:nvSpPr>
        <p:spPr>
          <a:xfrm rot="5400000">
            <a:off x="7872416" y="4555543"/>
            <a:ext cx="23762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</a:rPr>
              <a:t>Designed</a:t>
            </a:r>
            <a:r>
              <a:rPr lang="nl-BE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</a:rPr>
              <a:t>by</a:t>
            </a:r>
            <a:r>
              <a:rPr lang="nl-BE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Freepik</a:t>
            </a:r>
            <a:endParaRPr lang="nl-BE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2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ogo-sli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76200"/>
            <a:ext cx="8869680" cy="668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040560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59652E-C199-334F-9320-471B095246A8}" type="datetime1">
              <a:rPr lang="nl-BE"/>
              <a:pPr/>
              <a:t>12/11/2024</a:t>
            </a:fld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381328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82916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664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2A4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A45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logo-slide-titel-wi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4468"/>
            <a:ext cx="8640960" cy="6402670"/>
          </a:xfrm>
          <a:prstGeom prst="rect">
            <a:avLst/>
          </a:prstGeom>
          <a:noFill/>
          <a:ln>
            <a:solidFill>
              <a:srgbClr val="2A458B"/>
            </a:solidFill>
          </a:ln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836712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484738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Ondertitel</a:t>
            </a:r>
            <a:r>
              <a:rPr lang="en-US" dirty="0"/>
              <a:t> </a:t>
            </a:r>
            <a:r>
              <a:rPr lang="en-US" dirty="0" err="1"/>
              <a:t>tussenslide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329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C988CC6-97EB-4A45-9195-47EF7C52919D}" type="datetime1">
              <a:rPr lang="nl-BE"/>
              <a:pPr/>
              <a:t>12/11/2024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76D89C-E8B9-AE4E-B6DF-5DF853DAFA02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pik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pik.com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nsilium.europa.eu/en/infographics/pay-transparency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pik.com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eepi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264840" y="260505"/>
            <a:ext cx="8640960" cy="843403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2800" dirty="0"/>
              <a:t>The EU Pay Transparency Directive</a:t>
            </a:r>
            <a:br>
              <a:rPr lang="en-US" sz="2400" dirty="0"/>
            </a:br>
            <a:r>
              <a:rPr lang="en-US" sz="2400" b="0" dirty="0"/>
              <a:t>Tackling pay inequality at its core?</a:t>
            </a:r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>
          <a:xfrm>
            <a:off x="4067944" y="6165304"/>
            <a:ext cx="4824536" cy="432191"/>
          </a:xfrm>
        </p:spPr>
        <p:txBody>
          <a:bodyPr/>
          <a:lstStyle/>
          <a:p>
            <a:pPr algn="r"/>
            <a:r>
              <a:rPr lang="en-US" sz="1500" b="1" dirty="0"/>
              <a:t>Prof. dr. Petra </a:t>
            </a:r>
            <a:r>
              <a:rPr lang="en-US" sz="1500" b="1" dirty="0" err="1"/>
              <a:t>Foubert</a:t>
            </a:r>
            <a:r>
              <a:rPr lang="en-US" sz="1500" b="1" dirty="0"/>
              <a:t> &amp; Dr. Sara </a:t>
            </a:r>
            <a:r>
              <a:rPr lang="en-US" sz="1500" b="1" dirty="0" err="1"/>
              <a:t>Vancleef</a:t>
            </a:r>
            <a:endParaRPr lang="en-US" sz="1500" b="1" dirty="0"/>
          </a:p>
          <a:p>
            <a:pPr algn="r"/>
            <a:r>
              <a:rPr lang="en-US" sz="1500" b="1" dirty="0"/>
              <a:t>FWO PENDL-project G078520N</a:t>
            </a:r>
          </a:p>
        </p:txBody>
      </p:sp>
    </p:spTree>
    <p:extLst>
      <p:ext uri="{BB962C8B-B14F-4D97-AF65-F5344CB8AC3E}">
        <p14:creationId xmlns:p14="http://schemas.microsoft.com/office/powerpoint/2010/main" val="3871607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B3C3-5CED-4F0E-9342-0742EAEB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000" b="1" dirty="0"/>
              <a:t>REMEDIES (OUT OF COURT)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7012FD-4512-4420-847C-8AF431A72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z="1800" dirty="0"/>
          </a:p>
          <a:p>
            <a:pPr marL="0" indent="0">
              <a:buNone/>
            </a:pPr>
            <a:endParaRPr lang="nl-BE" sz="1800" dirty="0"/>
          </a:p>
          <a:p>
            <a:endParaRPr lang="nl-BE" sz="1800" dirty="0"/>
          </a:p>
          <a:p>
            <a:pPr marL="0" indent="0">
              <a:buNone/>
            </a:pPr>
            <a:endParaRPr lang="nl-BE" sz="1800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C02270A-94BD-424A-859A-E70477D786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3629451"/>
              </p:ext>
            </p:extLst>
          </p:nvPr>
        </p:nvGraphicFramePr>
        <p:xfrm>
          <a:off x="251520" y="1844824"/>
          <a:ext cx="864096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69DC7C0-29E4-461F-A4FC-7BB4E4FD29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8344" y="28396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85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B3C3-5CED-4F0E-9342-0742EAEB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000" b="1" dirty="0"/>
              <a:t>REMEDIES (IN COURT)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7012FD-4512-4420-847C-8AF431A72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endParaRPr lang="nl-BE" sz="1800" dirty="0"/>
          </a:p>
          <a:p>
            <a:endParaRPr lang="nl-BE" sz="1800" dirty="0"/>
          </a:p>
          <a:p>
            <a:pPr marL="0" indent="0">
              <a:buNone/>
            </a:pPr>
            <a:endParaRPr lang="nl-BE" sz="1800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C02270A-94BD-424A-859A-E70477D786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134070"/>
              </p:ext>
            </p:extLst>
          </p:nvPr>
        </p:nvGraphicFramePr>
        <p:xfrm>
          <a:off x="251520" y="1870064"/>
          <a:ext cx="8640960" cy="3117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69DC7C0-29E4-461F-A4FC-7BB4E4FD29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8344" y="283968"/>
            <a:ext cx="1152128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71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61E1-13ED-4536-9A96-8284E81C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  <a:solidFill>
            <a:srgbClr val="2A458B"/>
          </a:solidFill>
        </p:spPr>
        <p:txBody>
          <a:bodyPr>
            <a:normAutofit/>
          </a:bodyPr>
          <a:lstStyle/>
          <a:p>
            <a:pPr algn="ctr"/>
            <a:r>
              <a:rPr lang="nl-BE" sz="2000" b="1" dirty="0">
                <a:solidFill>
                  <a:schemeClr val="bg1"/>
                </a:solidFill>
              </a:rPr>
              <a:t>PART III. PAY TRANSPARENCY AND EQUAL PAY FOR ALL?</a:t>
            </a:r>
            <a:endParaRPr lang="nl-BE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E44DE-8B6F-4F83-BA5F-34E0606FEE1E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CB60BF-1320-4AAE-A391-CFE8F6B859B3}"/>
              </a:ext>
            </a:extLst>
          </p:cNvPr>
          <p:cNvSpPr txBox="1"/>
          <p:nvPr/>
        </p:nvSpPr>
        <p:spPr>
          <a:xfrm>
            <a:off x="107504" y="6320144"/>
            <a:ext cx="1669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</a:rPr>
              <a:t>Designed</a:t>
            </a:r>
            <a:r>
              <a:rPr lang="nl-BE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</a:rPr>
              <a:t>by</a:t>
            </a:r>
            <a:r>
              <a:rPr lang="nl-BE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Freepik</a:t>
            </a:r>
            <a:endParaRPr lang="nl-BE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5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19FB35C2-80B3-4E78-9DFA-D043B81175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156444"/>
              </p:ext>
            </p:extLst>
          </p:nvPr>
        </p:nvGraphicFramePr>
        <p:xfrm>
          <a:off x="179512" y="260648"/>
          <a:ext cx="857034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506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D24F8-52DC-4190-8192-68388FC192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err="1"/>
              <a:t>Thank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your</a:t>
            </a:r>
            <a:r>
              <a:rPr lang="nl-BE" dirty="0"/>
              <a:t> attention!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C73DB-402A-4CC9-B18E-EE386D16FB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sara.vancleef@uhasselt.be</a:t>
            </a:r>
          </a:p>
        </p:txBody>
      </p:sp>
    </p:spTree>
    <p:extLst>
      <p:ext uri="{BB962C8B-B14F-4D97-AF65-F5344CB8AC3E}">
        <p14:creationId xmlns:p14="http://schemas.microsoft.com/office/powerpoint/2010/main" val="3298365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1C30-34F3-45F8-8128-2AA06BF13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endParaRPr lang="nl-BE" sz="20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264C535-37D1-48B2-954D-9C4817EA7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917149"/>
              </p:ext>
            </p:extLst>
          </p:nvPr>
        </p:nvGraphicFramePr>
        <p:xfrm>
          <a:off x="611560" y="1196752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D4BFA79-6E12-42E5-8CBF-C125D908AD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1568" y="196070"/>
            <a:ext cx="1141951" cy="11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9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36D8-CB90-448A-9A5A-FC7350408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00"/>
          </a:xfrm>
          <a:solidFill>
            <a:srgbClr val="2A458B"/>
          </a:solidFill>
        </p:spPr>
        <p:txBody>
          <a:bodyPr>
            <a:normAutofit/>
          </a:bodyPr>
          <a:lstStyle/>
          <a:p>
            <a:pPr algn="ctr"/>
            <a:r>
              <a:rPr lang="nl-BE" sz="2000" b="1" dirty="0">
                <a:solidFill>
                  <a:schemeClr val="bg1"/>
                </a:solidFill>
              </a:rPr>
              <a:t>PART I. INDIVIDUAL VS. PROACTIVE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7A968-5ABF-4BE1-8947-6FEBBD486808}"/>
              </a:ext>
            </a:extLst>
          </p:cNvPr>
          <p:cNvSpPr>
            <a:spLocks noGrp="1"/>
          </p:cNvSpPr>
          <p:nvPr>
            <p:ph idx="1"/>
          </p:nvPr>
        </p:nvSpPr>
        <p:spPr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E75BF0-66AC-43A3-A2EC-E6E7FA8BDFB9}"/>
              </a:ext>
            </a:extLst>
          </p:cNvPr>
          <p:cNvSpPr txBox="1"/>
          <p:nvPr/>
        </p:nvSpPr>
        <p:spPr>
          <a:xfrm>
            <a:off x="251520" y="6453916"/>
            <a:ext cx="1669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</a:rPr>
              <a:t>Designed</a:t>
            </a:r>
            <a:r>
              <a:rPr lang="nl-BE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</a:rPr>
              <a:t>by</a:t>
            </a:r>
            <a:r>
              <a:rPr lang="nl-BE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Freepik</a:t>
            </a:r>
            <a:endParaRPr lang="nl-BE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1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B3C3-5CED-4F0E-9342-0742EAEB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sz="20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AD3DB2-C99D-4989-AF89-2078CBB0C8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986692"/>
              </p:ext>
            </p:extLst>
          </p:nvPr>
        </p:nvGraphicFramePr>
        <p:xfrm>
          <a:off x="179164" y="859778"/>
          <a:ext cx="8785671" cy="513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FF152FFA-92C2-434C-BC39-080AC7A6BB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526" y="1000438"/>
            <a:ext cx="864096" cy="8640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FE2DAA-2609-4BE9-A561-A1A982E5F8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2378" y="1000438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53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F0E0-0D0C-49ED-9CF3-88982350C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00"/>
          </a:xfrm>
          <a:solidFill>
            <a:srgbClr val="2A458B"/>
          </a:solidFill>
        </p:spPr>
        <p:txBody>
          <a:bodyPr>
            <a:normAutofit/>
          </a:bodyPr>
          <a:lstStyle/>
          <a:p>
            <a:pPr algn="ctr"/>
            <a:r>
              <a:rPr lang="nl-BE" sz="2000" b="1" dirty="0">
                <a:solidFill>
                  <a:schemeClr val="bg1"/>
                </a:solidFill>
              </a:rPr>
              <a:t>PART II. EU PAY TRANSPARENCY DIRECTIVE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380492B-E692-4880-A9F5-A250358B9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68380" y="1115374"/>
            <a:ext cx="3807240" cy="510964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E72BC9-4B75-4622-A58E-62C3969A4422}"/>
              </a:ext>
            </a:extLst>
          </p:cNvPr>
          <p:cNvSpPr txBox="1"/>
          <p:nvPr/>
        </p:nvSpPr>
        <p:spPr>
          <a:xfrm>
            <a:off x="107504" y="6359752"/>
            <a:ext cx="3744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</a:rPr>
              <a:t>Infographic</a:t>
            </a:r>
            <a:r>
              <a:rPr lang="nl-BE" sz="800" dirty="0">
                <a:latin typeface="Verdana" panose="020B0604030504040204" pitchFamily="34" charset="0"/>
                <a:ea typeface="Verdana" panose="020B0604030504040204" pitchFamily="34" charset="0"/>
              </a:rPr>
              <a:t> © </a:t>
            </a:r>
            <a:r>
              <a:rPr lang="nl-BE" sz="8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European Council / Council of </a:t>
            </a:r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the</a:t>
            </a:r>
            <a:r>
              <a:rPr lang="nl-BE" sz="800" dirty="0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 European Union</a:t>
            </a:r>
            <a:endParaRPr lang="nl-BE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46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61E1-13ED-4536-9A96-8284E81C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  <a:solidFill>
            <a:srgbClr val="2A458B"/>
          </a:solidFill>
        </p:spPr>
        <p:txBody>
          <a:bodyPr>
            <a:normAutofit/>
          </a:bodyPr>
          <a:lstStyle/>
          <a:p>
            <a:pPr algn="ctr"/>
            <a:r>
              <a:rPr lang="nl-BE" sz="2000" b="1" dirty="0">
                <a:solidFill>
                  <a:schemeClr val="bg1"/>
                </a:solidFill>
              </a:rPr>
              <a:t>PART II. EU PAY TRANSPARENCY DIRECTIVE</a:t>
            </a:r>
            <a:br>
              <a:rPr lang="nl-BE" sz="2000" b="1" dirty="0">
                <a:solidFill>
                  <a:schemeClr val="bg1"/>
                </a:solidFill>
              </a:rPr>
            </a:br>
            <a:r>
              <a:rPr lang="nl-BE" sz="2000" b="1" dirty="0">
                <a:solidFill>
                  <a:schemeClr val="bg1"/>
                </a:solidFill>
              </a:rPr>
              <a:t>EASING THE BURDEN OF PROOF</a:t>
            </a:r>
            <a:endParaRPr lang="nl-BE" sz="20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90770E0-1D94-4730-9E83-9CBCC39EE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1844" y="1100378"/>
            <a:ext cx="5040312" cy="504031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DC6B39-11C1-4F2E-AD9F-9D68B83FDB67}"/>
              </a:ext>
            </a:extLst>
          </p:cNvPr>
          <p:cNvSpPr txBox="1"/>
          <p:nvPr/>
        </p:nvSpPr>
        <p:spPr>
          <a:xfrm>
            <a:off x="107504" y="6309900"/>
            <a:ext cx="1669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</a:rPr>
              <a:t>Designed</a:t>
            </a:r>
            <a:r>
              <a:rPr lang="nl-BE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</a:rPr>
              <a:t>by</a:t>
            </a:r>
            <a:r>
              <a:rPr lang="nl-BE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Freepik</a:t>
            </a:r>
            <a:endParaRPr lang="nl-BE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0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B3C3-5CED-4F0E-9342-0742EAEB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000" b="1" dirty="0"/>
              <a:t>PROOF (OUT OF COURT)</a:t>
            </a:r>
          </a:p>
        </p:txBody>
      </p:sp>
      <p:sp>
        <p:nvSpPr>
          <p:cNvPr id="6" name="Tijdelijke aanduiding voor inhoud 6">
            <a:extLst>
              <a:ext uri="{FF2B5EF4-FFF2-40B4-BE49-F238E27FC236}">
                <a16:creationId xmlns:a16="http://schemas.microsoft.com/office/drawing/2014/main" id="{748B1ACA-7017-41F3-B6CC-926F91C41064}"/>
              </a:ext>
            </a:extLst>
          </p:cNvPr>
          <p:cNvSpPr txBox="1">
            <a:spLocks/>
          </p:cNvSpPr>
          <p:nvPr/>
        </p:nvSpPr>
        <p:spPr bwMode="auto">
          <a:xfrm>
            <a:off x="515007" y="5625244"/>
            <a:ext cx="864096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BE" sz="1050" b="1" dirty="0">
                <a:solidFill>
                  <a:schemeClr val="bg1"/>
                </a:solidFill>
              </a:rPr>
              <a:t>KINDEREN VAN DE MIGRATIE © VRT NWS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1018DFB-0C1F-4893-86EC-7C3C87214214}"/>
              </a:ext>
            </a:extLst>
          </p:cNvPr>
          <p:cNvSpPr txBox="1">
            <a:spLocks/>
          </p:cNvSpPr>
          <p:nvPr/>
        </p:nvSpPr>
        <p:spPr bwMode="auto">
          <a:xfrm>
            <a:off x="814127" y="5420963"/>
            <a:ext cx="3397833" cy="31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BE" sz="1000" b="1" dirty="0">
                <a:solidFill>
                  <a:schemeClr val="bg1"/>
                </a:solidFill>
              </a:rPr>
              <a:t>KINDEREN VAN DE MIGRATIE © VRT NWS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7012FD-4512-4420-847C-8AF431A72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sz="1800" dirty="0"/>
          </a:p>
          <a:p>
            <a:pPr marL="0" indent="0">
              <a:buNone/>
            </a:pPr>
            <a:endParaRPr lang="nl-BE" sz="1800" dirty="0"/>
          </a:p>
          <a:p>
            <a:endParaRPr lang="nl-BE" sz="1800" dirty="0"/>
          </a:p>
          <a:p>
            <a:pPr marL="0" indent="0">
              <a:buNone/>
            </a:pPr>
            <a:endParaRPr lang="nl-BE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4300B-FBF4-4E8F-95E8-B093AF805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260939"/>
            <a:ext cx="700751" cy="700751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C02270A-94BD-424A-859A-E70477D786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4282007"/>
              </p:ext>
            </p:extLst>
          </p:nvPr>
        </p:nvGraphicFramePr>
        <p:xfrm>
          <a:off x="251520" y="1017840"/>
          <a:ext cx="86409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0342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B3C3-5CED-4F0E-9342-0742EAEB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2000" b="1" dirty="0"/>
              <a:t>PROOF (IN COURT)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7012FD-4512-4420-847C-8AF431A72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sz="1800" dirty="0"/>
          </a:p>
          <a:p>
            <a:endParaRPr lang="nl-BE" sz="1800" dirty="0"/>
          </a:p>
          <a:p>
            <a:pPr marL="0" indent="0">
              <a:buNone/>
            </a:pPr>
            <a:endParaRPr lang="nl-BE" sz="1800" dirty="0"/>
          </a:p>
          <a:p>
            <a:endParaRPr lang="nl-BE" sz="1800" dirty="0"/>
          </a:p>
          <a:p>
            <a:pPr marL="0" indent="0">
              <a:buNone/>
            </a:pPr>
            <a:endParaRPr lang="nl-BE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4300B-FBF4-4E8F-95E8-B093AF805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705" y="280096"/>
            <a:ext cx="916775" cy="916775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3C02270A-94BD-424A-859A-E70477D786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955763"/>
              </p:ext>
            </p:extLst>
          </p:nvPr>
        </p:nvGraphicFramePr>
        <p:xfrm>
          <a:off x="251520" y="1972561"/>
          <a:ext cx="8640960" cy="291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25523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61E1-13ED-4536-9A96-8284E81C6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88"/>
          </a:xfrm>
          <a:solidFill>
            <a:srgbClr val="2A458B"/>
          </a:solidFill>
        </p:spPr>
        <p:txBody>
          <a:bodyPr>
            <a:normAutofit/>
          </a:bodyPr>
          <a:lstStyle/>
          <a:p>
            <a:pPr algn="ctr"/>
            <a:r>
              <a:rPr lang="nl-BE" sz="2000" b="1" dirty="0">
                <a:solidFill>
                  <a:schemeClr val="bg1"/>
                </a:solidFill>
              </a:rPr>
              <a:t>PART II. EU PAY TRANSPARENCY DIRECTIVE</a:t>
            </a:r>
            <a:br>
              <a:rPr lang="nl-BE" sz="2000" b="1" dirty="0">
                <a:solidFill>
                  <a:schemeClr val="bg1"/>
                </a:solidFill>
              </a:rPr>
            </a:br>
            <a:r>
              <a:rPr lang="nl-BE" sz="2000" b="1" dirty="0">
                <a:solidFill>
                  <a:schemeClr val="bg1"/>
                </a:solidFill>
              </a:rPr>
              <a:t>STRIVING FOR PREVENTIVE AND COLLECTIVE REMEDIES</a:t>
            </a:r>
            <a:endParaRPr lang="nl-BE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E0FD4A1-5BDE-4793-8E57-36872EA5CE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077" t="9413" r="1408" b="12662"/>
          <a:stretch/>
        </p:blipFill>
        <p:spPr>
          <a:xfrm>
            <a:off x="1504725" y="1113145"/>
            <a:ext cx="6134550" cy="505781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E72F9A-6A39-42F6-A844-30D2F1593EF7}"/>
              </a:ext>
            </a:extLst>
          </p:cNvPr>
          <p:cNvSpPr txBox="1"/>
          <p:nvPr/>
        </p:nvSpPr>
        <p:spPr>
          <a:xfrm>
            <a:off x="107504" y="6320144"/>
            <a:ext cx="16697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</a:rPr>
              <a:t>Designed</a:t>
            </a:r>
            <a:r>
              <a:rPr lang="nl-BE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</a:rPr>
              <a:t>by</a:t>
            </a:r>
            <a:r>
              <a:rPr lang="nl-BE" sz="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l-BE" sz="800" dirty="0" err="1">
                <a:latin typeface="Verdana" panose="020B0604030504040204" pitchFamily="34" charset="0"/>
                <a:ea typeface="Verdana" panose="020B0604030504040204" pitchFamily="34" charset="0"/>
                <a:hlinkClick r:id="rId4"/>
              </a:rPr>
              <a:t>Freepik</a:t>
            </a:r>
            <a:endParaRPr lang="nl-BE" sz="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9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6758</TotalTime>
  <Words>470</Words>
  <Application>Microsoft Office PowerPoint</Application>
  <PresentationFormat>On-screen Show (4:3)</PresentationFormat>
  <Paragraphs>96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Times New Roman</vt:lpstr>
      <vt:lpstr>Verdana</vt:lpstr>
      <vt:lpstr>Wingdings</vt:lpstr>
      <vt:lpstr>Office Theme</vt:lpstr>
      <vt:lpstr>The EU Pay Transparency Directive Tackling pay inequality at its core?</vt:lpstr>
      <vt:lpstr>PowerPoint Presentation</vt:lpstr>
      <vt:lpstr>PART I. INDIVIDUAL VS. PROACTIVE APPROACH</vt:lpstr>
      <vt:lpstr>PowerPoint Presentation</vt:lpstr>
      <vt:lpstr>PART II. EU PAY TRANSPARENCY DIRECTIVE</vt:lpstr>
      <vt:lpstr>PART II. EU PAY TRANSPARENCY DIRECTIVE EASING THE BURDEN OF PROOF</vt:lpstr>
      <vt:lpstr>PROOF (OUT OF COURT)</vt:lpstr>
      <vt:lpstr>PROOF (IN COURT)</vt:lpstr>
      <vt:lpstr>PART II. EU PAY TRANSPARENCY DIRECTIVE STRIVING FOR PREVENTIVE AND COLLECTIVE REMEDIES</vt:lpstr>
      <vt:lpstr>REMEDIES (OUT OF COURT)</vt:lpstr>
      <vt:lpstr>REMEDIES (IN COURT)</vt:lpstr>
      <vt:lpstr>PART III. PAY TRANSPARENCY AND EQUAL PAY FOR ALL?</vt:lpstr>
      <vt:lpstr>PowerPoint Presentation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lambr</dc:creator>
  <cp:lastModifiedBy>CLEEREN Hilde</cp:lastModifiedBy>
  <cp:revision>590</cp:revision>
  <cp:lastPrinted>2024-09-02T13:39:29Z</cp:lastPrinted>
  <dcterms:created xsi:type="dcterms:W3CDTF">2009-12-01T15:52:26Z</dcterms:created>
  <dcterms:modified xsi:type="dcterms:W3CDTF">2024-11-12T10:43:00Z</dcterms:modified>
</cp:coreProperties>
</file>