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82" r:id="rId2"/>
    <p:sldId id="285" r:id="rId3"/>
    <p:sldId id="299" r:id="rId4"/>
    <p:sldId id="296" r:id="rId5"/>
    <p:sldId id="300" r:id="rId6"/>
    <p:sldId id="287" r:id="rId7"/>
    <p:sldId id="301" r:id="rId8"/>
    <p:sldId id="302" r:id="rId9"/>
    <p:sldId id="303" r:id="rId10"/>
    <p:sldId id="307" r:id="rId11"/>
    <p:sldId id="291" r:id="rId12"/>
    <p:sldId id="304" r:id="rId13"/>
    <p:sldId id="305" r:id="rId14"/>
    <p:sldId id="306" r:id="rId15"/>
    <p:sldId id="283" r:id="rId16"/>
  </p:sldIdLst>
  <p:sldSz cx="9144000" cy="6858000" type="screen4x3"/>
  <p:notesSz cx="6669088" cy="9926638"/>
  <p:defaultTextStyle>
    <a:defPPr>
      <a:defRPr lang="nl-BE"/>
    </a:defPPr>
    <a:lvl1pPr algn="l" rtl="0" fontAlgn="base">
      <a:spcBef>
        <a:spcPct val="0"/>
      </a:spcBef>
      <a:spcAft>
        <a:spcPct val="0"/>
      </a:spcAft>
      <a:defRPr kern="1200">
        <a:solidFill>
          <a:schemeClr val="tx1"/>
        </a:solidFill>
        <a:latin typeface="Arial" charset="0"/>
        <a:ea typeface="ＭＳ Ｐゴシック" charset="0"/>
        <a:cs typeface="Arial" charset="0"/>
      </a:defRPr>
    </a:lvl1pPr>
    <a:lvl2pPr marL="457200" algn="l" rtl="0" fontAlgn="base">
      <a:spcBef>
        <a:spcPct val="0"/>
      </a:spcBef>
      <a:spcAft>
        <a:spcPct val="0"/>
      </a:spcAft>
      <a:defRPr kern="1200">
        <a:solidFill>
          <a:schemeClr val="tx1"/>
        </a:solidFill>
        <a:latin typeface="Arial" charset="0"/>
        <a:ea typeface="ＭＳ Ｐゴシック" charset="0"/>
        <a:cs typeface="Arial" charset="0"/>
      </a:defRPr>
    </a:lvl2pPr>
    <a:lvl3pPr marL="914400" algn="l" rtl="0" fontAlgn="base">
      <a:spcBef>
        <a:spcPct val="0"/>
      </a:spcBef>
      <a:spcAft>
        <a:spcPct val="0"/>
      </a:spcAft>
      <a:defRPr kern="1200">
        <a:solidFill>
          <a:schemeClr val="tx1"/>
        </a:solidFill>
        <a:latin typeface="Arial" charset="0"/>
        <a:ea typeface="ＭＳ Ｐゴシック" charset="0"/>
        <a:cs typeface="Arial" charset="0"/>
      </a:defRPr>
    </a:lvl3pPr>
    <a:lvl4pPr marL="1371600" algn="l" rtl="0" fontAlgn="base">
      <a:spcBef>
        <a:spcPct val="0"/>
      </a:spcBef>
      <a:spcAft>
        <a:spcPct val="0"/>
      </a:spcAft>
      <a:defRPr kern="1200">
        <a:solidFill>
          <a:schemeClr val="tx1"/>
        </a:solidFill>
        <a:latin typeface="Arial" charset="0"/>
        <a:ea typeface="ＭＳ Ｐゴシック" charset="0"/>
        <a:cs typeface="Arial" charset="0"/>
      </a:defRPr>
    </a:lvl4pPr>
    <a:lvl5pPr marL="1828800" algn="l"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RMANS Emilie" initials="HE" lastIdx="1" clrIdx="0">
    <p:extLst>
      <p:ext uri="{19B8F6BF-5375-455C-9EA6-DF929625EA0E}">
        <p15:presenceInfo xmlns:p15="http://schemas.microsoft.com/office/powerpoint/2012/main" userId="S-1-5-21-725345543-1993962763-1060284298-414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1E32"/>
    <a:srgbClr val="F57913"/>
    <a:srgbClr val="47EF57"/>
    <a:srgbClr val="FDFB93"/>
    <a:srgbClr val="3DE430"/>
    <a:srgbClr val="F6882E"/>
    <a:srgbClr val="005799"/>
    <a:srgbClr val="C3082B"/>
    <a:srgbClr val="CE0045"/>
    <a:srgbClr val="AECC2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97" autoAdjust="0"/>
    <p:restoredTop sz="77542" autoAdjust="0"/>
  </p:normalViewPr>
  <p:slideViewPr>
    <p:cSldViewPr>
      <p:cViewPr varScale="1">
        <p:scale>
          <a:sx n="67" d="100"/>
          <a:sy n="67" d="100"/>
        </p:scale>
        <p:origin x="1800" y="38"/>
      </p:cViewPr>
      <p:guideLst>
        <p:guide orient="horz" pos="2160"/>
        <p:guide pos="2880"/>
      </p:guideLst>
    </p:cSldViewPr>
  </p:slideViewPr>
  <p:notesTextViewPr>
    <p:cViewPr>
      <p:scale>
        <a:sx n="75" d="100"/>
        <a:sy n="75"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080688-B4BB-47F7-BA99-D7FBD1AA8EBF}" type="doc">
      <dgm:prSet loTypeId="urn:microsoft.com/office/officeart/2005/8/layout/gear1" loCatId="cycle" qsTypeId="urn:microsoft.com/office/officeart/2005/8/quickstyle/simple1" qsCatId="simple" csTypeId="urn:microsoft.com/office/officeart/2005/8/colors/accent1_2" csCatId="accent1" phldr="1"/>
      <dgm:spPr/>
    </dgm:pt>
    <dgm:pt modelId="{BCBE9313-6BAE-4435-BFF1-AE71ED13B11F}">
      <dgm:prSet phldrT="[Text]" custT="1"/>
      <dgm:spPr>
        <a:solidFill>
          <a:schemeClr val="accent6"/>
        </a:solidFill>
      </dgm:spPr>
      <dgm:t>
        <a:bodyPr/>
        <a:lstStyle/>
        <a:p>
          <a:r>
            <a:rPr lang="nl-NL" sz="2000" b="1" dirty="0">
              <a:latin typeface="+mj-lt"/>
              <a:ea typeface="Verdana" panose="020B0604030504040204" pitchFamily="34" charset="0"/>
            </a:rPr>
            <a:t>Concerns</a:t>
          </a:r>
          <a:r>
            <a:rPr lang="nl-NL" sz="2000" b="1" dirty="0">
              <a:latin typeface="+mj-lt"/>
              <a:ea typeface="Verdana" panose="020B0604030504040204" pitchFamily="34" charset="0"/>
              <a:sym typeface="Wingdings" panose="05000000000000000000" pitchFamily="2" charset="2"/>
            </a:rPr>
            <a:t>,    </a:t>
          </a:r>
          <a:r>
            <a:rPr lang="nl-NL" sz="2000" b="1" dirty="0" err="1">
              <a:latin typeface="+mj-lt"/>
              <a:ea typeface="Verdana" panose="020B0604030504040204" pitchFamily="34" charset="0"/>
              <a:sym typeface="Wingdings" panose="05000000000000000000" pitchFamily="2" charset="2"/>
            </a:rPr>
            <a:t>insecurities</a:t>
          </a:r>
          <a:r>
            <a:rPr lang="nl-NL" sz="2000" b="1" dirty="0">
              <a:latin typeface="+mj-lt"/>
              <a:ea typeface="Verdana" panose="020B0604030504040204" pitchFamily="34" charset="0"/>
              <a:sym typeface="Wingdings" panose="05000000000000000000" pitchFamily="2" charset="2"/>
            </a:rPr>
            <a:t> </a:t>
          </a:r>
          <a:r>
            <a:rPr lang="nl-NL" sz="2000" b="1" dirty="0" err="1">
              <a:latin typeface="+mj-lt"/>
              <a:ea typeface="Verdana" panose="020B0604030504040204" pitchFamily="34" charset="0"/>
              <a:sym typeface="Wingdings" panose="05000000000000000000" pitchFamily="2" charset="2"/>
            </a:rPr>
            <a:t>and</a:t>
          </a:r>
          <a:r>
            <a:rPr lang="nl-NL" sz="2000" b="1" dirty="0">
              <a:latin typeface="+mj-lt"/>
              <a:ea typeface="Verdana" panose="020B0604030504040204" pitchFamily="34" charset="0"/>
              <a:sym typeface="Wingdings" panose="05000000000000000000" pitchFamily="2" charset="2"/>
            </a:rPr>
            <a:t> </a:t>
          </a:r>
          <a:r>
            <a:rPr lang="nl-NL" sz="2000" b="1" dirty="0" err="1">
              <a:latin typeface="+mj-lt"/>
              <a:ea typeface="Verdana" panose="020B0604030504040204" pitchFamily="34" charset="0"/>
              <a:sym typeface="Wingdings" panose="05000000000000000000" pitchFamily="2" charset="2"/>
            </a:rPr>
            <a:t>internalised</a:t>
          </a:r>
          <a:r>
            <a:rPr lang="nl-NL" sz="2000" b="1" dirty="0">
              <a:latin typeface="+mj-lt"/>
              <a:ea typeface="Verdana" panose="020B0604030504040204" pitchFamily="34" charset="0"/>
              <a:sym typeface="Wingdings" panose="05000000000000000000" pitchFamily="2" charset="2"/>
            </a:rPr>
            <a:t> </a:t>
          </a:r>
          <a:r>
            <a:rPr lang="nl-NL" sz="2000" b="1" dirty="0" err="1">
              <a:latin typeface="+mj-lt"/>
              <a:ea typeface="Verdana" panose="020B0604030504040204" pitchFamily="34" charset="0"/>
              <a:sym typeface="Wingdings" panose="05000000000000000000" pitchFamily="2" charset="2"/>
            </a:rPr>
            <a:t>assumptions</a:t>
          </a:r>
          <a:r>
            <a:rPr lang="nl-NL" sz="2000" b="1" dirty="0">
              <a:latin typeface="+mj-lt"/>
              <a:ea typeface="Verdana" panose="020B0604030504040204" pitchFamily="34" charset="0"/>
              <a:sym typeface="Wingdings" panose="05000000000000000000" pitchFamily="2" charset="2"/>
            </a:rPr>
            <a:t> </a:t>
          </a:r>
        </a:p>
        <a:p>
          <a:endParaRPr lang="nl-BE" sz="1800" dirty="0"/>
        </a:p>
      </dgm:t>
    </dgm:pt>
    <dgm:pt modelId="{3BD7CEFE-3016-43BF-96F4-86FAEBAB2662}" type="parTrans" cxnId="{04EF57EB-9D5F-4833-8728-9CED925FE1EF}">
      <dgm:prSet/>
      <dgm:spPr/>
      <dgm:t>
        <a:bodyPr/>
        <a:lstStyle/>
        <a:p>
          <a:endParaRPr lang="nl-BE"/>
        </a:p>
      </dgm:t>
    </dgm:pt>
    <dgm:pt modelId="{C08EDB71-3DA3-4778-AD88-D5988D6E2EBA}" type="sibTrans" cxnId="{04EF57EB-9D5F-4833-8728-9CED925FE1EF}">
      <dgm:prSet/>
      <dgm:spPr/>
      <dgm:t>
        <a:bodyPr/>
        <a:lstStyle/>
        <a:p>
          <a:endParaRPr lang="nl-BE"/>
        </a:p>
      </dgm:t>
    </dgm:pt>
    <dgm:pt modelId="{6E5F59A7-AAB8-4B15-88B4-483A2E36A36E}">
      <dgm:prSet phldrT="[Text]" custT="1"/>
      <dgm:spPr>
        <a:solidFill>
          <a:srgbClr val="F01E32"/>
        </a:solidFill>
      </dgm:spPr>
      <dgm:t>
        <a:bodyPr/>
        <a:lstStyle/>
        <a:p>
          <a:r>
            <a:rPr lang="nl-BE" sz="1800" b="1" dirty="0"/>
            <a:t>Social </a:t>
          </a:r>
          <a:r>
            <a:rPr lang="nl-BE" sz="1800" b="1" dirty="0" err="1"/>
            <a:t>disapproval</a:t>
          </a:r>
          <a:endParaRPr lang="nl-BE" sz="1800" dirty="0"/>
        </a:p>
      </dgm:t>
    </dgm:pt>
    <dgm:pt modelId="{45EB7835-0888-48F9-85AF-9DB71E82E4AD}" type="parTrans" cxnId="{BB2DEAAF-BA68-436C-AF23-0042F7398BD6}">
      <dgm:prSet/>
      <dgm:spPr/>
      <dgm:t>
        <a:bodyPr/>
        <a:lstStyle/>
        <a:p>
          <a:endParaRPr lang="nl-BE"/>
        </a:p>
      </dgm:t>
    </dgm:pt>
    <dgm:pt modelId="{BEA927DB-A382-42BA-B72F-06290E2C31E5}" type="sibTrans" cxnId="{BB2DEAAF-BA68-436C-AF23-0042F7398BD6}">
      <dgm:prSet/>
      <dgm:spPr/>
      <dgm:t>
        <a:bodyPr/>
        <a:lstStyle/>
        <a:p>
          <a:endParaRPr lang="nl-BE"/>
        </a:p>
      </dgm:t>
    </dgm:pt>
    <dgm:pt modelId="{64D9FBCC-1791-46D9-B77F-3F971109C4A3}" type="pres">
      <dgm:prSet presAssocID="{62080688-B4BB-47F7-BA99-D7FBD1AA8EBF}" presName="composite" presStyleCnt="0">
        <dgm:presLayoutVars>
          <dgm:chMax val="3"/>
          <dgm:animLvl val="lvl"/>
          <dgm:resizeHandles val="exact"/>
        </dgm:presLayoutVars>
      </dgm:prSet>
      <dgm:spPr/>
    </dgm:pt>
    <dgm:pt modelId="{5E5920EE-BF07-4054-B68D-9FE84452BC51}" type="pres">
      <dgm:prSet presAssocID="{BCBE9313-6BAE-4435-BFF1-AE71ED13B11F}" presName="gear1" presStyleLbl="node1" presStyleIdx="0" presStyleCnt="2" custScaleX="124639" custScaleY="119198" custLinFactNeighborX="3911" custLinFactNeighborY="-1747">
        <dgm:presLayoutVars>
          <dgm:chMax val="1"/>
          <dgm:bulletEnabled val="1"/>
        </dgm:presLayoutVars>
      </dgm:prSet>
      <dgm:spPr/>
    </dgm:pt>
    <dgm:pt modelId="{32A850EA-E1C5-4348-8246-4FDC1A7440F6}" type="pres">
      <dgm:prSet presAssocID="{BCBE9313-6BAE-4435-BFF1-AE71ED13B11F}" presName="gear1srcNode" presStyleLbl="node1" presStyleIdx="0" presStyleCnt="2"/>
      <dgm:spPr/>
    </dgm:pt>
    <dgm:pt modelId="{5CEFCD2C-E681-4E11-9045-E4E59CCA596A}" type="pres">
      <dgm:prSet presAssocID="{BCBE9313-6BAE-4435-BFF1-AE71ED13B11F}" presName="gear1dstNode" presStyleLbl="node1" presStyleIdx="0" presStyleCnt="2"/>
      <dgm:spPr/>
    </dgm:pt>
    <dgm:pt modelId="{163980D7-BA82-4573-B1A3-26A4F74BDB1E}" type="pres">
      <dgm:prSet presAssocID="{6E5F59A7-AAB8-4B15-88B4-483A2E36A36E}" presName="gear2" presStyleLbl="node1" presStyleIdx="1" presStyleCnt="2" custScaleX="126786" custScaleY="124779">
        <dgm:presLayoutVars>
          <dgm:chMax val="1"/>
          <dgm:bulletEnabled val="1"/>
        </dgm:presLayoutVars>
      </dgm:prSet>
      <dgm:spPr/>
    </dgm:pt>
    <dgm:pt modelId="{59E9487F-9179-46DA-BA40-B35C3847365A}" type="pres">
      <dgm:prSet presAssocID="{6E5F59A7-AAB8-4B15-88B4-483A2E36A36E}" presName="gear2srcNode" presStyleLbl="node1" presStyleIdx="1" presStyleCnt="2"/>
      <dgm:spPr/>
    </dgm:pt>
    <dgm:pt modelId="{790EC9AD-DA67-4F73-9105-39E210A261B3}" type="pres">
      <dgm:prSet presAssocID="{6E5F59A7-AAB8-4B15-88B4-483A2E36A36E}" presName="gear2dstNode" presStyleLbl="node1" presStyleIdx="1" presStyleCnt="2"/>
      <dgm:spPr/>
    </dgm:pt>
    <dgm:pt modelId="{E1C887D4-4FAD-49D3-B626-B1FB8AC0CBEE}" type="pres">
      <dgm:prSet presAssocID="{C08EDB71-3DA3-4778-AD88-D5988D6E2EBA}" presName="connector1" presStyleLbl="sibTrans2D1" presStyleIdx="0" presStyleCnt="2" custLinFactNeighborX="11077" custLinFactNeighborY="-2471"/>
      <dgm:spPr/>
    </dgm:pt>
    <dgm:pt modelId="{FDA37358-6EFA-4148-B6CD-222A0C485962}" type="pres">
      <dgm:prSet presAssocID="{BEA927DB-A382-42BA-B72F-06290E2C31E5}" presName="connector2" presStyleLbl="sibTrans2D1" presStyleIdx="1" presStyleCnt="2" custLinFactNeighborX="-6333" custLinFactNeighborY="-5216"/>
      <dgm:spPr/>
    </dgm:pt>
  </dgm:ptLst>
  <dgm:cxnLst>
    <dgm:cxn modelId="{AB0E2C09-0F1E-4484-A2BD-5CD723689CB6}" type="presOf" srcId="{BCBE9313-6BAE-4435-BFF1-AE71ED13B11F}" destId="{5E5920EE-BF07-4054-B68D-9FE84452BC51}" srcOrd="0" destOrd="0" presId="urn:microsoft.com/office/officeart/2005/8/layout/gear1"/>
    <dgm:cxn modelId="{EE4C8615-A72A-43D2-98BE-B233E9458369}" type="presOf" srcId="{6E5F59A7-AAB8-4B15-88B4-483A2E36A36E}" destId="{59E9487F-9179-46DA-BA40-B35C3847365A}" srcOrd="1" destOrd="0" presId="urn:microsoft.com/office/officeart/2005/8/layout/gear1"/>
    <dgm:cxn modelId="{451C6438-FCA6-4669-99C5-5E0D144F9ECF}" type="presOf" srcId="{6E5F59A7-AAB8-4B15-88B4-483A2E36A36E}" destId="{163980D7-BA82-4573-B1A3-26A4F74BDB1E}" srcOrd="0" destOrd="0" presId="urn:microsoft.com/office/officeart/2005/8/layout/gear1"/>
    <dgm:cxn modelId="{73A5AC42-3C71-487D-B187-1B04F0FF8CA6}" type="presOf" srcId="{BCBE9313-6BAE-4435-BFF1-AE71ED13B11F}" destId="{32A850EA-E1C5-4348-8246-4FDC1A7440F6}" srcOrd="1" destOrd="0" presId="urn:microsoft.com/office/officeart/2005/8/layout/gear1"/>
    <dgm:cxn modelId="{B9491D67-6738-4253-9825-97FBAB378D77}" type="presOf" srcId="{BEA927DB-A382-42BA-B72F-06290E2C31E5}" destId="{FDA37358-6EFA-4148-B6CD-222A0C485962}" srcOrd="0" destOrd="0" presId="urn:microsoft.com/office/officeart/2005/8/layout/gear1"/>
    <dgm:cxn modelId="{C7CE1259-9C13-41CF-A601-0ECCFD0D882D}" type="presOf" srcId="{6E5F59A7-AAB8-4B15-88B4-483A2E36A36E}" destId="{790EC9AD-DA67-4F73-9105-39E210A261B3}" srcOrd="2" destOrd="0" presId="urn:microsoft.com/office/officeart/2005/8/layout/gear1"/>
    <dgm:cxn modelId="{691350A2-105F-485B-8523-6E394B722B03}" type="presOf" srcId="{BCBE9313-6BAE-4435-BFF1-AE71ED13B11F}" destId="{5CEFCD2C-E681-4E11-9045-E4E59CCA596A}" srcOrd="2" destOrd="0" presId="urn:microsoft.com/office/officeart/2005/8/layout/gear1"/>
    <dgm:cxn modelId="{BB2DEAAF-BA68-436C-AF23-0042F7398BD6}" srcId="{62080688-B4BB-47F7-BA99-D7FBD1AA8EBF}" destId="{6E5F59A7-AAB8-4B15-88B4-483A2E36A36E}" srcOrd="1" destOrd="0" parTransId="{45EB7835-0888-48F9-85AF-9DB71E82E4AD}" sibTransId="{BEA927DB-A382-42BA-B72F-06290E2C31E5}"/>
    <dgm:cxn modelId="{3AB373D3-1756-476E-B015-C9C02FB2627A}" type="presOf" srcId="{62080688-B4BB-47F7-BA99-D7FBD1AA8EBF}" destId="{64D9FBCC-1791-46D9-B77F-3F971109C4A3}" srcOrd="0" destOrd="0" presId="urn:microsoft.com/office/officeart/2005/8/layout/gear1"/>
    <dgm:cxn modelId="{D190D4E0-59B6-4B94-A1BB-B25FBDE236B0}" type="presOf" srcId="{C08EDB71-3DA3-4778-AD88-D5988D6E2EBA}" destId="{E1C887D4-4FAD-49D3-B626-B1FB8AC0CBEE}" srcOrd="0" destOrd="0" presId="urn:microsoft.com/office/officeart/2005/8/layout/gear1"/>
    <dgm:cxn modelId="{04EF57EB-9D5F-4833-8728-9CED925FE1EF}" srcId="{62080688-B4BB-47F7-BA99-D7FBD1AA8EBF}" destId="{BCBE9313-6BAE-4435-BFF1-AE71ED13B11F}" srcOrd="0" destOrd="0" parTransId="{3BD7CEFE-3016-43BF-96F4-86FAEBAB2662}" sibTransId="{C08EDB71-3DA3-4778-AD88-D5988D6E2EBA}"/>
    <dgm:cxn modelId="{98A6EF1F-1BE7-4FC1-9B69-C34F205DB8B8}" type="presParOf" srcId="{64D9FBCC-1791-46D9-B77F-3F971109C4A3}" destId="{5E5920EE-BF07-4054-B68D-9FE84452BC51}" srcOrd="0" destOrd="0" presId="urn:microsoft.com/office/officeart/2005/8/layout/gear1"/>
    <dgm:cxn modelId="{7EB9E23C-9E1C-476D-8A5D-65B905424D71}" type="presParOf" srcId="{64D9FBCC-1791-46D9-B77F-3F971109C4A3}" destId="{32A850EA-E1C5-4348-8246-4FDC1A7440F6}" srcOrd="1" destOrd="0" presId="urn:microsoft.com/office/officeart/2005/8/layout/gear1"/>
    <dgm:cxn modelId="{F69EFC9E-4877-4579-B19C-088B7091D970}" type="presParOf" srcId="{64D9FBCC-1791-46D9-B77F-3F971109C4A3}" destId="{5CEFCD2C-E681-4E11-9045-E4E59CCA596A}" srcOrd="2" destOrd="0" presId="urn:microsoft.com/office/officeart/2005/8/layout/gear1"/>
    <dgm:cxn modelId="{52033514-F0DB-45E8-B6BE-BBBC04286C23}" type="presParOf" srcId="{64D9FBCC-1791-46D9-B77F-3F971109C4A3}" destId="{163980D7-BA82-4573-B1A3-26A4F74BDB1E}" srcOrd="3" destOrd="0" presId="urn:microsoft.com/office/officeart/2005/8/layout/gear1"/>
    <dgm:cxn modelId="{E57BA622-ACCC-4236-9D9D-8E278CB8353D}" type="presParOf" srcId="{64D9FBCC-1791-46D9-B77F-3F971109C4A3}" destId="{59E9487F-9179-46DA-BA40-B35C3847365A}" srcOrd="4" destOrd="0" presId="urn:microsoft.com/office/officeart/2005/8/layout/gear1"/>
    <dgm:cxn modelId="{7B960158-85AB-4145-923D-FA83542C6BA7}" type="presParOf" srcId="{64D9FBCC-1791-46D9-B77F-3F971109C4A3}" destId="{790EC9AD-DA67-4F73-9105-39E210A261B3}" srcOrd="5" destOrd="0" presId="urn:microsoft.com/office/officeart/2005/8/layout/gear1"/>
    <dgm:cxn modelId="{25E719F1-9FA0-4849-8E91-2EF1BC66BC16}" type="presParOf" srcId="{64D9FBCC-1791-46D9-B77F-3F971109C4A3}" destId="{E1C887D4-4FAD-49D3-B626-B1FB8AC0CBEE}" srcOrd="6" destOrd="0" presId="urn:microsoft.com/office/officeart/2005/8/layout/gear1"/>
    <dgm:cxn modelId="{FA0E1413-BD6C-49C5-8E8F-0FD5168BE638}" type="presParOf" srcId="{64D9FBCC-1791-46D9-B77F-3F971109C4A3}" destId="{FDA37358-6EFA-4148-B6CD-222A0C485962}" srcOrd="7" destOrd="0" presId="urn:microsoft.com/office/officeart/2005/8/layout/gear1"/>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B05CA2AF-7884-43C8-B43D-69EE2E75ECB6}" type="doc">
      <dgm:prSet loTypeId="urn:microsoft.com/office/officeart/2005/8/layout/gear1" loCatId="relationship" qsTypeId="urn:microsoft.com/office/officeart/2005/8/quickstyle/simple1" qsCatId="simple" csTypeId="urn:microsoft.com/office/officeart/2005/8/colors/accent1_2" csCatId="accent1" phldr="1"/>
      <dgm:spPr/>
    </dgm:pt>
    <dgm:pt modelId="{953380BE-58C2-447F-BA43-318C54D0EF6F}">
      <dgm:prSet phldrT="[Text]"/>
      <dgm:spPr>
        <a:solidFill>
          <a:schemeClr val="accent6"/>
        </a:solidFill>
      </dgm:spPr>
      <dgm:t>
        <a:bodyPr/>
        <a:lstStyle/>
        <a:p>
          <a:r>
            <a:rPr lang="nl-BE" b="1" dirty="0"/>
            <a:t>Concerns, </a:t>
          </a:r>
          <a:r>
            <a:rPr lang="nl-BE" b="1" dirty="0" err="1"/>
            <a:t>insecurities</a:t>
          </a:r>
          <a:r>
            <a:rPr lang="nl-BE" b="1" dirty="0"/>
            <a:t> </a:t>
          </a:r>
          <a:r>
            <a:rPr lang="nl-BE" b="1" dirty="0" err="1"/>
            <a:t>and</a:t>
          </a:r>
          <a:r>
            <a:rPr lang="nl-BE" b="1" dirty="0"/>
            <a:t> </a:t>
          </a:r>
          <a:r>
            <a:rPr lang="nl-BE" b="1" dirty="0" err="1"/>
            <a:t>internalised</a:t>
          </a:r>
          <a:r>
            <a:rPr lang="nl-BE" b="1" dirty="0"/>
            <a:t> </a:t>
          </a:r>
          <a:r>
            <a:rPr lang="nl-BE" b="1" dirty="0" err="1"/>
            <a:t>assumptions</a:t>
          </a:r>
          <a:endParaRPr lang="nl-BE" b="1" dirty="0"/>
        </a:p>
      </dgm:t>
    </dgm:pt>
    <dgm:pt modelId="{797A0C65-6F40-4299-BDDF-8EB8CE2F3400}" type="parTrans" cxnId="{B7EC2583-6C6C-420D-8D8C-8D3762484923}">
      <dgm:prSet/>
      <dgm:spPr/>
      <dgm:t>
        <a:bodyPr/>
        <a:lstStyle/>
        <a:p>
          <a:endParaRPr lang="nl-BE"/>
        </a:p>
      </dgm:t>
    </dgm:pt>
    <dgm:pt modelId="{B15400C7-53A3-4D02-9467-67D095E28768}" type="sibTrans" cxnId="{B7EC2583-6C6C-420D-8D8C-8D3762484923}">
      <dgm:prSet/>
      <dgm:spPr/>
      <dgm:t>
        <a:bodyPr/>
        <a:lstStyle/>
        <a:p>
          <a:endParaRPr lang="nl-BE"/>
        </a:p>
      </dgm:t>
    </dgm:pt>
    <dgm:pt modelId="{A84AD02C-E3F7-459F-9F08-05570342DF12}">
      <dgm:prSet phldrT="[Text]"/>
      <dgm:spPr>
        <a:solidFill>
          <a:schemeClr val="accent3"/>
        </a:solidFill>
      </dgm:spPr>
      <dgm:t>
        <a:bodyPr/>
        <a:lstStyle/>
        <a:p>
          <a:r>
            <a:rPr lang="nl-BE" b="1" dirty="0"/>
            <a:t>Social </a:t>
          </a:r>
          <a:r>
            <a:rPr lang="nl-BE" b="1" dirty="0" err="1"/>
            <a:t>and</a:t>
          </a:r>
          <a:r>
            <a:rPr lang="nl-BE" b="1" dirty="0"/>
            <a:t> professional support </a:t>
          </a:r>
        </a:p>
      </dgm:t>
    </dgm:pt>
    <dgm:pt modelId="{593C26BE-6E6B-4D41-A145-562E9154EE24}" type="parTrans" cxnId="{F66C63CA-7985-445B-89CF-39EB54771D62}">
      <dgm:prSet/>
      <dgm:spPr/>
      <dgm:t>
        <a:bodyPr/>
        <a:lstStyle/>
        <a:p>
          <a:endParaRPr lang="nl-BE"/>
        </a:p>
      </dgm:t>
    </dgm:pt>
    <dgm:pt modelId="{709BA2AE-2368-46A6-B1F4-B2A5CD31BD00}" type="sibTrans" cxnId="{F66C63CA-7985-445B-89CF-39EB54771D62}">
      <dgm:prSet/>
      <dgm:spPr/>
      <dgm:t>
        <a:bodyPr/>
        <a:lstStyle/>
        <a:p>
          <a:endParaRPr lang="nl-BE"/>
        </a:p>
      </dgm:t>
    </dgm:pt>
    <dgm:pt modelId="{C817E22A-C127-4BAF-B2F2-4014788B8147}">
      <dgm:prSet phldrT="[Text]"/>
      <dgm:spPr>
        <a:solidFill>
          <a:srgbClr val="F01E32"/>
        </a:solidFill>
      </dgm:spPr>
      <dgm:t>
        <a:bodyPr/>
        <a:lstStyle/>
        <a:p>
          <a:r>
            <a:rPr lang="nl-BE" b="1" dirty="0"/>
            <a:t>Social </a:t>
          </a:r>
          <a:r>
            <a:rPr lang="nl-BE" b="1" dirty="0" err="1"/>
            <a:t>disapproval</a:t>
          </a:r>
          <a:endParaRPr lang="nl-BE" b="1" dirty="0"/>
        </a:p>
      </dgm:t>
    </dgm:pt>
    <dgm:pt modelId="{79F07EEE-6DAE-4733-BEC7-B703755CD585}" type="parTrans" cxnId="{CB13C72E-7DF4-4B56-A493-B834B808B504}">
      <dgm:prSet/>
      <dgm:spPr/>
      <dgm:t>
        <a:bodyPr/>
        <a:lstStyle/>
        <a:p>
          <a:endParaRPr lang="nl-BE"/>
        </a:p>
      </dgm:t>
    </dgm:pt>
    <dgm:pt modelId="{2E21A56D-5660-4BCB-996A-8E4B2ACF2222}" type="sibTrans" cxnId="{CB13C72E-7DF4-4B56-A493-B834B808B504}">
      <dgm:prSet/>
      <dgm:spPr/>
      <dgm:t>
        <a:bodyPr/>
        <a:lstStyle/>
        <a:p>
          <a:endParaRPr lang="nl-BE"/>
        </a:p>
      </dgm:t>
    </dgm:pt>
    <dgm:pt modelId="{75E82701-4FC8-403B-BB5F-AA03160DBBE0}" type="pres">
      <dgm:prSet presAssocID="{B05CA2AF-7884-43C8-B43D-69EE2E75ECB6}" presName="composite" presStyleCnt="0">
        <dgm:presLayoutVars>
          <dgm:chMax val="3"/>
          <dgm:animLvl val="lvl"/>
          <dgm:resizeHandles val="exact"/>
        </dgm:presLayoutVars>
      </dgm:prSet>
      <dgm:spPr/>
    </dgm:pt>
    <dgm:pt modelId="{C4B2B841-1C7A-42D2-AA84-E6AFB877907F}" type="pres">
      <dgm:prSet presAssocID="{953380BE-58C2-447F-BA43-318C54D0EF6F}" presName="gear1" presStyleLbl="node1" presStyleIdx="0" presStyleCnt="3" custLinFactNeighborX="-495" custLinFactNeighborY="-550">
        <dgm:presLayoutVars>
          <dgm:chMax val="1"/>
          <dgm:bulletEnabled val="1"/>
        </dgm:presLayoutVars>
      </dgm:prSet>
      <dgm:spPr/>
    </dgm:pt>
    <dgm:pt modelId="{41590C9F-AFFC-4037-85ED-4F4C88C971F1}" type="pres">
      <dgm:prSet presAssocID="{953380BE-58C2-447F-BA43-318C54D0EF6F}" presName="gear1srcNode" presStyleLbl="node1" presStyleIdx="0" presStyleCnt="3"/>
      <dgm:spPr/>
    </dgm:pt>
    <dgm:pt modelId="{E41451AE-1B37-4716-AFF8-1BDF75796130}" type="pres">
      <dgm:prSet presAssocID="{953380BE-58C2-447F-BA43-318C54D0EF6F}" presName="gear1dstNode" presStyleLbl="node1" presStyleIdx="0" presStyleCnt="3"/>
      <dgm:spPr/>
    </dgm:pt>
    <dgm:pt modelId="{4ECFA5B6-A85A-45A3-BF37-56341FBF8FA5}" type="pres">
      <dgm:prSet presAssocID="{A84AD02C-E3F7-459F-9F08-05570342DF12}" presName="gear2" presStyleLbl="node1" presStyleIdx="1" presStyleCnt="3" custScaleX="134218" custScaleY="134917">
        <dgm:presLayoutVars>
          <dgm:chMax val="1"/>
          <dgm:bulletEnabled val="1"/>
        </dgm:presLayoutVars>
      </dgm:prSet>
      <dgm:spPr/>
    </dgm:pt>
    <dgm:pt modelId="{ECEC5605-4403-4457-A14E-5728F5D0B6A4}" type="pres">
      <dgm:prSet presAssocID="{A84AD02C-E3F7-459F-9F08-05570342DF12}" presName="gear2srcNode" presStyleLbl="node1" presStyleIdx="1" presStyleCnt="3"/>
      <dgm:spPr/>
    </dgm:pt>
    <dgm:pt modelId="{605B3ED4-7A2E-419F-BB8F-8894EB5C9ACF}" type="pres">
      <dgm:prSet presAssocID="{A84AD02C-E3F7-459F-9F08-05570342DF12}" presName="gear2dstNode" presStyleLbl="node1" presStyleIdx="1" presStyleCnt="3"/>
      <dgm:spPr/>
    </dgm:pt>
    <dgm:pt modelId="{5B31A57A-8DAE-4905-A901-35343B945BA6}" type="pres">
      <dgm:prSet presAssocID="{C817E22A-C127-4BAF-B2F2-4014788B8147}" presName="gear3" presStyleLbl="node1" presStyleIdx="2" presStyleCnt="3" custLinFactNeighborX="4790" custLinFactNeighborY="-3568"/>
      <dgm:spPr/>
    </dgm:pt>
    <dgm:pt modelId="{0FFC1879-68EF-4A9B-BFD5-BC4F2B127975}" type="pres">
      <dgm:prSet presAssocID="{C817E22A-C127-4BAF-B2F2-4014788B8147}" presName="gear3tx" presStyleLbl="node1" presStyleIdx="2" presStyleCnt="3">
        <dgm:presLayoutVars>
          <dgm:chMax val="1"/>
          <dgm:bulletEnabled val="1"/>
        </dgm:presLayoutVars>
      </dgm:prSet>
      <dgm:spPr/>
    </dgm:pt>
    <dgm:pt modelId="{3C9F1A18-18DF-4BA0-91BA-776BFA8D0BD4}" type="pres">
      <dgm:prSet presAssocID="{C817E22A-C127-4BAF-B2F2-4014788B8147}" presName="gear3srcNode" presStyleLbl="node1" presStyleIdx="2" presStyleCnt="3"/>
      <dgm:spPr/>
    </dgm:pt>
    <dgm:pt modelId="{68931320-3BA1-4AA0-9C08-5166DD3D4C8B}" type="pres">
      <dgm:prSet presAssocID="{C817E22A-C127-4BAF-B2F2-4014788B8147}" presName="gear3dstNode" presStyleLbl="node1" presStyleIdx="2" presStyleCnt="3"/>
      <dgm:spPr/>
    </dgm:pt>
    <dgm:pt modelId="{B728516E-ED50-47C5-B857-6A3954D9A612}" type="pres">
      <dgm:prSet presAssocID="{B15400C7-53A3-4D02-9467-67D095E28768}" presName="connector1" presStyleLbl="sibTrans2D1" presStyleIdx="0" presStyleCnt="3"/>
      <dgm:spPr/>
    </dgm:pt>
    <dgm:pt modelId="{F1F581F2-5DB2-4CE8-9404-9278F3F1E3D6}" type="pres">
      <dgm:prSet presAssocID="{709BA2AE-2368-46A6-B1F4-B2A5CD31BD00}" presName="connector2" presStyleLbl="sibTrans2D1" presStyleIdx="1" presStyleCnt="3"/>
      <dgm:spPr/>
    </dgm:pt>
    <dgm:pt modelId="{41ABC4B0-0DD0-46DD-8AFF-B01A8028698F}" type="pres">
      <dgm:prSet presAssocID="{2E21A56D-5660-4BCB-996A-8E4B2ACF2222}" presName="connector3" presStyleLbl="sibTrans2D1" presStyleIdx="2" presStyleCnt="3"/>
      <dgm:spPr/>
    </dgm:pt>
  </dgm:ptLst>
  <dgm:cxnLst>
    <dgm:cxn modelId="{8056CC03-5E4A-42AA-8AF1-05AB76EC2B4C}" type="presOf" srcId="{C817E22A-C127-4BAF-B2F2-4014788B8147}" destId="{5B31A57A-8DAE-4905-A901-35343B945BA6}" srcOrd="0" destOrd="0" presId="urn:microsoft.com/office/officeart/2005/8/layout/gear1"/>
    <dgm:cxn modelId="{43C7160A-8215-41B8-ACCB-44B92AB63592}" type="presOf" srcId="{C817E22A-C127-4BAF-B2F2-4014788B8147}" destId="{68931320-3BA1-4AA0-9C08-5166DD3D4C8B}" srcOrd="3" destOrd="0" presId="urn:microsoft.com/office/officeart/2005/8/layout/gear1"/>
    <dgm:cxn modelId="{3B275F2B-DDFF-4DF7-80B6-E9BAEC34015F}" type="presOf" srcId="{953380BE-58C2-447F-BA43-318C54D0EF6F}" destId="{E41451AE-1B37-4716-AFF8-1BDF75796130}" srcOrd="2" destOrd="0" presId="urn:microsoft.com/office/officeart/2005/8/layout/gear1"/>
    <dgm:cxn modelId="{CB13C72E-7DF4-4B56-A493-B834B808B504}" srcId="{B05CA2AF-7884-43C8-B43D-69EE2E75ECB6}" destId="{C817E22A-C127-4BAF-B2F2-4014788B8147}" srcOrd="2" destOrd="0" parTransId="{79F07EEE-6DAE-4733-BEC7-B703755CD585}" sibTransId="{2E21A56D-5660-4BCB-996A-8E4B2ACF2222}"/>
    <dgm:cxn modelId="{97FDB232-BF47-4B87-A399-5F1D29D97E2A}" type="presOf" srcId="{A84AD02C-E3F7-459F-9F08-05570342DF12}" destId="{4ECFA5B6-A85A-45A3-BF37-56341FBF8FA5}" srcOrd="0" destOrd="0" presId="urn:microsoft.com/office/officeart/2005/8/layout/gear1"/>
    <dgm:cxn modelId="{4A468D47-B7C1-4A83-BFDA-B4E83B957D09}" type="presOf" srcId="{2E21A56D-5660-4BCB-996A-8E4B2ACF2222}" destId="{41ABC4B0-0DD0-46DD-8AFF-B01A8028698F}" srcOrd="0" destOrd="0" presId="urn:microsoft.com/office/officeart/2005/8/layout/gear1"/>
    <dgm:cxn modelId="{8BB27771-2A67-4E3E-9BEB-AC4F5A2C24EF}" type="presOf" srcId="{709BA2AE-2368-46A6-B1F4-B2A5CD31BD00}" destId="{F1F581F2-5DB2-4CE8-9404-9278F3F1E3D6}" srcOrd="0" destOrd="0" presId="urn:microsoft.com/office/officeart/2005/8/layout/gear1"/>
    <dgm:cxn modelId="{69EF5675-60CC-4EB1-832B-D5CF701FFAF4}" type="presOf" srcId="{C817E22A-C127-4BAF-B2F2-4014788B8147}" destId="{3C9F1A18-18DF-4BA0-91BA-776BFA8D0BD4}" srcOrd="2" destOrd="0" presId="urn:microsoft.com/office/officeart/2005/8/layout/gear1"/>
    <dgm:cxn modelId="{70EB6878-1844-4B89-9D2F-DE8555016C6C}" type="presOf" srcId="{A84AD02C-E3F7-459F-9F08-05570342DF12}" destId="{605B3ED4-7A2E-419F-BB8F-8894EB5C9ACF}" srcOrd="2" destOrd="0" presId="urn:microsoft.com/office/officeart/2005/8/layout/gear1"/>
    <dgm:cxn modelId="{B7EC2583-6C6C-420D-8D8C-8D3762484923}" srcId="{B05CA2AF-7884-43C8-B43D-69EE2E75ECB6}" destId="{953380BE-58C2-447F-BA43-318C54D0EF6F}" srcOrd="0" destOrd="0" parTransId="{797A0C65-6F40-4299-BDDF-8EB8CE2F3400}" sibTransId="{B15400C7-53A3-4D02-9467-67D095E28768}"/>
    <dgm:cxn modelId="{A9CE7C86-BE77-444C-AEF5-B7D45CD51602}" type="presOf" srcId="{B05CA2AF-7884-43C8-B43D-69EE2E75ECB6}" destId="{75E82701-4FC8-403B-BB5F-AA03160DBBE0}" srcOrd="0" destOrd="0" presId="urn:microsoft.com/office/officeart/2005/8/layout/gear1"/>
    <dgm:cxn modelId="{282A629D-EE3A-4070-9BF0-9C28AA8EABB6}" type="presOf" srcId="{C817E22A-C127-4BAF-B2F2-4014788B8147}" destId="{0FFC1879-68EF-4A9B-BFD5-BC4F2B127975}" srcOrd="1" destOrd="0" presId="urn:microsoft.com/office/officeart/2005/8/layout/gear1"/>
    <dgm:cxn modelId="{0E106BA5-11B0-457F-AFE8-76D0D36B49EB}" type="presOf" srcId="{953380BE-58C2-447F-BA43-318C54D0EF6F}" destId="{41590C9F-AFFC-4037-85ED-4F4C88C971F1}" srcOrd="1" destOrd="0" presId="urn:microsoft.com/office/officeart/2005/8/layout/gear1"/>
    <dgm:cxn modelId="{AF63B3AC-E242-4E8C-94FB-5FEE8556D23C}" type="presOf" srcId="{953380BE-58C2-447F-BA43-318C54D0EF6F}" destId="{C4B2B841-1C7A-42D2-AA84-E6AFB877907F}" srcOrd="0" destOrd="0" presId="urn:microsoft.com/office/officeart/2005/8/layout/gear1"/>
    <dgm:cxn modelId="{F66C63CA-7985-445B-89CF-39EB54771D62}" srcId="{B05CA2AF-7884-43C8-B43D-69EE2E75ECB6}" destId="{A84AD02C-E3F7-459F-9F08-05570342DF12}" srcOrd="1" destOrd="0" parTransId="{593C26BE-6E6B-4D41-A145-562E9154EE24}" sibTransId="{709BA2AE-2368-46A6-B1F4-B2A5CD31BD00}"/>
    <dgm:cxn modelId="{F3D3A6F1-4F46-4885-96A5-0BF90D823C64}" type="presOf" srcId="{A84AD02C-E3F7-459F-9F08-05570342DF12}" destId="{ECEC5605-4403-4457-A14E-5728F5D0B6A4}" srcOrd="1" destOrd="0" presId="urn:microsoft.com/office/officeart/2005/8/layout/gear1"/>
    <dgm:cxn modelId="{7779F4F7-F68D-4BEE-9CA8-73468FD118BD}" type="presOf" srcId="{B15400C7-53A3-4D02-9467-67D095E28768}" destId="{B728516E-ED50-47C5-B857-6A3954D9A612}" srcOrd="0" destOrd="0" presId="urn:microsoft.com/office/officeart/2005/8/layout/gear1"/>
    <dgm:cxn modelId="{D29CC9A6-E364-4DCA-8422-C492E8DC555A}" type="presParOf" srcId="{75E82701-4FC8-403B-BB5F-AA03160DBBE0}" destId="{C4B2B841-1C7A-42D2-AA84-E6AFB877907F}" srcOrd="0" destOrd="0" presId="urn:microsoft.com/office/officeart/2005/8/layout/gear1"/>
    <dgm:cxn modelId="{5B2C6679-DDD5-4246-B1A8-52634DEAB516}" type="presParOf" srcId="{75E82701-4FC8-403B-BB5F-AA03160DBBE0}" destId="{41590C9F-AFFC-4037-85ED-4F4C88C971F1}" srcOrd="1" destOrd="0" presId="urn:microsoft.com/office/officeart/2005/8/layout/gear1"/>
    <dgm:cxn modelId="{45CB6196-BE4E-4BD0-8FF3-7B1B5F5C0B6B}" type="presParOf" srcId="{75E82701-4FC8-403B-BB5F-AA03160DBBE0}" destId="{E41451AE-1B37-4716-AFF8-1BDF75796130}" srcOrd="2" destOrd="0" presId="urn:microsoft.com/office/officeart/2005/8/layout/gear1"/>
    <dgm:cxn modelId="{7FF042F9-8C29-46A8-B1B8-A0DEDDC89290}" type="presParOf" srcId="{75E82701-4FC8-403B-BB5F-AA03160DBBE0}" destId="{4ECFA5B6-A85A-45A3-BF37-56341FBF8FA5}" srcOrd="3" destOrd="0" presId="urn:microsoft.com/office/officeart/2005/8/layout/gear1"/>
    <dgm:cxn modelId="{95E768D3-E5CD-44B2-8551-DDB50ACC69D5}" type="presParOf" srcId="{75E82701-4FC8-403B-BB5F-AA03160DBBE0}" destId="{ECEC5605-4403-4457-A14E-5728F5D0B6A4}" srcOrd="4" destOrd="0" presId="urn:microsoft.com/office/officeart/2005/8/layout/gear1"/>
    <dgm:cxn modelId="{2D313B0E-0556-460C-875C-A83FC39BEE83}" type="presParOf" srcId="{75E82701-4FC8-403B-BB5F-AA03160DBBE0}" destId="{605B3ED4-7A2E-419F-BB8F-8894EB5C9ACF}" srcOrd="5" destOrd="0" presId="urn:microsoft.com/office/officeart/2005/8/layout/gear1"/>
    <dgm:cxn modelId="{B3CC315A-BBE9-41AE-B48E-AE51590E1BA1}" type="presParOf" srcId="{75E82701-4FC8-403B-BB5F-AA03160DBBE0}" destId="{5B31A57A-8DAE-4905-A901-35343B945BA6}" srcOrd="6" destOrd="0" presId="urn:microsoft.com/office/officeart/2005/8/layout/gear1"/>
    <dgm:cxn modelId="{3A65ABA1-B001-4147-85A2-09ABA7CD3AA9}" type="presParOf" srcId="{75E82701-4FC8-403B-BB5F-AA03160DBBE0}" destId="{0FFC1879-68EF-4A9B-BFD5-BC4F2B127975}" srcOrd="7" destOrd="0" presId="urn:microsoft.com/office/officeart/2005/8/layout/gear1"/>
    <dgm:cxn modelId="{53FC8961-CB30-494D-8104-D19016E237C2}" type="presParOf" srcId="{75E82701-4FC8-403B-BB5F-AA03160DBBE0}" destId="{3C9F1A18-18DF-4BA0-91BA-776BFA8D0BD4}" srcOrd="8" destOrd="0" presId="urn:microsoft.com/office/officeart/2005/8/layout/gear1"/>
    <dgm:cxn modelId="{A5ADB9ED-B88F-47B5-AA27-E9AFD8010684}" type="presParOf" srcId="{75E82701-4FC8-403B-BB5F-AA03160DBBE0}" destId="{68931320-3BA1-4AA0-9C08-5166DD3D4C8B}" srcOrd="9" destOrd="0" presId="urn:microsoft.com/office/officeart/2005/8/layout/gear1"/>
    <dgm:cxn modelId="{B678DF1D-34CE-4E47-954E-6B1107957C35}" type="presParOf" srcId="{75E82701-4FC8-403B-BB5F-AA03160DBBE0}" destId="{B728516E-ED50-47C5-B857-6A3954D9A612}" srcOrd="10" destOrd="0" presId="urn:microsoft.com/office/officeart/2005/8/layout/gear1"/>
    <dgm:cxn modelId="{458EAA47-167F-4144-8D0E-F592A2FB4799}" type="presParOf" srcId="{75E82701-4FC8-403B-BB5F-AA03160DBBE0}" destId="{F1F581F2-5DB2-4CE8-9404-9278F3F1E3D6}" srcOrd="11" destOrd="0" presId="urn:microsoft.com/office/officeart/2005/8/layout/gear1"/>
    <dgm:cxn modelId="{FAC6CA0D-A204-44FE-B773-5CC886339A2B}" type="presParOf" srcId="{75E82701-4FC8-403B-BB5F-AA03160DBBE0}" destId="{41ABC4B0-0DD0-46DD-8AFF-B01A8028698F}" srcOrd="12" destOrd="0" presId="urn:microsoft.com/office/officeart/2005/8/layout/gear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2080688-B4BB-47F7-BA99-D7FBD1AA8EBF}" type="doc">
      <dgm:prSet loTypeId="urn:microsoft.com/office/officeart/2005/8/layout/gear1" loCatId="cycle" qsTypeId="urn:microsoft.com/office/officeart/2005/8/quickstyle/simple1" qsCatId="simple" csTypeId="urn:microsoft.com/office/officeart/2005/8/colors/accent1_2" csCatId="accent1" phldr="1"/>
      <dgm:spPr/>
    </dgm:pt>
    <dgm:pt modelId="{BCBE9313-6BAE-4435-BFF1-AE71ED13B11F}">
      <dgm:prSet phldrT="[Text]" custT="1"/>
      <dgm:spPr>
        <a:solidFill>
          <a:schemeClr val="accent6"/>
        </a:solidFill>
      </dgm:spPr>
      <dgm:t>
        <a:bodyPr/>
        <a:lstStyle/>
        <a:p>
          <a:endParaRPr lang="nl-NL" sz="2000" b="1" dirty="0">
            <a:latin typeface="+mj-lt"/>
            <a:ea typeface="Verdana" panose="020B0604030504040204" pitchFamily="34" charset="0"/>
          </a:endParaRPr>
        </a:p>
        <a:p>
          <a:r>
            <a:rPr lang="nl-NL" sz="2000" b="1" dirty="0">
              <a:latin typeface="+mj-lt"/>
              <a:ea typeface="Verdana" panose="020B0604030504040204" pitchFamily="34" charset="0"/>
            </a:rPr>
            <a:t>Concerns</a:t>
          </a:r>
          <a:r>
            <a:rPr lang="nl-NL" sz="2000" b="1" dirty="0">
              <a:latin typeface="+mj-lt"/>
              <a:ea typeface="Verdana" panose="020B0604030504040204" pitchFamily="34" charset="0"/>
              <a:sym typeface="Wingdings" panose="05000000000000000000" pitchFamily="2" charset="2"/>
            </a:rPr>
            <a:t>,    </a:t>
          </a:r>
          <a:r>
            <a:rPr lang="nl-NL" sz="2000" b="1" dirty="0" err="1">
              <a:latin typeface="+mj-lt"/>
              <a:ea typeface="Verdana" panose="020B0604030504040204" pitchFamily="34" charset="0"/>
              <a:sym typeface="Wingdings" panose="05000000000000000000" pitchFamily="2" charset="2"/>
            </a:rPr>
            <a:t>insecurities</a:t>
          </a:r>
          <a:r>
            <a:rPr lang="nl-NL" sz="2000" b="1" dirty="0">
              <a:latin typeface="+mj-lt"/>
              <a:ea typeface="Verdana" panose="020B0604030504040204" pitchFamily="34" charset="0"/>
              <a:sym typeface="Wingdings" panose="05000000000000000000" pitchFamily="2" charset="2"/>
            </a:rPr>
            <a:t> </a:t>
          </a:r>
          <a:r>
            <a:rPr lang="nl-NL" sz="2000" b="1" dirty="0" err="1">
              <a:latin typeface="+mj-lt"/>
              <a:ea typeface="Verdana" panose="020B0604030504040204" pitchFamily="34" charset="0"/>
              <a:sym typeface="Wingdings" panose="05000000000000000000" pitchFamily="2" charset="2"/>
            </a:rPr>
            <a:t>and</a:t>
          </a:r>
          <a:r>
            <a:rPr lang="nl-NL" sz="2000" b="1" dirty="0">
              <a:latin typeface="+mj-lt"/>
              <a:ea typeface="Verdana" panose="020B0604030504040204" pitchFamily="34" charset="0"/>
              <a:sym typeface="Wingdings" panose="05000000000000000000" pitchFamily="2" charset="2"/>
            </a:rPr>
            <a:t> </a:t>
          </a:r>
          <a:r>
            <a:rPr lang="nl-NL" sz="2000" b="1" dirty="0" err="1">
              <a:latin typeface="+mj-lt"/>
              <a:ea typeface="Verdana" panose="020B0604030504040204" pitchFamily="34" charset="0"/>
              <a:sym typeface="Wingdings" panose="05000000000000000000" pitchFamily="2" charset="2"/>
            </a:rPr>
            <a:t>internalised</a:t>
          </a:r>
          <a:r>
            <a:rPr lang="nl-NL" sz="2000" b="1" dirty="0">
              <a:latin typeface="+mj-lt"/>
              <a:ea typeface="Verdana" panose="020B0604030504040204" pitchFamily="34" charset="0"/>
              <a:sym typeface="Wingdings" panose="05000000000000000000" pitchFamily="2" charset="2"/>
            </a:rPr>
            <a:t> </a:t>
          </a:r>
          <a:r>
            <a:rPr lang="nl-NL" sz="2000" b="1" dirty="0" err="1">
              <a:latin typeface="+mj-lt"/>
              <a:ea typeface="Verdana" panose="020B0604030504040204" pitchFamily="34" charset="0"/>
              <a:sym typeface="Wingdings" panose="05000000000000000000" pitchFamily="2" charset="2"/>
            </a:rPr>
            <a:t>assumptions</a:t>
          </a:r>
          <a:r>
            <a:rPr lang="nl-NL" sz="2000" b="1" dirty="0">
              <a:latin typeface="+mj-lt"/>
              <a:ea typeface="Verdana" panose="020B0604030504040204" pitchFamily="34" charset="0"/>
              <a:sym typeface="Wingdings" panose="05000000000000000000" pitchFamily="2" charset="2"/>
            </a:rPr>
            <a:t> </a:t>
          </a:r>
        </a:p>
        <a:p>
          <a:endParaRPr lang="nl-BE" sz="1800" dirty="0"/>
        </a:p>
      </dgm:t>
    </dgm:pt>
    <dgm:pt modelId="{3BD7CEFE-3016-43BF-96F4-86FAEBAB2662}" type="parTrans" cxnId="{04EF57EB-9D5F-4833-8728-9CED925FE1EF}">
      <dgm:prSet/>
      <dgm:spPr/>
      <dgm:t>
        <a:bodyPr/>
        <a:lstStyle/>
        <a:p>
          <a:endParaRPr lang="nl-BE"/>
        </a:p>
      </dgm:t>
    </dgm:pt>
    <dgm:pt modelId="{C08EDB71-3DA3-4778-AD88-D5988D6E2EBA}" type="sibTrans" cxnId="{04EF57EB-9D5F-4833-8728-9CED925FE1EF}">
      <dgm:prSet/>
      <dgm:spPr/>
      <dgm:t>
        <a:bodyPr/>
        <a:lstStyle/>
        <a:p>
          <a:endParaRPr lang="nl-BE"/>
        </a:p>
      </dgm:t>
    </dgm:pt>
    <dgm:pt modelId="{6E5F59A7-AAB8-4B15-88B4-483A2E36A36E}">
      <dgm:prSet phldrT="[Text]" custT="1"/>
      <dgm:spPr>
        <a:solidFill>
          <a:srgbClr val="F01E32"/>
        </a:solidFill>
      </dgm:spPr>
      <dgm:t>
        <a:bodyPr/>
        <a:lstStyle/>
        <a:p>
          <a:r>
            <a:rPr lang="nl-BE" sz="1800" b="1" dirty="0"/>
            <a:t>Social </a:t>
          </a:r>
          <a:r>
            <a:rPr lang="nl-BE" sz="1800" b="1" dirty="0" err="1"/>
            <a:t>disapproval</a:t>
          </a:r>
          <a:endParaRPr lang="nl-BE" sz="1800" dirty="0"/>
        </a:p>
      </dgm:t>
    </dgm:pt>
    <dgm:pt modelId="{45EB7835-0888-48F9-85AF-9DB71E82E4AD}" type="parTrans" cxnId="{BB2DEAAF-BA68-436C-AF23-0042F7398BD6}">
      <dgm:prSet/>
      <dgm:spPr/>
      <dgm:t>
        <a:bodyPr/>
        <a:lstStyle/>
        <a:p>
          <a:endParaRPr lang="nl-BE"/>
        </a:p>
      </dgm:t>
    </dgm:pt>
    <dgm:pt modelId="{BEA927DB-A382-42BA-B72F-06290E2C31E5}" type="sibTrans" cxnId="{BB2DEAAF-BA68-436C-AF23-0042F7398BD6}">
      <dgm:prSet/>
      <dgm:spPr/>
      <dgm:t>
        <a:bodyPr/>
        <a:lstStyle/>
        <a:p>
          <a:endParaRPr lang="nl-BE"/>
        </a:p>
      </dgm:t>
    </dgm:pt>
    <dgm:pt modelId="{64D9FBCC-1791-46D9-B77F-3F971109C4A3}" type="pres">
      <dgm:prSet presAssocID="{62080688-B4BB-47F7-BA99-D7FBD1AA8EBF}" presName="composite" presStyleCnt="0">
        <dgm:presLayoutVars>
          <dgm:chMax val="3"/>
          <dgm:animLvl val="lvl"/>
          <dgm:resizeHandles val="exact"/>
        </dgm:presLayoutVars>
      </dgm:prSet>
      <dgm:spPr/>
    </dgm:pt>
    <dgm:pt modelId="{5E5920EE-BF07-4054-B68D-9FE84452BC51}" type="pres">
      <dgm:prSet presAssocID="{BCBE9313-6BAE-4435-BFF1-AE71ED13B11F}" presName="gear1" presStyleLbl="node1" presStyleIdx="0" presStyleCnt="2" custScaleX="124639" custScaleY="119198" custLinFactNeighborX="3911" custLinFactNeighborY="-1747">
        <dgm:presLayoutVars>
          <dgm:chMax val="1"/>
          <dgm:bulletEnabled val="1"/>
        </dgm:presLayoutVars>
      </dgm:prSet>
      <dgm:spPr/>
    </dgm:pt>
    <dgm:pt modelId="{32A850EA-E1C5-4348-8246-4FDC1A7440F6}" type="pres">
      <dgm:prSet presAssocID="{BCBE9313-6BAE-4435-BFF1-AE71ED13B11F}" presName="gear1srcNode" presStyleLbl="node1" presStyleIdx="0" presStyleCnt="2"/>
      <dgm:spPr/>
    </dgm:pt>
    <dgm:pt modelId="{5CEFCD2C-E681-4E11-9045-E4E59CCA596A}" type="pres">
      <dgm:prSet presAssocID="{BCBE9313-6BAE-4435-BFF1-AE71ED13B11F}" presName="gear1dstNode" presStyleLbl="node1" presStyleIdx="0" presStyleCnt="2"/>
      <dgm:spPr/>
    </dgm:pt>
    <dgm:pt modelId="{163980D7-BA82-4573-B1A3-26A4F74BDB1E}" type="pres">
      <dgm:prSet presAssocID="{6E5F59A7-AAB8-4B15-88B4-483A2E36A36E}" presName="gear2" presStyleLbl="node1" presStyleIdx="1" presStyleCnt="2" custScaleX="126786" custScaleY="124779">
        <dgm:presLayoutVars>
          <dgm:chMax val="1"/>
          <dgm:bulletEnabled val="1"/>
        </dgm:presLayoutVars>
      </dgm:prSet>
      <dgm:spPr/>
    </dgm:pt>
    <dgm:pt modelId="{59E9487F-9179-46DA-BA40-B35C3847365A}" type="pres">
      <dgm:prSet presAssocID="{6E5F59A7-AAB8-4B15-88B4-483A2E36A36E}" presName="gear2srcNode" presStyleLbl="node1" presStyleIdx="1" presStyleCnt="2"/>
      <dgm:spPr/>
    </dgm:pt>
    <dgm:pt modelId="{790EC9AD-DA67-4F73-9105-39E210A261B3}" type="pres">
      <dgm:prSet presAssocID="{6E5F59A7-AAB8-4B15-88B4-483A2E36A36E}" presName="gear2dstNode" presStyleLbl="node1" presStyleIdx="1" presStyleCnt="2"/>
      <dgm:spPr/>
    </dgm:pt>
    <dgm:pt modelId="{E1C887D4-4FAD-49D3-B626-B1FB8AC0CBEE}" type="pres">
      <dgm:prSet presAssocID="{C08EDB71-3DA3-4778-AD88-D5988D6E2EBA}" presName="connector1" presStyleLbl="sibTrans2D1" presStyleIdx="0" presStyleCnt="2" custLinFactNeighborX="10319" custLinFactNeighborY="-3147"/>
      <dgm:spPr/>
    </dgm:pt>
    <dgm:pt modelId="{FDA37358-6EFA-4148-B6CD-222A0C485962}" type="pres">
      <dgm:prSet presAssocID="{BEA927DB-A382-42BA-B72F-06290E2C31E5}" presName="connector2" presStyleLbl="sibTrans2D1" presStyleIdx="1" presStyleCnt="2" custLinFactNeighborX="-4649" custLinFactNeighborY="-4866"/>
      <dgm:spPr/>
    </dgm:pt>
  </dgm:ptLst>
  <dgm:cxnLst>
    <dgm:cxn modelId="{AB0E2C09-0F1E-4484-A2BD-5CD723689CB6}" type="presOf" srcId="{BCBE9313-6BAE-4435-BFF1-AE71ED13B11F}" destId="{5E5920EE-BF07-4054-B68D-9FE84452BC51}" srcOrd="0" destOrd="0" presId="urn:microsoft.com/office/officeart/2005/8/layout/gear1"/>
    <dgm:cxn modelId="{EE4C8615-A72A-43D2-98BE-B233E9458369}" type="presOf" srcId="{6E5F59A7-AAB8-4B15-88B4-483A2E36A36E}" destId="{59E9487F-9179-46DA-BA40-B35C3847365A}" srcOrd="1" destOrd="0" presId="urn:microsoft.com/office/officeart/2005/8/layout/gear1"/>
    <dgm:cxn modelId="{451C6438-FCA6-4669-99C5-5E0D144F9ECF}" type="presOf" srcId="{6E5F59A7-AAB8-4B15-88B4-483A2E36A36E}" destId="{163980D7-BA82-4573-B1A3-26A4F74BDB1E}" srcOrd="0" destOrd="0" presId="urn:microsoft.com/office/officeart/2005/8/layout/gear1"/>
    <dgm:cxn modelId="{73A5AC42-3C71-487D-B187-1B04F0FF8CA6}" type="presOf" srcId="{BCBE9313-6BAE-4435-BFF1-AE71ED13B11F}" destId="{32A850EA-E1C5-4348-8246-4FDC1A7440F6}" srcOrd="1" destOrd="0" presId="urn:microsoft.com/office/officeart/2005/8/layout/gear1"/>
    <dgm:cxn modelId="{B9491D67-6738-4253-9825-97FBAB378D77}" type="presOf" srcId="{BEA927DB-A382-42BA-B72F-06290E2C31E5}" destId="{FDA37358-6EFA-4148-B6CD-222A0C485962}" srcOrd="0" destOrd="0" presId="urn:microsoft.com/office/officeart/2005/8/layout/gear1"/>
    <dgm:cxn modelId="{C7CE1259-9C13-41CF-A601-0ECCFD0D882D}" type="presOf" srcId="{6E5F59A7-AAB8-4B15-88B4-483A2E36A36E}" destId="{790EC9AD-DA67-4F73-9105-39E210A261B3}" srcOrd="2" destOrd="0" presId="urn:microsoft.com/office/officeart/2005/8/layout/gear1"/>
    <dgm:cxn modelId="{691350A2-105F-485B-8523-6E394B722B03}" type="presOf" srcId="{BCBE9313-6BAE-4435-BFF1-AE71ED13B11F}" destId="{5CEFCD2C-E681-4E11-9045-E4E59CCA596A}" srcOrd="2" destOrd="0" presId="urn:microsoft.com/office/officeart/2005/8/layout/gear1"/>
    <dgm:cxn modelId="{BB2DEAAF-BA68-436C-AF23-0042F7398BD6}" srcId="{62080688-B4BB-47F7-BA99-D7FBD1AA8EBF}" destId="{6E5F59A7-AAB8-4B15-88B4-483A2E36A36E}" srcOrd="1" destOrd="0" parTransId="{45EB7835-0888-48F9-85AF-9DB71E82E4AD}" sibTransId="{BEA927DB-A382-42BA-B72F-06290E2C31E5}"/>
    <dgm:cxn modelId="{3AB373D3-1756-476E-B015-C9C02FB2627A}" type="presOf" srcId="{62080688-B4BB-47F7-BA99-D7FBD1AA8EBF}" destId="{64D9FBCC-1791-46D9-B77F-3F971109C4A3}" srcOrd="0" destOrd="0" presId="urn:microsoft.com/office/officeart/2005/8/layout/gear1"/>
    <dgm:cxn modelId="{D190D4E0-59B6-4B94-A1BB-B25FBDE236B0}" type="presOf" srcId="{C08EDB71-3DA3-4778-AD88-D5988D6E2EBA}" destId="{E1C887D4-4FAD-49D3-B626-B1FB8AC0CBEE}" srcOrd="0" destOrd="0" presId="urn:microsoft.com/office/officeart/2005/8/layout/gear1"/>
    <dgm:cxn modelId="{04EF57EB-9D5F-4833-8728-9CED925FE1EF}" srcId="{62080688-B4BB-47F7-BA99-D7FBD1AA8EBF}" destId="{BCBE9313-6BAE-4435-BFF1-AE71ED13B11F}" srcOrd="0" destOrd="0" parTransId="{3BD7CEFE-3016-43BF-96F4-86FAEBAB2662}" sibTransId="{C08EDB71-3DA3-4778-AD88-D5988D6E2EBA}"/>
    <dgm:cxn modelId="{98A6EF1F-1BE7-4FC1-9B69-C34F205DB8B8}" type="presParOf" srcId="{64D9FBCC-1791-46D9-B77F-3F971109C4A3}" destId="{5E5920EE-BF07-4054-B68D-9FE84452BC51}" srcOrd="0" destOrd="0" presId="urn:microsoft.com/office/officeart/2005/8/layout/gear1"/>
    <dgm:cxn modelId="{7EB9E23C-9E1C-476D-8A5D-65B905424D71}" type="presParOf" srcId="{64D9FBCC-1791-46D9-B77F-3F971109C4A3}" destId="{32A850EA-E1C5-4348-8246-4FDC1A7440F6}" srcOrd="1" destOrd="0" presId="urn:microsoft.com/office/officeart/2005/8/layout/gear1"/>
    <dgm:cxn modelId="{F69EFC9E-4877-4579-B19C-088B7091D970}" type="presParOf" srcId="{64D9FBCC-1791-46D9-B77F-3F971109C4A3}" destId="{5CEFCD2C-E681-4E11-9045-E4E59CCA596A}" srcOrd="2" destOrd="0" presId="urn:microsoft.com/office/officeart/2005/8/layout/gear1"/>
    <dgm:cxn modelId="{52033514-F0DB-45E8-B6BE-BBBC04286C23}" type="presParOf" srcId="{64D9FBCC-1791-46D9-B77F-3F971109C4A3}" destId="{163980D7-BA82-4573-B1A3-26A4F74BDB1E}" srcOrd="3" destOrd="0" presId="urn:microsoft.com/office/officeart/2005/8/layout/gear1"/>
    <dgm:cxn modelId="{E57BA622-ACCC-4236-9D9D-8E278CB8353D}" type="presParOf" srcId="{64D9FBCC-1791-46D9-B77F-3F971109C4A3}" destId="{59E9487F-9179-46DA-BA40-B35C3847365A}" srcOrd="4" destOrd="0" presId="urn:microsoft.com/office/officeart/2005/8/layout/gear1"/>
    <dgm:cxn modelId="{7B960158-85AB-4145-923D-FA83542C6BA7}" type="presParOf" srcId="{64D9FBCC-1791-46D9-B77F-3F971109C4A3}" destId="{790EC9AD-DA67-4F73-9105-39E210A261B3}" srcOrd="5" destOrd="0" presId="urn:microsoft.com/office/officeart/2005/8/layout/gear1"/>
    <dgm:cxn modelId="{25E719F1-9FA0-4849-8E91-2EF1BC66BC16}" type="presParOf" srcId="{64D9FBCC-1791-46D9-B77F-3F971109C4A3}" destId="{E1C887D4-4FAD-49D3-B626-B1FB8AC0CBEE}" srcOrd="6" destOrd="0" presId="urn:microsoft.com/office/officeart/2005/8/layout/gear1"/>
    <dgm:cxn modelId="{FA0E1413-BD6C-49C5-8E8F-0FD5168BE638}" type="presParOf" srcId="{64D9FBCC-1791-46D9-B77F-3F971109C4A3}" destId="{FDA37358-6EFA-4148-B6CD-222A0C485962}" srcOrd="7" destOrd="0" presId="urn:microsoft.com/office/officeart/2005/8/layout/gear1"/>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B05CA2AF-7884-43C8-B43D-69EE2E75ECB6}" type="doc">
      <dgm:prSet loTypeId="urn:microsoft.com/office/officeart/2005/8/layout/gear1" loCatId="relationship" qsTypeId="urn:microsoft.com/office/officeart/2005/8/quickstyle/simple1" qsCatId="simple" csTypeId="urn:microsoft.com/office/officeart/2005/8/colors/accent1_2" csCatId="accent1" phldr="1"/>
      <dgm:spPr/>
    </dgm:pt>
    <dgm:pt modelId="{953380BE-58C2-447F-BA43-318C54D0EF6F}">
      <dgm:prSet phldrT="[Text]"/>
      <dgm:spPr>
        <a:solidFill>
          <a:schemeClr val="accent6"/>
        </a:solidFill>
      </dgm:spPr>
      <dgm:t>
        <a:bodyPr/>
        <a:lstStyle/>
        <a:p>
          <a:r>
            <a:rPr lang="nl-BE" b="1" dirty="0"/>
            <a:t>Concerns, </a:t>
          </a:r>
          <a:r>
            <a:rPr lang="nl-BE" b="1" dirty="0" err="1"/>
            <a:t>insecurities</a:t>
          </a:r>
          <a:r>
            <a:rPr lang="nl-BE" b="1" dirty="0"/>
            <a:t> </a:t>
          </a:r>
          <a:r>
            <a:rPr lang="nl-BE" b="1" dirty="0" err="1"/>
            <a:t>and</a:t>
          </a:r>
          <a:r>
            <a:rPr lang="nl-BE" b="1" dirty="0"/>
            <a:t> </a:t>
          </a:r>
          <a:r>
            <a:rPr lang="nl-BE" b="1" dirty="0" err="1"/>
            <a:t>internalised</a:t>
          </a:r>
          <a:r>
            <a:rPr lang="nl-BE" b="1" dirty="0"/>
            <a:t> </a:t>
          </a:r>
          <a:r>
            <a:rPr lang="nl-BE" b="1" dirty="0" err="1"/>
            <a:t>assumptions</a:t>
          </a:r>
          <a:endParaRPr lang="nl-BE" b="1" dirty="0"/>
        </a:p>
      </dgm:t>
    </dgm:pt>
    <dgm:pt modelId="{797A0C65-6F40-4299-BDDF-8EB8CE2F3400}" type="parTrans" cxnId="{B7EC2583-6C6C-420D-8D8C-8D3762484923}">
      <dgm:prSet/>
      <dgm:spPr/>
      <dgm:t>
        <a:bodyPr/>
        <a:lstStyle/>
        <a:p>
          <a:endParaRPr lang="nl-BE"/>
        </a:p>
      </dgm:t>
    </dgm:pt>
    <dgm:pt modelId="{B15400C7-53A3-4D02-9467-67D095E28768}" type="sibTrans" cxnId="{B7EC2583-6C6C-420D-8D8C-8D3762484923}">
      <dgm:prSet/>
      <dgm:spPr/>
      <dgm:t>
        <a:bodyPr/>
        <a:lstStyle/>
        <a:p>
          <a:endParaRPr lang="nl-BE"/>
        </a:p>
      </dgm:t>
    </dgm:pt>
    <dgm:pt modelId="{A84AD02C-E3F7-459F-9F08-05570342DF12}">
      <dgm:prSet phldrT="[Text]"/>
      <dgm:spPr>
        <a:solidFill>
          <a:schemeClr val="accent3"/>
        </a:solidFill>
      </dgm:spPr>
      <dgm:t>
        <a:bodyPr/>
        <a:lstStyle/>
        <a:p>
          <a:r>
            <a:rPr lang="nl-BE" b="1" dirty="0"/>
            <a:t>Social, professional </a:t>
          </a:r>
          <a:r>
            <a:rPr lang="nl-BE" b="1" dirty="0" err="1"/>
            <a:t>and</a:t>
          </a:r>
          <a:r>
            <a:rPr lang="nl-BE" b="1" dirty="0"/>
            <a:t> </a:t>
          </a:r>
          <a:r>
            <a:rPr lang="nl-BE" b="1" dirty="0" err="1"/>
            <a:t>legal</a:t>
          </a:r>
          <a:r>
            <a:rPr lang="nl-BE" b="1" dirty="0"/>
            <a:t> support </a:t>
          </a:r>
        </a:p>
      </dgm:t>
    </dgm:pt>
    <dgm:pt modelId="{593C26BE-6E6B-4D41-A145-562E9154EE24}" type="parTrans" cxnId="{F66C63CA-7985-445B-89CF-39EB54771D62}">
      <dgm:prSet/>
      <dgm:spPr/>
      <dgm:t>
        <a:bodyPr/>
        <a:lstStyle/>
        <a:p>
          <a:endParaRPr lang="nl-BE"/>
        </a:p>
      </dgm:t>
    </dgm:pt>
    <dgm:pt modelId="{709BA2AE-2368-46A6-B1F4-B2A5CD31BD00}" type="sibTrans" cxnId="{F66C63CA-7985-445B-89CF-39EB54771D62}">
      <dgm:prSet/>
      <dgm:spPr/>
      <dgm:t>
        <a:bodyPr/>
        <a:lstStyle/>
        <a:p>
          <a:endParaRPr lang="nl-BE"/>
        </a:p>
      </dgm:t>
    </dgm:pt>
    <dgm:pt modelId="{C817E22A-C127-4BAF-B2F2-4014788B8147}">
      <dgm:prSet phldrT="[Text]"/>
      <dgm:spPr>
        <a:solidFill>
          <a:srgbClr val="F01E32"/>
        </a:solidFill>
      </dgm:spPr>
      <dgm:t>
        <a:bodyPr/>
        <a:lstStyle/>
        <a:p>
          <a:r>
            <a:rPr lang="nl-BE" b="1" dirty="0"/>
            <a:t>Social </a:t>
          </a:r>
          <a:r>
            <a:rPr lang="nl-BE" b="1" dirty="0" err="1"/>
            <a:t>disapproval</a:t>
          </a:r>
          <a:endParaRPr lang="nl-BE" b="1" dirty="0"/>
        </a:p>
      </dgm:t>
    </dgm:pt>
    <dgm:pt modelId="{79F07EEE-6DAE-4733-BEC7-B703755CD585}" type="parTrans" cxnId="{CB13C72E-7DF4-4B56-A493-B834B808B504}">
      <dgm:prSet/>
      <dgm:spPr/>
      <dgm:t>
        <a:bodyPr/>
        <a:lstStyle/>
        <a:p>
          <a:endParaRPr lang="nl-BE"/>
        </a:p>
      </dgm:t>
    </dgm:pt>
    <dgm:pt modelId="{2E21A56D-5660-4BCB-996A-8E4B2ACF2222}" type="sibTrans" cxnId="{CB13C72E-7DF4-4B56-A493-B834B808B504}">
      <dgm:prSet/>
      <dgm:spPr/>
      <dgm:t>
        <a:bodyPr/>
        <a:lstStyle/>
        <a:p>
          <a:endParaRPr lang="nl-BE"/>
        </a:p>
      </dgm:t>
    </dgm:pt>
    <dgm:pt modelId="{75E82701-4FC8-403B-BB5F-AA03160DBBE0}" type="pres">
      <dgm:prSet presAssocID="{B05CA2AF-7884-43C8-B43D-69EE2E75ECB6}" presName="composite" presStyleCnt="0">
        <dgm:presLayoutVars>
          <dgm:chMax val="3"/>
          <dgm:animLvl val="lvl"/>
          <dgm:resizeHandles val="exact"/>
        </dgm:presLayoutVars>
      </dgm:prSet>
      <dgm:spPr/>
    </dgm:pt>
    <dgm:pt modelId="{C4B2B841-1C7A-42D2-AA84-E6AFB877907F}" type="pres">
      <dgm:prSet presAssocID="{953380BE-58C2-447F-BA43-318C54D0EF6F}" presName="gear1" presStyleLbl="node1" presStyleIdx="0" presStyleCnt="3" custLinFactNeighborX="-495" custLinFactNeighborY="-550">
        <dgm:presLayoutVars>
          <dgm:chMax val="1"/>
          <dgm:bulletEnabled val="1"/>
        </dgm:presLayoutVars>
      </dgm:prSet>
      <dgm:spPr/>
    </dgm:pt>
    <dgm:pt modelId="{41590C9F-AFFC-4037-85ED-4F4C88C971F1}" type="pres">
      <dgm:prSet presAssocID="{953380BE-58C2-447F-BA43-318C54D0EF6F}" presName="gear1srcNode" presStyleLbl="node1" presStyleIdx="0" presStyleCnt="3"/>
      <dgm:spPr/>
    </dgm:pt>
    <dgm:pt modelId="{E41451AE-1B37-4716-AFF8-1BDF75796130}" type="pres">
      <dgm:prSet presAssocID="{953380BE-58C2-447F-BA43-318C54D0EF6F}" presName="gear1dstNode" presStyleLbl="node1" presStyleIdx="0" presStyleCnt="3"/>
      <dgm:spPr/>
    </dgm:pt>
    <dgm:pt modelId="{4ECFA5B6-A85A-45A3-BF37-56341FBF8FA5}" type="pres">
      <dgm:prSet presAssocID="{A84AD02C-E3F7-459F-9F08-05570342DF12}" presName="gear2" presStyleLbl="node1" presStyleIdx="1" presStyleCnt="3" custScaleX="134218" custScaleY="134917" custLinFactNeighborX="1305" custLinFactNeighborY="581">
        <dgm:presLayoutVars>
          <dgm:chMax val="1"/>
          <dgm:bulletEnabled val="1"/>
        </dgm:presLayoutVars>
      </dgm:prSet>
      <dgm:spPr/>
    </dgm:pt>
    <dgm:pt modelId="{ECEC5605-4403-4457-A14E-5728F5D0B6A4}" type="pres">
      <dgm:prSet presAssocID="{A84AD02C-E3F7-459F-9F08-05570342DF12}" presName="gear2srcNode" presStyleLbl="node1" presStyleIdx="1" presStyleCnt="3"/>
      <dgm:spPr/>
    </dgm:pt>
    <dgm:pt modelId="{605B3ED4-7A2E-419F-BB8F-8894EB5C9ACF}" type="pres">
      <dgm:prSet presAssocID="{A84AD02C-E3F7-459F-9F08-05570342DF12}" presName="gear2dstNode" presStyleLbl="node1" presStyleIdx="1" presStyleCnt="3"/>
      <dgm:spPr/>
    </dgm:pt>
    <dgm:pt modelId="{5B31A57A-8DAE-4905-A901-35343B945BA6}" type="pres">
      <dgm:prSet presAssocID="{C817E22A-C127-4BAF-B2F2-4014788B8147}" presName="gear3" presStyleLbl="node1" presStyleIdx="2" presStyleCnt="3"/>
      <dgm:spPr/>
    </dgm:pt>
    <dgm:pt modelId="{0FFC1879-68EF-4A9B-BFD5-BC4F2B127975}" type="pres">
      <dgm:prSet presAssocID="{C817E22A-C127-4BAF-B2F2-4014788B8147}" presName="gear3tx" presStyleLbl="node1" presStyleIdx="2" presStyleCnt="3">
        <dgm:presLayoutVars>
          <dgm:chMax val="1"/>
          <dgm:bulletEnabled val="1"/>
        </dgm:presLayoutVars>
      </dgm:prSet>
      <dgm:spPr/>
    </dgm:pt>
    <dgm:pt modelId="{3C9F1A18-18DF-4BA0-91BA-776BFA8D0BD4}" type="pres">
      <dgm:prSet presAssocID="{C817E22A-C127-4BAF-B2F2-4014788B8147}" presName="gear3srcNode" presStyleLbl="node1" presStyleIdx="2" presStyleCnt="3"/>
      <dgm:spPr/>
    </dgm:pt>
    <dgm:pt modelId="{68931320-3BA1-4AA0-9C08-5166DD3D4C8B}" type="pres">
      <dgm:prSet presAssocID="{C817E22A-C127-4BAF-B2F2-4014788B8147}" presName="gear3dstNode" presStyleLbl="node1" presStyleIdx="2" presStyleCnt="3"/>
      <dgm:spPr/>
    </dgm:pt>
    <dgm:pt modelId="{B728516E-ED50-47C5-B857-6A3954D9A612}" type="pres">
      <dgm:prSet presAssocID="{B15400C7-53A3-4D02-9467-67D095E28768}" presName="connector1" presStyleLbl="sibTrans2D1" presStyleIdx="0" presStyleCnt="3"/>
      <dgm:spPr/>
    </dgm:pt>
    <dgm:pt modelId="{F1F581F2-5DB2-4CE8-9404-9278F3F1E3D6}" type="pres">
      <dgm:prSet presAssocID="{709BA2AE-2368-46A6-B1F4-B2A5CD31BD00}" presName="connector2" presStyleLbl="sibTrans2D1" presStyleIdx="1" presStyleCnt="3" custLinFactNeighborX="317" custLinFactNeighborY="-1068"/>
      <dgm:spPr/>
    </dgm:pt>
    <dgm:pt modelId="{41ABC4B0-0DD0-46DD-8AFF-B01A8028698F}" type="pres">
      <dgm:prSet presAssocID="{2E21A56D-5660-4BCB-996A-8E4B2ACF2222}" presName="connector3" presStyleLbl="sibTrans2D1" presStyleIdx="2" presStyleCnt="3"/>
      <dgm:spPr/>
    </dgm:pt>
  </dgm:ptLst>
  <dgm:cxnLst>
    <dgm:cxn modelId="{8056CC03-5E4A-42AA-8AF1-05AB76EC2B4C}" type="presOf" srcId="{C817E22A-C127-4BAF-B2F2-4014788B8147}" destId="{5B31A57A-8DAE-4905-A901-35343B945BA6}" srcOrd="0" destOrd="0" presId="urn:microsoft.com/office/officeart/2005/8/layout/gear1"/>
    <dgm:cxn modelId="{43C7160A-8215-41B8-ACCB-44B92AB63592}" type="presOf" srcId="{C817E22A-C127-4BAF-B2F2-4014788B8147}" destId="{68931320-3BA1-4AA0-9C08-5166DD3D4C8B}" srcOrd="3" destOrd="0" presId="urn:microsoft.com/office/officeart/2005/8/layout/gear1"/>
    <dgm:cxn modelId="{3B275F2B-DDFF-4DF7-80B6-E9BAEC34015F}" type="presOf" srcId="{953380BE-58C2-447F-BA43-318C54D0EF6F}" destId="{E41451AE-1B37-4716-AFF8-1BDF75796130}" srcOrd="2" destOrd="0" presId="urn:microsoft.com/office/officeart/2005/8/layout/gear1"/>
    <dgm:cxn modelId="{CB13C72E-7DF4-4B56-A493-B834B808B504}" srcId="{B05CA2AF-7884-43C8-B43D-69EE2E75ECB6}" destId="{C817E22A-C127-4BAF-B2F2-4014788B8147}" srcOrd="2" destOrd="0" parTransId="{79F07EEE-6DAE-4733-BEC7-B703755CD585}" sibTransId="{2E21A56D-5660-4BCB-996A-8E4B2ACF2222}"/>
    <dgm:cxn modelId="{97FDB232-BF47-4B87-A399-5F1D29D97E2A}" type="presOf" srcId="{A84AD02C-E3F7-459F-9F08-05570342DF12}" destId="{4ECFA5B6-A85A-45A3-BF37-56341FBF8FA5}" srcOrd="0" destOrd="0" presId="urn:microsoft.com/office/officeart/2005/8/layout/gear1"/>
    <dgm:cxn modelId="{4A468D47-B7C1-4A83-BFDA-B4E83B957D09}" type="presOf" srcId="{2E21A56D-5660-4BCB-996A-8E4B2ACF2222}" destId="{41ABC4B0-0DD0-46DD-8AFF-B01A8028698F}" srcOrd="0" destOrd="0" presId="urn:microsoft.com/office/officeart/2005/8/layout/gear1"/>
    <dgm:cxn modelId="{8BB27771-2A67-4E3E-9BEB-AC4F5A2C24EF}" type="presOf" srcId="{709BA2AE-2368-46A6-B1F4-B2A5CD31BD00}" destId="{F1F581F2-5DB2-4CE8-9404-9278F3F1E3D6}" srcOrd="0" destOrd="0" presId="urn:microsoft.com/office/officeart/2005/8/layout/gear1"/>
    <dgm:cxn modelId="{69EF5675-60CC-4EB1-832B-D5CF701FFAF4}" type="presOf" srcId="{C817E22A-C127-4BAF-B2F2-4014788B8147}" destId="{3C9F1A18-18DF-4BA0-91BA-776BFA8D0BD4}" srcOrd="2" destOrd="0" presId="urn:microsoft.com/office/officeart/2005/8/layout/gear1"/>
    <dgm:cxn modelId="{70EB6878-1844-4B89-9D2F-DE8555016C6C}" type="presOf" srcId="{A84AD02C-E3F7-459F-9F08-05570342DF12}" destId="{605B3ED4-7A2E-419F-BB8F-8894EB5C9ACF}" srcOrd="2" destOrd="0" presId="urn:microsoft.com/office/officeart/2005/8/layout/gear1"/>
    <dgm:cxn modelId="{B7EC2583-6C6C-420D-8D8C-8D3762484923}" srcId="{B05CA2AF-7884-43C8-B43D-69EE2E75ECB6}" destId="{953380BE-58C2-447F-BA43-318C54D0EF6F}" srcOrd="0" destOrd="0" parTransId="{797A0C65-6F40-4299-BDDF-8EB8CE2F3400}" sibTransId="{B15400C7-53A3-4D02-9467-67D095E28768}"/>
    <dgm:cxn modelId="{A9CE7C86-BE77-444C-AEF5-B7D45CD51602}" type="presOf" srcId="{B05CA2AF-7884-43C8-B43D-69EE2E75ECB6}" destId="{75E82701-4FC8-403B-BB5F-AA03160DBBE0}" srcOrd="0" destOrd="0" presId="urn:microsoft.com/office/officeart/2005/8/layout/gear1"/>
    <dgm:cxn modelId="{282A629D-EE3A-4070-9BF0-9C28AA8EABB6}" type="presOf" srcId="{C817E22A-C127-4BAF-B2F2-4014788B8147}" destId="{0FFC1879-68EF-4A9B-BFD5-BC4F2B127975}" srcOrd="1" destOrd="0" presId="urn:microsoft.com/office/officeart/2005/8/layout/gear1"/>
    <dgm:cxn modelId="{0E106BA5-11B0-457F-AFE8-76D0D36B49EB}" type="presOf" srcId="{953380BE-58C2-447F-BA43-318C54D0EF6F}" destId="{41590C9F-AFFC-4037-85ED-4F4C88C971F1}" srcOrd="1" destOrd="0" presId="urn:microsoft.com/office/officeart/2005/8/layout/gear1"/>
    <dgm:cxn modelId="{AF63B3AC-E242-4E8C-94FB-5FEE8556D23C}" type="presOf" srcId="{953380BE-58C2-447F-BA43-318C54D0EF6F}" destId="{C4B2B841-1C7A-42D2-AA84-E6AFB877907F}" srcOrd="0" destOrd="0" presId="urn:microsoft.com/office/officeart/2005/8/layout/gear1"/>
    <dgm:cxn modelId="{F66C63CA-7985-445B-89CF-39EB54771D62}" srcId="{B05CA2AF-7884-43C8-B43D-69EE2E75ECB6}" destId="{A84AD02C-E3F7-459F-9F08-05570342DF12}" srcOrd="1" destOrd="0" parTransId="{593C26BE-6E6B-4D41-A145-562E9154EE24}" sibTransId="{709BA2AE-2368-46A6-B1F4-B2A5CD31BD00}"/>
    <dgm:cxn modelId="{F3D3A6F1-4F46-4885-96A5-0BF90D823C64}" type="presOf" srcId="{A84AD02C-E3F7-459F-9F08-05570342DF12}" destId="{ECEC5605-4403-4457-A14E-5728F5D0B6A4}" srcOrd="1" destOrd="0" presId="urn:microsoft.com/office/officeart/2005/8/layout/gear1"/>
    <dgm:cxn modelId="{7779F4F7-F68D-4BEE-9CA8-73468FD118BD}" type="presOf" srcId="{B15400C7-53A3-4D02-9467-67D095E28768}" destId="{B728516E-ED50-47C5-B857-6A3954D9A612}" srcOrd="0" destOrd="0" presId="urn:microsoft.com/office/officeart/2005/8/layout/gear1"/>
    <dgm:cxn modelId="{D29CC9A6-E364-4DCA-8422-C492E8DC555A}" type="presParOf" srcId="{75E82701-4FC8-403B-BB5F-AA03160DBBE0}" destId="{C4B2B841-1C7A-42D2-AA84-E6AFB877907F}" srcOrd="0" destOrd="0" presId="urn:microsoft.com/office/officeart/2005/8/layout/gear1"/>
    <dgm:cxn modelId="{5B2C6679-DDD5-4246-B1A8-52634DEAB516}" type="presParOf" srcId="{75E82701-4FC8-403B-BB5F-AA03160DBBE0}" destId="{41590C9F-AFFC-4037-85ED-4F4C88C971F1}" srcOrd="1" destOrd="0" presId="urn:microsoft.com/office/officeart/2005/8/layout/gear1"/>
    <dgm:cxn modelId="{45CB6196-BE4E-4BD0-8FF3-7B1B5F5C0B6B}" type="presParOf" srcId="{75E82701-4FC8-403B-BB5F-AA03160DBBE0}" destId="{E41451AE-1B37-4716-AFF8-1BDF75796130}" srcOrd="2" destOrd="0" presId="urn:microsoft.com/office/officeart/2005/8/layout/gear1"/>
    <dgm:cxn modelId="{7FF042F9-8C29-46A8-B1B8-A0DEDDC89290}" type="presParOf" srcId="{75E82701-4FC8-403B-BB5F-AA03160DBBE0}" destId="{4ECFA5B6-A85A-45A3-BF37-56341FBF8FA5}" srcOrd="3" destOrd="0" presId="urn:microsoft.com/office/officeart/2005/8/layout/gear1"/>
    <dgm:cxn modelId="{95E768D3-E5CD-44B2-8551-DDB50ACC69D5}" type="presParOf" srcId="{75E82701-4FC8-403B-BB5F-AA03160DBBE0}" destId="{ECEC5605-4403-4457-A14E-5728F5D0B6A4}" srcOrd="4" destOrd="0" presId="urn:microsoft.com/office/officeart/2005/8/layout/gear1"/>
    <dgm:cxn modelId="{2D313B0E-0556-460C-875C-A83FC39BEE83}" type="presParOf" srcId="{75E82701-4FC8-403B-BB5F-AA03160DBBE0}" destId="{605B3ED4-7A2E-419F-BB8F-8894EB5C9ACF}" srcOrd="5" destOrd="0" presId="urn:microsoft.com/office/officeart/2005/8/layout/gear1"/>
    <dgm:cxn modelId="{B3CC315A-BBE9-41AE-B48E-AE51590E1BA1}" type="presParOf" srcId="{75E82701-4FC8-403B-BB5F-AA03160DBBE0}" destId="{5B31A57A-8DAE-4905-A901-35343B945BA6}" srcOrd="6" destOrd="0" presId="urn:microsoft.com/office/officeart/2005/8/layout/gear1"/>
    <dgm:cxn modelId="{3A65ABA1-B001-4147-85A2-09ABA7CD3AA9}" type="presParOf" srcId="{75E82701-4FC8-403B-BB5F-AA03160DBBE0}" destId="{0FFC1879-68EF-4A9B-BFD5-BC4F2B127975}" srcOrd="7" destOrd="0" presId="urn:microsoft.com/office/officeart/2005/8/layout/gear1"/>
    <dgm:cxn modelId="{53FC8961-CB30-494D-8104-D19016E237C2}" type="presParOf" srcId="{75E82701-4FC8-403B-BB5F-AA03160DBBE0}" destId="{3C9F1A18-18DF-4BA0-91BA-776BFA8D0BD4}" srcOrd="8" destOrd="0" presId="urn:microsoft.com/office/officeart/2005/8/layout/gear1"/>
    <dgm:cxn modelId="{A5ADB9ED-B88F-47B5-AA27-E9AFD8010684}" type="presParOf" srcId="{75E82701-4FC8-403B-BB5F-AA03160DBBE0}" destId="{68931320-3BA1-4AA0-9C08-5166DD3D4C8B}" srcOrd="9" destOrd="0" presId="urn:microsoft.com/office/officeart/2005/8/layout/gear1"/>
    <dgm:cxn modelId="{B678DF1D-34CE-4E47-954E-6B1107957C35}" type="presParOf" srcId="{75E82701-4FC8-403B-BB5F-AA03160DBBE0}" destId="{B728516E-ED50-47C5-B857-6A3954D9A612}" srcOrd="10" destOrd="0" presId="urn:microsoft.com/office/officeart/2005/8/layout/gear1"/>
    <dgm:cxn modelId="{458EAA47-167F-4144-8D0E-F592A2FB4799}" type="presParOf" srcId="{75E82701-4FC8-403B-BB5F-AA03160DBBE0}" destId="{F1F581F2-5DB2-4CE8-9404-9278F3F1E3D6}" srcOrd="11" destOrd="0" presId="urn:microsoft.com/office/officeart/2005/8/layout/gear1"/>
    <dgm:cxn modelId="{FAC6CA0D-A204-44FE-B773-5CC886339A2B}" type="presParOf" srcId="{75E82701-4FC8-403B-BB5F-AA03160DBBE0}" destId="{41ABC4B0-0DD0-46DD-8AFF-B01A8028698F}" srcOrd="12" destOrd="0" presId="urn:microsoft.com/office/officeart/2005/8/layout/gear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5920EE-BF07-4054-B68D-9FE84452BC51}">
      <dsp:nvSpPr>
        <dsp:cNvPr id="0" name=""/>
        <dsp:cNvSpPr/>
      </dsp:nvSpPr>
      <dsp:spPr>
        <a:xfrm>
          <a:off x="3372503" y="1396973"/>
          <a:ext cx="3666334" cy="3506284"/>
        </a:xfrm>
        <a:prstGeom prst="gear9">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nl-NL" sz="2000" b="1" kern="1200" dirty="0">
              <a:latin typeface="+mj-lt"/>
              <a:ea typeface="Verdana" panose="020B0604030504040204" pitchFamily="34" charset="0"/>
            </a:rPr>
            <a:t>Concerns</a:t>
          </a:r>
          <a:r>
            <a:rPr lang="nl-NL" sz="2000" b="1" kern="1200" dirty="0">
              <a:latin typeface="+mj-lt"/>
              <a:ea typeface="Verdana" panose="020B0604030504040204" pitchFamily="34" charset="0"/>
              <a:sym typeface="Wingdings" panose="05000000000000000000" pitchFamily="2" charset="2"/>
            </a:rPr>
            <a:t>,    </a:t>
          </a:r>
          <a:r>
            <a:rPr lang="nl-NL" sz="2000" b="1" kern="1200" dirty="0" err="1">
              <a:latin typeface="+mj-lt"/>
              <a:ea typeface="Verdana" panose="020B0604030504040204" pitchFamily="34" charset="0"/>
              <a:sym typeface="Wingdings" panose="05000000000000000000" pitchFamily="2" charset="2"/>
            </a:rPr>
            <a:t>insecurities</a:t>
          </a:r>
          <a:r>
            <a:rPr lang="nl-NL" sz="2000" b="1" kern="1200" dirty="0">
              <a:latin typeface="+mj-lt"/>
              <a:ea typeface="Verdana" panose="020B0604030504040204" pitchFamily="34" charset="0"/>
              <a:sym typeface="Wingdings" panose="05000000000000000000" pitchFamily="2" charset="2"/>
            </a:rPr>
            <a:t> </a:t>
          </a:r>
          <a:r>
            <a:rPr lang="nl-NL" sz="2000" b="1" kern="1200" dirty="0" err="1">
              <a:latin typeface="+mj-lt"/>
              <a:ea typeface="Verdana" panose="020B0604030504040204" pitchFamily="34" charset="0"/>
              <a:sym typeface="Wingdings" panose="05000000000000000000" pitchFamily="2" charset="2"/>
            </a:rPr>
            <a:t>and</a:t>
          </a:r>
          <a:r>
            <a:rPr lang="nl-NL" sz="2000" b="1" kern="1200" dirty="0">
              <a:latin typeface="+mj-lt"/>
              <a:ea typeface="Verdana" panose="020B0604030504040204" pitchFamily="34" charset="0"/>
              <a:sym typeface="Wingdings" panose="05000000000000000000" pitchFamily="2" charset="2"/>
            </a:rPr>
            <a:t> </a:t>
          </a:r>
          <a:r>
            <a:rPr lang="nl-NL" sz="2000" b="1" kern="1200" dirty="0" err="1">
              <a:latin typeface="+mj-lt"/>
              <a:ea typeface="Verdana" panose="020B0604030504040204" pitchFamily="34" charset="0"/>
              <a:sym typeface="Wingdings" panose="05000000000000000000" pitchFamily="2" charset="2"/>
            </a:rPr>
            <a:t>internalised</a:t>
          </a:r>
          <a:r>
            <a:rPr lang="nl-NL" sz="2000" b="1" kern="1200" dirty="0">
              <a:latin typeface="+mj-lt"/>
              <a:ea typeface="Verdana" panose="020B0604030504040204" pitchFamily="34" charset="0"/>
              <a:sym typeface="Wingdings" panose="05000000000000000000" pitchFamily="2" charset="2"/>
            </a:rPr>
            <a:t> </a:t>
          </a:r>
          <a:r>
            <a:rPr lang="nl-NL" sz="2000" b="1" kern="1200" dirty="0" err="1">
              <a:latin typeface="+mj-lt"/>
              <a:ea typeface="Verdana" panose="020B0604030504040204" pitchFamily="34" charset="0"/>
              <a:sym typeface="Wingdings" panose="05000000000000000000" pitchFamily="2" charset="2"/>
            </a:rPr>
            <a:t>assumptions</a:t>
          </a:r>
          <a:r>
            <a:rPr lang="nl-NL" sz="2000" b="1" kern="1200" dirty="0">
              <a:latin typeface="+mj-lt"/>
              <a:ea typeface="Verdana" panose="020B0604030504040204" pitchFamily="34" charset="0"/>
              <a:sym typeface="Wingdings" panose="05000000000000000000" pitchFamily="2" charset="2"/>
            </a:rPr>
            <a:t> </a:t>
          </a:r>
        </a:p>
        <a:p>
          <a:pPr marL="0" lvl="0" indent="0" algn="ctr" defTabSz="889000">
            <a:lnSpc>
              <a:spcPct val="90000"/>
            </a:lnSpc>
            <a:spcBef>
              <a:spcPct val="0"/>
            </a:spcBef>
            <a:spcAft>
              <a:spcPct val="35000"/>
            </a:spcAft>
            <a:buNone/>
          </a:pPr>
          <a:endParaRPr lang="nl-BE" sz="1800" kern="1200" dirty="0"/>
        </a:p>
      </dsp:txBody>
      <dsp:txXfrm>
        <a:off x="4097637" y="2218303"/>
        <a:ext cx="2216066" cy="1802303"/>
      </dsp:txXfrm>
    </dsp:sp>
    <dsp:sp modelId="{163980D7-BA82-4573-B1A3-26A4F74BDB1E}">
      <dsp:nvSpPr>
        <dsp:cNvPr id="0" name=""/>
        <dsp:cNvSpPr/>
      </dsp:nvSpPr>
      <dsp:spPr>
        <a:xfrm>
          <a:off x="1621871" y="770393"/>
          <a:ext cx="2712356" cy="2669420"/>
        </a:xfrm>
        <a:prstGeom prst="gear6">
          <a:avLst/>
        </a:prstGeom>
        <a:solidFill>
          <a:srgbClr val="F01E3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nl-BE" sz="1800" b="1" kern="1200" dirty="0"/>
            <a:t>Social </a:t>
          </a:r>
          <a:r>
            <a:rPr lang="nl-BE" sz="1800" b="1" kern="1200" dirty="0" err="1"/>
            <a:t>disapproval</a:t>
          </a:r>
          <a:endParaRPr lang="nl-BE" sz="1800" kern="1200" dirty="0"/>
        </a:p>
      </dsp:txBody>
      <dsp:txXfrm>
        <a:off x="2300147" y="1446489"/>
        <a:ext cx="1355804" cy="1317228"/>
      </dsp:txXfrm>
    </dsp:sp>
    <dsp:sp modelId="{E1C887D4-4FAD-49D3-B626-B1FB8AC0CBEE}">
      <dsp:nvSpPr>
        <dsp:cNvPr id="0" name=""/>
        <dsp:cNvSpPr/>
      </dsp:nvSpPr>
      <dsp:spPr>
        <a:xfrm>
          <a:off x="4192015" y="1121367"/>
          <a:ext cx="3618122" cy="3618122"/>
        </a:xfrm>
        <a:prstGeom prst="circularArrow">
          <a:avLst>
            <a:gd name="adj1" fmla="val 4878"/>
            <a:gd name="adj2" fmla="val 312630"/>
            <a:gd name="adj3" fmla="val 3220213"/>
            <a:gd name="adj4" fmla="val 15118958"/>
            <a:gd name="adj5" fmla="val 569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DA37358-6EFA-4148-B6CD-222A0C485962}">
      <dsp:nvSpPr>
        <dsp:cNvPr id="0" name=""/>
        <dsp:cNvSpPr/>
      </dsp:nvSpPr>
      <dsp:spPr>
        <a:xfrm>
          <a:off x="1356271" y="414450"/>
          <a:ext cx="2735653" cy="2735653"/>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B2B841-1C7A-42D2-AA84-E6AFB877907F}">
      <dsp:nvSpPr>
        <dsp:cNvPr id="0" name=""/>
        <dsp:cNvSpPr/>
      </dsp:nvSpPr>
      <dsp:spPr>
        <a:xfrm>
          <a:off x="3672407" y="2253003"/>
          <a:ext cx="2772307" cy="2772307"/>
        </a:xfrm>
        <a:prstGeom prst="gear9">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nl-BE" sz="1700" b="1" kern="1200" dirty="0"/>
            <a:t>Concerns, </a:t>
          </a:r>
          <a:r>
            <a:rPr lang="nl-BE" sz="1700" b="1" kern="1200" dirty="0" err="1"/>
            <a:t>insecurities</a:t>
          </a:r>
          <a:r>
            <a:rPr lang="nl-BE" sz="1700" b="1" kern="1200" dirty="0"/>
            <a:t> </a:t>
          </a:r>
          <a:r>
            <a:rPr lang="nl-BE" sz="1700" b="1" kern="1200" dirty="0" err="1"/>
            <a:t>and</a:t>
          </a:r>
          <a:r>
            <a:rPr lang="nl-BE" sz="1700" b="1" kern="1200" dirty="0"/>
            <a:t> </a:t>
          </a:r>
          <a:r>
            <a:rPr lang="nl-BE" sz="1700" b="1" kern="1200" dirty="0" err="1"/>
            <a:t>internalised</a:t>
          </a:r>
          <a:r>
            <a:rPr lang="nl-BE" sz="1700" b="1" kern="1200" dirty="0"/>
            <a:t> </a:t>
          </a:r>
          <a:r>
            <a:rPr lang="nl-BE" sz="1700" b="1" kern="1200" dirty="0" err="1"/>
            <a:t>assumptions</a:t>
          </a:r>
          <a:endParaRPr lang="nl-BE" sz="1700" b="1" kern="1200" dirty="0"/>
        </a:p>
      </dsp:txBody>
      <dsp:txXfrm>
        <a:off x="4229764" y="2902403"/>
        <a:ext cx="1657593" cy="1425023"/>
      </dsp:txXfrm>
    </dsp:sp>
    <dsp:sp modelId="{4ECFA5B6-A85A-45A3-BF37-56341FBF8FA5}">
      <dsp:nvSpPr>
        <dsp:cNvPr id="0" name=""/>
        <dsp:cNvSpPr/>
      </dsp:nvSpPr>
      <dsp:spPr>
        <a:xfrm>
          <a:off x="1728195" y="1260976"/>
          <a:ext cx="2706134" cy="2720228"/>
        </a:xfrm>
        <a:prstGeom prst="gear6">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nl-BE" sz="1700" b="1" kern="1200" dirty="0"/>
            <a:t>Social </a:t>
          </a:r>
          <a:r>
            <a:rPr lang="nl-BE" sz="1700" b="1" kern="1200" dirty="0" err="1"/>
            <a:t>and</a:t>
          </a:r>
          <a:r>
            <a:rPr lang="nl-BE" sz="1700" b="1" kern="1200" dirty="0"/>
            <a:t> professional support </a:t>
          </a:r>
        </a:p>
      </dsp:txBody>
      <dsp:txXfrm>
        <a:off x="2409472" y="1948450"/>
        <a:ext cx="1343580" cy="1345280"/>
      </dsp:txXfrm>
    </dsp:sp>
    <dsp:sp modelId="{5B31A57A-8DAE-4905-A901-35343B945BA6}">
      <dsp:nvSpPr>
        <dsp:cNvPr id="0" name=""/>
        <dsp:cNvSpPr/>
      </dsp:nvSpPr>
      <dsp:spPr>
        <a:xfrm rot="20700000">
          <a:off x="3318334" y="221990"/>
          <a:ext cx="1975487" cy="1975487"/>
        </a:xfrm>
        <a:prstGeom prst="gear6">
          <a:avLst/>
        </a:prstGeom>
        <a:solidFill>
          <a:srgbClr val="F01E3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nl-BE" sz="1700" b="1" kern="1200" dirty="0"/>
            <a:t>Social </a:t>
          </a:r>
          <a:r>
            <a:rPr lang="nl-BE" sz="1700" b="1" kern="1200" dirty="0" err="1"/>
            <a:t>disapproval</a:t>
          </a:r>
          <a:endParaRPr lang="nl-BE" sz="1700" b="1" kern="1200" dirty="0"/>
        </a:p>
      </dsp:txBody>
      <dsp:txXfrm rot="-20700000">
        <a:off x="3751616" y="655272"/>
        <a:ext cx="1108922" cy="1108922"/>
      </dsp:txXfrm>
    </dsp:sp>
    <dsp:sp modelId="{B728516E-ED50-47C5-B857-6A3954D9A612}">
      <dsp:nvSpPr>
        <dsp:cNvPr id="0" name=""/>
        <dsp:cNvSpPr/>
      </dsp:nvSpPr>
      <dsp:spPr>
        <a:xfrm>
          <a:off x="3482359" y="1844547"/>
          <a:ext cx="3548553" cy="3548553"/>
        </a:xfrm>
        <a:prstGeom prst="circularArrow">
          <a:avLst>
            <a:gd name="adj1" fmla="val 4687"/>
            <a:gd name="adj2" fmla="val 299029"/>
            <a:gd name="adj3" fmla="val 2533241"/>
            <a:gd name="adj4" fmla="val 15824971"/>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1F581F2-5DB2-4CE8-9404-9278F3F1E3D6}">
      <dsp:nvSpPr>
        <dsp:cNvPr id="0" name=""/>
        <dsp:cNvSpPr/>
      </dsp:nvSpPr>
      <dsp:spPr>
        <a:xfrm>
          <a:off x="1716081" y="1163233"/>
          <a:ext cx="2578245" cy="2578245"/>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1ABC4B0-0DD0-46DD-8AFF-B01A8028698F}">
      <dsp:nvSpPr>
        <dsp:cNvPr id="0" name=""/>
        <dsp:cNvSpPr/>
      </dsp:nvSpPr>
      <dsp:spPr>
        <a:xfrm>
          <a:off x="2745491" y="-214347"/>
          <a:ext cx="2779868" cy="2779868"/>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5920EE-BF07-4054-B68D-9FE84452BC51}">
      <dsp:nvSpPr>
        <dsp:cNvPr id="0" name=""/>
        <dsp:cNvSpPr/>
      </dsp:nvSpPr>
      <dsp:spPr>
        <a:xfrm>
          <a:off x="3372503" y="1396973"/>
          <a:ext cx="3666334" cy="3506284"/>
        </a:xfrm>
        <a:prstGeom prst="gear9">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nl-NL" sz="2000" b="1" kern="1200" dirty="0">
            <a:latin typeface="+mj-lt"/>
            <a:ea typeface="Verdana" panose="020B0604030504040204" pitchFamily="34" charset="0"/>
          </a:endParaRPr>
        </a:p>
        <a:p>
          <a:pPr marL="0" lvl="0" indent="0" algn="ctr" defTabSz="889000">
            <a:lnSpc>
              <a:spcPct val="90000"/>
            </a:lnSpc>
            <a:spcBef>
              <a:spcPct val="0"/>
            </a:spcBef>
            <a:spcAft>
              <a:spcPct val="35000"/>
            </a:spcAft>
            <a:buNone/>
          </a:pPr>
          <a:r>
            <a:rPr lang="nl-NL" sz="2000" b="1" kern="1200" dirty="0">
              <a:latin typeface="+mj-lt"/>
              <a:ea typeface="Verdana" panose="020B0604030504040204" pitchFamily="34" charset="0"/>
            </a:rPr>
            <a:t>Concerns</a:t>
          </a:r>
          <a:r>
            <a:rPr lang="nl-NL" sz="2000" b="1" kern="1200" dirty="0">
              <a:latin typeface="+mj-lt"/>
              <a:ea typeface="Verdana" panose="020B0604030504040204" pitchFamily="34" charset="0"/>
              <a:sym typeface="Wingdings" panose="05000000000000000000" pitchFamily="2" charset="2"/>
            </a:rPr>
            <a:t>,    </a:t>
          </a:r>
          <a:r>
            <a:rPr lang="nl-NL" sz="2000" b="1" kern="1200" dirty="0" err="1">
              <a:latin typeface="+mj-lt"/>
              <a:ea typeface="Verdana" panose="020B0604030504040204" pitchFamily="34" charset="0"/>
              <a:sym typeface="Wingdings" panose="05000000000000000000" pitchFamily="2" charset="2"/>
            </a:rPr>
            <a:t>insecurities</a:t>
          </a:r>
          <a:r>
            <a:rPr lang="nl-NL" sz="2000" b="1" kern="1200" dirty="0">
              <a:latin typeface="+mj-lt"/>
              <a:ea typeface="Verdana" panose="020B0604030504040204" pitchFamily="34" charset="0"/>
              <a:sym typeface="Wingdings" panose="05000000000000000000" pitchFamily="2" charset="2"/>
            </a:rPr>
            <a:t> </a:t>
          </a:r>
          <a:r>
            <a:rPr lang="nl-NL" sz="2000" b="1" kern="1200" dirty="0" err="1">
              <a:latin typeface="+mj-lt"/>
              <a:ea typeface="Verdana" panose="020B0604030504040204" pitchFamily="34" charset="0"/>
              <a:sym typeface="Wingdings" panose="05000000000000000000" pitchFamily="2" charset="2"/>
            </a:rPr>
            <a:t>and</a:t>
          </a:r>
          <a:r>
            <a:rPr lang="nl-NL" sz="2000" b="1" kern="1200" dirty="0">
              <a:latin typeface="+mj-lt"/>
              <a:ea typeface="Verdana" panose="020B0604030504040204" pitchFamily="34" charset="0"/>
              <a:sym typeface="Wingdings" panose="05000000000000000000" pitchFamily="2" charset="2"/>
            </a:rPr>
            <a:t> </a:t>
          </a:r>
          <a:r>
            <a:rPr lang="nl-NL" sz="2000" b="1" kern="1200" dirty="0" err="1">
              <a:latin typeface="+mj-lt"/>
              <a:ea typeface="Verdana" panose="020B0604030504040204" pitchFamily="34" charset="0"/>
              <a:sym typeface="Wingdings" panose="05000000000000000000" pitchFamily="2" charset="2"/>
            </a:rPr>
            <a:t>internalised</a:t>
          </a:r>
          <a:r>
            <a:rPr lang="nl-NL" sz="2000" b="1" kern="1200" dirty="0">
              <a:latin typeface="+mj-lt"/>
              <a:ea typeface="Verdana" panose="020B0604030504040204" pitchFamily="34" charset="0"/>
              <a:sym typeface="Wingdings" panose="05000000000000000000" pitchFamily="2" charset="2"/>
            </a:rPr>
            <a:t> </a:t>
          </a:r>
          <a:r>
            <a:rPr lang="nl-NL" sz="2000" b="1" kern="1200" dirty="0" err="1">
              <a:latin typeface="+mj-lt"/>
              <a:ea typeface="Verdana" panose="020B0604030504040204" pitchFamily="34" charset="0"/>
              <a:sym typeface="Wingdings" panose="05000000000000000000" pitchFamily="2" charset="2"/>
            </a:rPr>
            <a:t>assumptions</a:t>
          </a:r>
          <a:r>
            <a:rPr lang="nl-NL" sz="2000" b="1" kern="1200" dirty="0">
              <a:latin typeface="+mj-lt"/>
              <a:ea typeface="Verdana" panose="020B0604030504040204" pitchFamily="34" charset="0"/>
              <a:sym typeface="Wingdings" panose="05000000000000000000" pitchFamily="2" charset="2"/>
            </a:rPr>
            <a:t> </a:t>
          </a:r>
        </a:p>
        <a:p>
          <a:pPr marL="0" lvl="0" indent="0" algn="ctr" defTabSz="889000">
            <a:lnSpc>
              <a:spcPct val="90000"/>
            </a:lnSpc>
            <a:spcBef>
              <a:spcPct val="0"/>
            </a:spcBef>
            <a:spcAft>
              <a:spcPct val="35000"/>
            </a:spcAft>
            <a:buNone/>
          </a:pPr>
          <a:endParaRPr lang="nl-BE" sz="1800" kern="1200" dirty="0"/>
        </a:p>
      </dsp:txBody>
      <dsp:txXfrm>
        <a:off x="4097637" y="2218303"/>
        <a:ext cx="2216066" cy="1802303"/>
      </dsp:txXfrm>
    </dsp:sp>
    <dsp:sp modelId="{163980D7-BA82-4573-B1A3-26A4F74BDB1E}">
      <dsp:nvSpPr>
        <dsp:cNvPr id="0" name=""/>
        <dsp:cNvSpPr/>
      </dsp:nvSpPr>
      <dsp:spPr>
        <a:xfrm>
          <a:off x="1621871" y="770393"/>
          <a:ext cx="2712356" cy="2669420"/>
        </a:xfrm>
        <a:prstGeom prst="gear6">
          <a:avLst/>
        </a:prstGeom>
        <a:solidFill>
          <a:srgbClr val="F01E3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nl-BE" sz="1800" b="1" kern="1200" dirty="0"/>
            <a:t>Social </a:t>
          </a:r>
          <a:r>
            <a:rPr lang="nl-BE" sz="1800" b="1" kern="1200" dirty="0" err="1"/>
            <a:t>disapproval</a:t>
          </a:r>
          <a:endParaRPr lang="nl-BE" sz="1800" kern="1200" dirty="0"/>
        </a:p>
      </dsp:txBody>
      <dsp:txXfrm>
        <a:off x="2300147" y="1446489"/>
        <a:ext cx="1355804" cy="1317228"/>
      </dsp:txXfrm>
    </dsp:sp>
    <dsp:sp modelId="{E1C887D4-4FAD-49D3-B626-B1FB8AC0CBEE}">
      <dsp:nvSpPr>
        <dsp:cNvPr id="0" name=""/>
        <dsp:cNvSpPr/>
      </dsp:nvSpPr>
      <dsp:spPr>
        <a:xfrm>
          <a:off x="4164589" y="1096909"/>
          <a:ext cx="3618122" cy="3618122"/>
        </a:xfrm>
        <a:prstGeom prst="circularArrow">
          <a:avLst>
            <a:gd name="adj1" fmla="val 4878"/>
            <a:gd name="adj2" fmla="val 312630"/>
            <a:gd name="adj3" fmla="val 3220213"/>
            <a:gd name="adj4" fmla="val 15118958"/>
            <a:gd name="adj5" fmla="val 569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DA37358-6EFA-4148-B6CD-222A0C485962}">
      <dsp:nvSpPr>
        <dsp:cNvPr id="0" name=""/>
        <dsp:cNvSpPr/>
      </dsp:nvSpPr>
      <dsp:spPr>
        <a:xfrm>
          <a:off x="1402340" y="424025"/>
          <a:ext cx="2735653" cy="2735653"/>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B2B841-1C7A-42D2-AA84-E6AFB877907F}">
      <dsp:nvSpPr>
        <dsp:cNvPr id="0" name=""/>
        <dsp:cNvSpPr/>
      </dsp:nvSpPr>
      <dsp:spPr>
        <a:xfrm>
          <a:off x="3672407" y="2253003"/>
          <a:ext cx="2772307" cy="2772307"/>
        </a:xfrm>
        <a:prstGeom prst="gear9">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nl-BE" sz="1700" b="1" kern="1200" dirty="0"/>
            <a:t>Concerns, </a:t>
          </a:r>
          <a:r>
            <a:rPr lang="nl-BE" sz="1700" b="1" kern="1200" dirty="0" err="1"/>
            <a:t>insecurities</a:t>
          </a:r>
          <a:r>
            <a:rPr lang="nl-BE" sz="1700" b="1" kern="1200" dirty="0"/>
            <a:t> </a:t>
          </a:r>
          <a:r>
            <a:rPr lang="nl-BE" sz="1700" b="1" kern="1200" dirty="0" err="1"/>
            <a:t>and</a:t>
          </a:r>
          <a:r>
            <a:rPr lang="nl-BE" sz="1700" b="1" kern="1200" dirty="0"/>
            <a:t> </a:t>
          </a:r>
          <a:r>
            <a:rPr lang="nl-BE" sz="1700" b="1" kern="1200" dirty="0" err="1"/>
            <a:t>internalised</a:t>
          </a:r>
          <a:r>
            <a:rPr lang="nl-BE" sz="1700" b="1" kern="1200" dirty="0"/>
            <a:t> </a:t>
          </a:r>
          <a:r>
            <a:rPr lang="nl-BE" sz="1700" b="1" kern="1200" dirty="0" err="1"/>
            <a:t>assumptions</a:t>
          </a:r>
          <a:endParaRPr lang="nl-BE" sz="1700" b="1" kern="1200" dirty="0"/>
        </a:p>
      </dsp:txBody>
      <dsp:txXfrm>
        <a:off x="4229764" y="2902403"/>
        <a:ext cx="1657593" cy="1425023"/>
      </dsp:txXfrm>
    </dsp:sp>
    <dsp:sp modelId="{4ECFA5B6-A85A-45A3-BF37-56341FBF8FA5}">
      <dsp:nvSpPr>
        <dsp:cNvPr id="0" name=""/>
        <dsp:cNvSpPr/>
      </dsp:nvSpPr>
      <dsp:spPr>
        <a:xfrm>
          <a:off x="1754507" y="1272690"/>
          <a:ext cx="2706134" cy="2720228"/>
        </a:xfrm>
        <a:prstGeom prst="gear6">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nl-BE" sz="1700" b="1" kern="1200" dirty="0"/>
            <a:t>Social, professional </a:t>
          </a:r>
          <a:r>
            <a:rPr lang="nl-BE" sz="1700" b="1" kern="1200" dirty="0" err="1"/>
            <a:t>and</a:t>
          </a:r>
          <a:r>
            <a:rPr lang="nl-BE" sz="1700" b="1" kern="1200" dirty="0"/>
            <a:t> </a:t>
          </a:r>
          <a:r>
            <a:rPr lang="nl-BE" sz="1700" b="1" kern="1200" dirty="0" err="1"/>
            <a:t>legal</a:t>
          </a:r>
          <a:r>
            <a:rPr lang="nl-BE" sz="1700" b="1" kern="1200" dirty="0"/>
            <a:t> support </a:t>
          </a:r>
        </a:p>
      </dsp:txBody>
      <dsp:txXfrm>
        <a:off x="2435784" y="1960164"/>
        <a:ext cx="1343580" cy="1345280"/>
      </dsp:txXfrm>
    </dsp:sp>
    <dsp:sp modelId="{5B31A57A-8DAE-4905-A901-35343B945BA6}">
      <dsp:nvSpPr>
        <dsp:cNvPr id="0" name=""/>
        <dsp:cNvSpPr/>
      </dsp:nvSpPr>
      <dsp:spPr>
        <a:xfrm rot="20700000">
          <a:off x="3202442" y="221990"/>
          <a:ext cx="1975487" cy="1975487"/>
        </a:xfrm>
        <a:prstGeom prst="gear6">
          <a:avLst/>
        </a:prstGeom>
        <a:solidFill>
          <a:srgbClr val="F01E3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nl-BE" sz="1700" b="1" kern="1200" dirty="0"/>
            <a:t>Social </a:t>
          </a:r>
          <a:r>
            <a:rPr lang="nl-BE" sz="1700" b="1" kern="1200" dirty="0" err="1"/>
            <a:t>disapproval</a:t>
          </a:r>
          <a:endParaRPr lang="nl-BE" sz="1700" b="1" kern="1200" dirty="0"/>
        </a:p>
      </dsp:txBody>
      <dsp:txXfrm rot="-20700000">
        <a:off x="3635724" y="655272"/>
        <a:ext cx="1108922" cy="1108922"/>
      </dsp:txXfrm>
    </dsp:sp>
    <dsp:sp modelId="{B728516E-ED50-47C5-B857-6A3954D9A612}">
      <dsp:nvSpPr>
        <dsp:cNvPr id="0" name=""/>
        <dsp:cNvSpPr/>
      </dsp:nvSpPr>
      <dsp:spPr>
        <a:xfrm>
          <a:off x="3482359" y="1844547"/>
          <a:ext cx="3548553" cy="3548553"/>
        </a:xfrm>
        <a:prstGeom prst="circularArrow">
          <a:avLst>
            <a:gd name="adj1" fmla="val 4687"/>
            <a:gd name="adj2" fmla="val 299029"/>
            <a:gd name="adj3" fmla="val 2533241"/>
            <a:gd name="adj4" fmla="val 15824971"/>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1F581F2-5DB2-4CE8-9404-9278F3F1E3D6}">
      <dsp:nvSpPr>
        <dsp:cNvPr id="0" name=""/>
        <dsp:cNvSpPr/>
      </dsp:nvSpPr>
      <dsp:spPr>
        <a:xfrm>
          <a:off x="1724254" y="1135697"/>
          <a:ext cx="2578245" cy="2578245"/>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1ABC4B0-0DD0-46DD-8AFF-B01A8028698F}">
      <dsp:nvSpPr>
        <dsp:cNvPr id="0" name=""/>
        <dsp:cNvSpPr/>
      </dsp:nvSpPr>
      <dsp:spPr>
        <a:xfrm>
          <a:off x="2745491" y="-214347"/>
          <a:ext cx="2779868" cy="2779868"/>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8056"/>
          </a:xfrm>
          <a:prstGeom prst="rect">
            <a:avLst/>
          </a:prstGeom>
        </p:spPr>
        <p:txBody>
          <a:bodyPr vert="horz" lIns="91440" tIns="45720" rIns="91440" bIns="45720" rtlCol="0"/>
          <a:lstStyle>
            <a:lvl1pPr algn="r">
              <a:defRPr sz="1200"/>
            </a:lvl1pPr>
          </a:lstStyle>
          <a:p>
            <a:fld id="{0E0756EE-C03F-4C7A-A961-BEAC49416BEF}" type="datetimeFigureOut">
              <a:rPr lang="en-GB" smtClean="0"/>
              <a:t>10/07/2023</a:t>
            </a:fld>
            <a:endParaRPr lang="en-GB"/>
          </a:p>
        </p:txBody>
      </p:sp>
      <p:sp>
        <p:nvSpPr>
          <p:cNvPr id="4" name="Footer Placeholder 3"/>
          <p:cNvSpPr>
            <a:spLocks noGrp="1"/>
          </p:cNvSpPr>
          <p:nvPr>
            <p:ph type="ftr" sz="quarter" idx="2"/>
          </p:nvPr>
        </p:nvSpPr>
        <p:spPr>
          <a:xfrm>
            <a:off x="0" y="9428584"/>
            <a:ext cx="2889938"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28584"/>
            <a:ext cx="2889938" cy="498055"/>
          </a:xfrm>
          <a:prstGeom prst="rect">
            <a:avLst/>
          </a:prstGeom>
        </p:spPr>
        <p:txBody>
          <a:bodyPr vert="horz" lIns="91440" tIns="45720" rIns="91440" bIns="45720" rtlCol="0" anchor="b"/>
          <a:lstStyle>
            <a:lvl1pPr algn="r">
              <a:defRPr sz="1200"/>
            </a:lvl1pPr>
          </a:lstStyle>
          <a:p>
            <a:fld id="{1A2FE971-18D7-497E-AB7D-737EF7DD6974}" type="slidenum">
              <a:rPr lang="en-GB" smtClean="0"/>
              <a:t>‹#›</a:t>
            </a:fld>
            <a:endParaRPr lang="en-GB"/>
          </a:p>
        </p:txBody>
      </p:sp>
    </p:spTree>
    <p:extLst>
      <p:ext uri="{BB962C8B-B14F-4D97-AF65-F5344CB8AC3E}">
        <p14:creationId xmlns:p14="http://schemas.microsoft.com/office/powerpoint/2010/main" val="8257513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B534D8A6-E91F-2349-9524-29B4C5A5DC24}" type="datetimeFigureOut">
              <a:rPr lang="nl-NL" smtClean="0"/>
              <a:t>10-7-2023</a:t>
            </a:fld>
            <a:endParaRPr lang="nl-NL"/>
          </a:p>
        </p:txBody>
      </p:sp>
      <p:sp>
        <p:nvSpPr>
          <p:cNvPr id="4" name="Tijdelijke aanduiding voor dia-afbeelding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nl-BE"/>
              <a:t>Klik om de tekststijl van het model te bewerken</a:t>
            </a:r>
          </a:p>
          <a:p>
            <a:pPr lvl="1"/>
            <a:r>
              <a:rPr lang="nl-BE"/>
              <a:t>Tweede niveau</a:t>
            </a:r>
          </a:p>
          <a:p>
            <a:pPr lvl="2"/>
            <a:r>
              <a:rPr lang="nl-BE"/>
              <a:t>Derde niveau</a:t>
            </a:r>
          </a:p>
          <a:p>
            <a:pPr lvl="3"/>
            <a:r>
              <a:rPr lang="nl-BE"/>
              <a:t>Vierde niveau</a:t>
            </a:r>
          </a:p>
          <a:p>
            <a:pPr lvl="4"/>
            <a:r>
              <a:rPr lang="nl-BE"/>
              <a:t>Vijfde niveau</a:t>
            </a:r>
            <a:endParaRPr lang="nl-NL"/>
          </a:p>
        </p:txBody>
      </p:sp>
      <p:sp>
        <p:nvSpPr>
          <p:cNvPr id="6" name="Tijdelijke aanduiding voor voettekst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02621A2C-3C7C-D545-A329-5793AF5DBC8F}" type="slidenum">
              <a:rPr lang="nl-NL" smtClean="0"/>
              <a:t>‹#›</a:t>
            </a:fld>
            <a:endParaRPr lang="nl-NL"/>
          </a:p>
        </p:txBody>
      </p:sp>
    </p:spTree>
    <p:extLst>
      <p:ext uri="{BB962C8B-B14F-4D97-AF65-F5344CB8AC3E}">
        <p14:creationId xmlns:p14="http://schemas.microsoft.com/office/powerpoint/2010/main" val="106862784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dirty="0"/>
          </a:p>
        </p:txBody>
      </p:sp>
      <p:sp>
        <p:nvSpPr>
          <p:cNvPr id="4" name="Slide Number Placeholder 3"/>
          <p:cNvSpPr>
            <a:spLocks noGrp="1"/>
          </p:cNvSpPr>
          <p:nvPr>
            <p:ph type="sldNum" sz="quarter" idx="5"/>
          </p:nvPr>
        </p:nvSpPr>
        <p:spPr/>
        <p:txBody>
          <a:bodyPr/>
          <a:lstStyle/>
          <a:p>
            <a:fld id="{02621A2C-3C7C-D545-A329-5793AF5DBC8F}" type="slidenum">
              <a:rPr lang="nl-NL" smtClean="0"/>
              <a:t>1</a:t>
            </a:fld>
            <a:endParaRPr lang="nl-NL"/>
          </a:p>
        </p:txBody>
      </p:sp>
    </p:spTree>
    <p:extLst>
      <p:ext uri="{BB962C8B-B14F-4D97-AF65-F5344CB8AC3E}">
        <p14:creationId xmlns:p14="http://schemas.microsoft.com/office/powerpoint/2010/main" val="34094971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nl-NL" sz="1050" dirty="0">
              <a:latin typeface="Verdana" panose="020B0604030504040204" pitchFamily="34" charset="0"/>
              <a:ea typeface="Verdana" panose="020B0604030504040204" pitchFamily="34" charset="0"/>
            </a:endParaRPr>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10</a:t>
            </a:fld>
            <a:endParaRPr lang="nl-NL"/>
          </a:p>
        </p:txBody>
      </p:sp>
    </p:spTree>
    <p:extLst>
      <p:ext uri="{BB962C8B-B14F-4D97-AF65-F5344CB8AC3E}">
        <p14:creationId xmlns:p14="http://schemas.microsoft.com/office/powerpoint/2010/main" val="35605436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11</a:t>
            </a:fld>
            <a:endParaRPr lang="nl-NL"/>
          </a:p>
        </p:txBody>
      </p:sp>
    </p:spTree>
    <p:extLst>
      <p:ext uri="{BB962C8B-B14F-4D97-AF65-F5344CB8AC3E}">
        <p14:creationId xmlns:p14="http://schemas.microsoft.com/office/powerpoint/2010/main" val="26292257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12</a:t>
            </a:fld>
            <a:endParaRPr lang="nl-NL"/>
          </a:p>
        </p:txBody>
      </p:sp>
    </p:spTree>
    <p:extLst>
      <p:ext uri="{BB962C8B-B14F-4D97-AF65-F5344CB8AC3E}">
        <p14:creationId xmlns:p14="http://schemas.microsoft.com/office/powerpoint/2010/main" val="12028431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dirty="0"/>
              <a:t>Pictures: </a:t>
            </a:r>
            <a:r>
              <a:rPr lang="nl-BE" dirty="0" err="1"/>
              <a:t>iStock</a:t>
            </a:r>
            <a:endParaRPr lang="nl-BE" dirty="0"/>
          </a:p>
          <a:p>
            <a:endParaRPr lang="nl-BE" dirty="0"/>
          </a:p>
        </p:txBody>
      </p:sp>
      <p:sp>
        <p:nvSpPr>
          <p:cNvPr id="4" name="Slide Number Placeholder 3"/>
          <p:cNvSpPr>
            <a:spLocks noGrp="1"/>
          </p:cNvSpPr>
          <p:nvPr>
            <p:ph type="sldNum" sz="quarter" idx="5"/>
          </p:nvPr>
        </p:nvSpPr>
        <p:spPr/>
        <p:txBody>
          <a:bodyPr/>
          <a:lstStyle/>
          <a:p>
            <a:fld id="{02621A2C-3C7C-D545-A329-5793AF5DBC8F}" type="slidenum">
              <a:rPr lang="nl-NL" smtClean="0"/>
              <a:t>13</a:t>
            </a:fld>
            <a:endParaRPr lang="nl-NL"/>
          </a:p>
        </p:txBody>
      </p:sp>
    </p:spTree>
    <p:extLst>
      <p:ext uri="{BB962C8B-B14F-4D97-AF65-F5344CB8AC3E}">
        <p14:creationId xmlns:p14="http://schemas.microsoft.com/office/powerpoint/2010/main" val="34398043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dirty="0"/>
          </a:p>
        </p:txBody>
      </p:sp>
      <p:sp>
        <p:nvSpPr>
          <p:cNvPr id="4" name="Slide Number Placeholder 3"/>
          <p:cNvSpPr>
            <a:spLocks noGrp="1"/>
          </p:cNvSpPr>
          <p:nvPr>
            <p:ph type="sldNum" sz="quarter" idx="5"/>
          </p:nvPr>
        </p:nvSpPr>
        <p:spPr/>
        <p:txBody>
          <a:bodyPr/>
          <a:lstStyle/>
          <a:p>
            <a:fld id="{02621A2C-3C7C-D545-A329-5793AF5DBC8F}" type="slidenum">
              <a:rPr lang="nl-NL" smtClean="0"/>
              <a:t>14</a:t>
            </a:fld>
            <a:endParaRPr lang="nl-NL"/>
          </a:p>
        </p:txBody>
      </p:sp>
    </p:spTree>
    <p:extLst>
      <p:ext uri="{BB962C8B-B14F-4D97-AF65-F5344CB8AC3E}">
        <p14:creationId xmlns:p14="http://schemas.microsoft.com/office/powerpoint/2010/main" val="9336405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dirty="0"/>
          </a:p>
        </p:txBody>
      </p:sp>
      <p:sp>
        <p:nvSpPr>
          <p:cNvPr id="4" name="Slide Number Placeholder 3"/>
          <p:cNvSpPr>
            <a:spLocks noGrp="1"/>
          </p:cNvSpPr>
          <p:nvPr>
            <p:ph type="sldNum" sz="quarter" idx="5"/>
          </p:nvPr>
        </p:nvSpPr>
        <p:spPr/>
        <p:txBody>
          <a:bodyPr/>
          <a:lstStyle/>
          <a:p>
            <a:fld id="{02621A2C-3C7C-D545-A329-5793AF5DBC8F}" type="slidenum">
              <a:rPr lang="nl-NL" smtClean="0"/>
              <a:t>15</a:t>
            </a:fld>
            <a:endParaRPr lang="nl-NL"/>
          </a:p>
        </p:txBody>
      </p:sp>
    </p:spTree>
    <p:extLst>
      <p:ext uri="{BB962C8B-B14F-4D97-AF65-F5344CB8AC3E}">
        <p14:creationId xmlns:p14="http://schemas.microsoft.com/office/powerpoint/2010/main" val="3434581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2</a:t>
            </a:fld>
            <a:endParaRPr lang="nl-NL"/>
          </a:p>
        </p:txBody>
      </p:sp>
    </p:spTree>
    <p:extLst>
      <p:ext uri="{BB962C8B-B14F-4D97-AF65-F5344CB8AC3E}">
        <p14:creationId xmlns:p14="http://schemas.microsoft.com/office/powerpoint/2010/main" val="813002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3</a:t>
            </a:fld>
            <a:endParaRPr lang="nl-NL"/>
          </a:p>
        </p:txBody>
      </p:sp>
    </p:spTree>
    <p:extLst>
      <p:ext uri="{BB962C8B-B14F-4D97-AF65-F5344CB8AC3E}">
        <p14:creationId xmlns:p14="http://schemas.microsoft.com/office/powerpoint/2010/main" val="1044943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4</a:t>
            </a:fld>
            <a:endParaRPr lang="nl-NL"/>
          </a:p>
        </p:txBody>
      </p:sp>
    </p:spTree>
    <p:extLst>
      <p:ext uri="{BB962C8B-B14F-4D97-AF65-F5344CB8AC3E}">
        <p14:creationId xmlns:p14="http://schemas.microsoft.com/office/powerpoint/2010/main" val="4182853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5</a:t>
            </a:fld>
            <a:endParaRPr lang="nl-NL"/>
          </a:p>
        </p:txBody>
      </p:sp>
    </p:spTree>
    <p:extLst>
      <p:ext uri="{BB962C8B-B14F-4D97-AF65-F5344CB8AC3E}">
        <p14:creationId xmlns:p14="http://schemas.microsoft.com/office/powerpoint/2010/main" val="1662553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nl-NL" sz="1050" dirty="0">
              <a:latin typeface="Verdana" panose="020B0604030504040204" pitchFamily="34" charset="0"/>
              <a:ea typeface="Verdana" panose="020B0604030504040204" pitchFamily="34" charset="0"/>
            </a:endParaRPr>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6</a:t>
            </a:fld>
            <a:endParaRPr lang="nl-NL"/>
          </a:p>
        </p:txBody>
      </p:sp>
    </p:spTree>
    <p:extLst>
      <p:ext uri="{BB962C8B-B14F-4D97-AF65-F5344CB8AC3E}">
        <p14:creationId xmlns:p14="http://schemas.microsoft.com/office/powerpoint/2010/main" val="20434800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nl-NL" sz="1050" dirty="0">
              <a:latin typeface="Verdana" panose="020B0604030504040204" pitchFamily="34" charset="0"/>
              <a:ea typeface="Verdana" panose="020B0604030504040204" pitchFamily="34" charset="0"/>
            </a:endParaRPr>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7</a:t>
            </a:fld>
            <a:endParaRPr lang="nl-NL"/>
          </a:p>
        </p:txBody>
      </p:sp>
    </p:spTree>
    <p:extLst>
      <p:ext uri="{BB962C8B-B14F-4D97-AF65-F5344CB8AC3E}">
        <p14:creationId xmlns:p14="http://schemas.microsoft.com/office/powerpoint/2010/main" val="35882265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sz="1050" dirty="0">
                <a:latin typeface="Verdana" panose="020B0604030504040204" pitchFamily="34" charset="0"/>
                <a:ea typeface="Verdana" panose="020B0604030504040204" pitchFamily="34" charset="0"/>
              </a:rPr>
              <a:t>Picture: </a:t>
            </a:r>
            <a:r>
              <a:rPr lang="nl-NL" sz="1050" dirty="0" err="1">
                <a:latin typeface="Verdana" panose="020B0604030504040204" pitchFamily="34" charset="0"/>
                <a:ea typeface="Verdana" panose="020B0604030504040204" pitchFamily="34" charset="0"/>
              </a:rPr>
              <a:t>iStock</a:t>
            </a:r>
            <a:endParaRPr lang="nl-NL" sz="1050" dirty="0">
              <a:latin typeface="Verdana" panose="020B0604030504040204" pitchFamily="34" charset="0"/>
              <a:ea typeface="Verdana" panose="020B0604030504040204" pitchFamily="34" charset="0"/>
            </a:endParaRPr>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8</a:t>
            </a:fld>
            <a:endParaRPr lang="nl-NL"/>
          </a:p>
        </p:txBody>
      </p:sp>
    </p:spTree>
    <p:extLst>
      <p:ext uri="{BB962C8B-B14F-4D97-AF65-F5344CB8AC3E}">
        <p14:creationId xmlns:p14="http://schemas.microsoft.com/office/powerpoint/2010/main" val="17574955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nl-NL" sz="1050" dirty="0">
              <a:latin typeface="Verdana" panose="020B0604030504040204" pitchFamily="34" charset="0"/>
              <a:ea typeface="Verdana" panose="020B0604030504040204" pitchFamily="34" charset="0"/>
            </a:endParaRPr>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9</a:t>
            </a:fld>
            <a:endParaRPr lang="nl-NL"/>
          </a:p>
        </p:txBody>
      </p:sp>
    </p:spTree>
    <p:extLst>
      <p:ext uri="{BB962C8B-B14F-4D97-AF65-F5344CB8AC3E}">
        <p14:creationId xmlns:p14="http://schemas.microsoft.com/office/powerpoint/2010/main" val="16023730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5" name="Afbeelding 4"/>
          <p:cNvPicPr>
            <a:picLocks noChangeAspect="1"/>
          </p:cNvPicPr>
          <p:nvPr userDrawn="1"/>
        </p:nvPicPr>
        <p:blipFill rotWithShape="1">
          <a:blip r:embed="rId2" cstate="email">
            <a:extLst>
              <a:ext uri="{28A0092B-C50C-407E-A947-70E740481C1C}">
                <a14:useLocalDpi xmlns:a14="http://schemas.microsoft.com/office/drawing/2010/main" val="0"/>
              </a:ext>
            </a:extLst>
          </a:blip>
          <a:srcRect t="6852" b="25250"/>
          <a:stretch/>
        </p:blipFill>
        <p:spPr>
          <a:xfrm>
            <a:off x="0" y="0"/>
            <a:ext cx="9244862" cy="4189430"/>
          </a:xfrm>
          <a:prstGeom prst="rect">
            <a:avLst/>
          </a:prstGeom>
        </p:spPr>
      </p:pic>
      <p:sp>
        <p:nvSpPr>
          <p:cNvPr id="2" name="Title 1"/>
          <p:cNvSpPr>
            <a:spLocks noGrp="1"/>
          </p:cNvSpPr>
          <p:nvPr>
            <p:ph type="ctrTitle"/>
          </p:nvPr>
        </p:nvSpPr>
        <p:spPr>
          <a:xfrm>
            <a:off x="1403648" y="4293096"/>
            <a:ext cx="6984776" cy="630982"/>
          </a:xfrm>
        </p:spPr>
        <p:txBody>
          <a:bodyPr>
            <a:normAutofit/>
          </a:bodyPr>
          <a:lstStyle>
            <a:lvl1pPr algn="l">
              <a:defRPr sz="3200" b="1">
                <a:solidFill>
                  <a:schemeClr val="tx1"/>
                </a:solidFill>
                <a:latin typeface="Verdana" pitchFamily="34" charset="0"/>
                <a:ea typeface="Verdana" pitchFamily="34" charset="0"/>
                <a:cs typeface="Verdana" pitchFamily="34" charset="0"/>
              </a:defRPr>
            </a:lvl1pPr>
          </a:lstStyle>
          <a:p>
            <a:r>
              <a:rPr lang="en-US" dirty="0"/>
              <a:t>Click to edit Master title style</a:t>
            </a:r>
            <a:endParaRPr lang="nl-BE" dirty="0"/>
          </a:p>
        </p:txBody>
      </p:sp>
      <p:sp>
        <p:nvSpPr>
          <p:cNvPr id="3" name="Subtitle 2"/>
          <p:cNvSpPr>
            <a:spLocks noGrp="1"/>
          </p:cNvSpPr>
          <p:nvPr>
            <p:ph type="subTitle" idx="1"/>
          </p:nvPr>
        </p:nvSpPr>
        <p:spPr>
          <a:xfrm>
            <a:off x="1403648" y="4941122"/>
            <a:ext cx="6984776" cy="432048"/>
          </a:xfrm>
        </p:spPr>
        <p:txBody>
          <a:bodyPr>
            <a:normAutofit/>
          </a:bodyPr>
          <a:lstStyle>
            <a:lvl1pPr marL="0" indent="0" algn="l">
              <a:buNone/>
              <a:defRPr sz="2000">
                <a:solidFill>
                  <a:srgbClr val="4F4F4F"/>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nl-BE" dirty="0"/>
          </a:p>
        </p:txBody>
      </p:sp>
      <p:pic>
        <p:nvPicPr>
          <p:cNvPr id="11" name="Afbeelding 10" descr="Faculteit Rechten-liggend-EN.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251520" y="5335404"/>
            <a:ext cx="3024336" cy="1298572"/>
          </a:xfrm>
          <a:prstGeom prst="rect">
            <a:avLst/>
          </a:prstGeom>
        </p:spPr>
      </p:pic>
      <p:sp>
        <p:nvSpPr>
          <p:cNvPr id="12" name="Rechthoek 11"/>
          <p:cNvSpPr/>
          <p:nvPr userDrawn="1"/>
        </p:nvSpPr>
        <p:spPr>
          <a:xfrm>
            <a:off x="277367" y="218959"/>
            <a:ext cx="8656783" cy="5685653"/>
          </a:xfrm>
          <a:prstGeom prst="rect">
            <a:avLst/>
          </a:prstGeom>
          <a:noFill/>
          <a:ln w="4762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172461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p:nvSpPr>
          <p:cNvPr id="8" name="Rechthoek 7"/>
          <p:cNvSpPr/>
          <p:nvPr userDrawn="1"/>
        </p:nvSpPr>
        <p:spPr>
          <a:xfrm>
            <a:off x="0" y="0"/>
            <a:ext cx="9144000" cy="6858000"/>
          </a:xfrm>
          <a:prstGeom prst="rect">
            <a:avLst/>
          </a:prstGeom>
          <a:solidFill>
            <a:srgbClr val="C3082B"/>
          </a:solidFill>
          <a:ln>
            <a:solidFill>
              <a:srgbClr val="FFFFF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6" name="Rechthoek 5"/>
          <p:cNvSpPr/>
          <p:nvPr userDrawn="1"/>
        </p:nvSpPr>
        <p:spPr>
          <a:xfrm>
            <a:off x="270069" y="218961"/>
            <a:ext cx="8605688" cy="5473991"/>
          </a:xfrm>
          <a:prstGeom prst="rect">
            <a:avLst/>
          </a:prstGeom>
          <a:noFill/>
          <a:ln w="57150" cmpd="sng">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pic>
        <p:nvPicPr>
          <p:cNvPr id="3" name="Afbeelding 2" descr="Faculteit-Rechten-liggend-wit-EN.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207931" y="3805427"/>
            <a:ext cx="5226537" cy="3693337"/>
          </a:xfrm>
          <a:prstGeom prst="rect">
            <a:avLst/>
          </a:prstGeom>
        </p:spPr>
      </p:pic>
      <p:sp>
        <p:nvSpPr>
          <p:cNvPr id="10" name="Title 1"/>
          <p:cNvSpPr>
            <a:spLocks noGrp="1"/>
          </p:cNvSpPr>
          <p:nvPr>
            <p:ph type="ctrTitle" hasCustomPrompt="1"/>
          </p:nvPr>
        </p:nvSpPr>
        <p:spPr>
          <a:xfrm>
            <a:off x="755576" y="836712"/>
            <a:ext cx="6984776" cy="630982"/>
          </a:xfrm>
        </p:spPr>
        <p:txBody>
          <a:bodyPr>
            <a:normAutofit/>
          </a:bodyPr>
          <a:lstStyle>
            <a:lvl1pPr algn="l">
              <a:defRPr sz="3200" b="1">
                <a:solidFill>
                  <a:schemeClr val="bg1"/>
                </a:solidFill>
                <a:latin typeface="Verdana" pitchFamily="34" charset="0"/>
                <a:ea typeface="Verdana" pitchFamily="34" charset="0"/>
                <a:cs typeface="Verdana" pitchFamily="34" charset="0"/>
              </a:defRPr>
            </a:lvl1pPr>
          </a:lstStyle>
          <a:p>
            <a:r>
              <a:rPr lang="en-US" dirty="0" err="1"/>
              <a:t>Titel</a:t>
            </a:r>
            <a:r>
              <a:rPr lang="en-US" dirty="0"/>
              <a:t> </a:t>
            </a:r>
            <a:r>
              <a:rPr lang="en-US" dirty="0" err="1"/>
              <a:t>tussenslide</a:t>
            </a:r>
            <a:endParaRPr lang="nl-BE" dirty="0"/>
          </a:p>
        </p:txBody>
      </p:sp>
      <p:sp>
        <p:nvSpPr>
          <p:cNvPr id="11" name="Subtitle 2"/>
          <p:cNvSpPr>
            <a:spLocks noGrp="1"/>
          </p:cNvSpPr>
          <p:nvPr>
            <p:ph type="subTitle" idx="1" hasCustomPrompt="1"/>
          </p:nvPr>
        </p:nvSpPr>
        <p:spPr>
          <a:xfrm>
            <a:off x="755576" y="1484738"/>
            <a:ext cx="6984776" cy="432048"/>
          </a:xfrm>
        </p:spPr>
        <p:txBody>
          <a:bodyPr>
            <a:normAutofit/>
          </a:bodyPr>
          <a:lstStyle>
            <a:lvl1pPr marL="0" indent="0" algn="l">
              <a:buNone/>
              <a:defRPr sz="2000">
                <a:solidFill>
                  <a:schemeClr val="bg1"/>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err="1"/>
              <a:t>Ondertitel</a:t>
            </a:r>
            <a:r>
              <a:rPr lang="en-US" dirty="0"/>
              <a:t> </a:t>
            </a:r>
            <a:r>
              <a:rPr lang="en-US" dirty="0" err="1"/>
              <a:t>tussenslide</a:t>
            </a:r>
            <a:endParaRPr lang="nl-BE" dirty="0"/>
          </a:p>
        </p:txBody>
      </p:sp>
    </p:spTree>
    <p:extLst>
      <p:ext uri="{BB962C8B-B14F-4D97-AF65-F5344CB8AC3E}">
        <p14:creationId xmlns:p14="http://schemas.microsoft.com/office/powerpoint/2010/main" val="1157907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3_Title and Content">
    <p:spTree>
      <p:nvGrpSpPr>
        <p:cNvPr id="1" name=""/>
        <p:cNvGrpSpPr/>
        <p:nvPr/>
      </p:nvGrpSpPr>
      <p:grpSpPr>
        <a:xfrm>
          <a:off x="0" y="0"/>
          <a:ext cx="0" cy="0"/>
          <a:chOff x="0" y="0"/>
          <a:chExt cx="0" cy="0"/>
        </a:xfrm>
      </p:grpSpPr>
      <p:pic>
        <p:nvPicPr>
          <p:cNvPr id="9" name="Afbeelding 8" descr="Faculteit Rechten-liggend-EN.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65412" y="5925618"/>
            <a:ext cx="1944216" cy="834796"/>
          </a:xfrm>
          <a:prstGeom prst="rect">
            <a:avLst/>
          </a:prstGeom>
        </p:spPr>
      </p:pic>
      <p:sp>
        <p:nvSpPr>
          <p:cNvPr id="2" name="Title 1"/>
          <p:cNvSpPr>
            <a:spLocks noGrp="1"/>
          </p:cNvSpPr>
          <p:nvPr>
            <p:ph type="title"/>
          </p:nvPr>
        </p:nvSpPr>
        <p:spPr>
          <a:xfrm>
            <a:off x="251520" y="188640"/>
            <a:ext cx="8640960" cy="549844"/>
          </a:xfrm>
          <a:ln>
            <a:noFill/>
          </a:ln>
        </p:spPr>
        <p:txBody>
          <a:bodyPr>
            <a:normAutofit/>
          </a:bodyPr>
          <a:lstStyle>
            <a:lvl1pPr algn="l">
              <a:defRPr sz="2400">
                <a:solidFill>
                  <a:schemeClr val="tx1"/>
                </a:solidFill>
                <a:latin typeface="Verdana" pitchFamily="34" charset="0"/>
                <a:ea typeface="Verdana" pitchFamily="34" charset="0"/>
                <a:cs typeface="Verdana" pitchFamily="34" charset="0"/>
              </a:defRPr>
            </a:lvl1pPr>
          </a:lstStyle>
          <a:p>
            <a:r>
              <a:rPr lang="en-US" dirty="0"/>
              <a:t>Click to edit Master title style</a:t>
            </a:r>
            <a:endParaRPr lang="nl-BE" dirty="0"/>
          </a:p>
        </p:txBody>
      </p:sp>
      <p:sp>
        <p:nvSpPr>
          <p:cNvPr id="16" name="Date Placeholder 3"/>
          <p:cNvSpPr>
            <a:spLocks noGrp="1"/>
          </p:cNvSpPr>
          <p:nvPr>
            <p:ph type="dt" sz="half" idx="10"/>
          </p:nvPr>
        </p:nvSpPr>
        <p:spPr>
          <a:xfrm>
            <a:off x="2195736" y="6381328"/>
            <a:ext cx="1080120" cy="365125"/>
          </a:xfrm>
        </p:spPr>
        <p:txBody>
          <a:bodyPr/>
          <a:lstStyle>
            <a:lvl1pPr>
              <a:defRPr/>
            </a:lvl1pPr>
          </a:lstStyle>
          <a:p>
            <a:fld id="{6559652E-C199-334F-9320-471B095246A8}" type="datetime1">
              <a:rPr lang="nl-BE"/>
              <a:pPr/>
              <a:t>10/07/2023</a:t>
            </a:fld>
            <a:endParaRPr lang="nl-BE" dirty="0"/>
          </a:p>
        </p:txBody>
      </p:sp>
      <p:sp>
        <p:nvSpPr>
          <p:cNvPr id="17" name="Footer Placeholder 4"/>
          <p:cNvSpPr>
            <a:spLocks noGrp="1"/>
          </p:cNvSpPr>
          <p:nvPr>
            <p:ph type="ftr" sz="quarter" idx="11"/>
          </p:nvPr>
        </p:nvSpPr>
        <p:spPr>
          <a:xfrm>
            <a:off x="3419872" y="6381328"/>
            <a:ext cx="4752528" cy="365125"/>
          </a:xfrm>
        </p:spPr>
        <p:txBody>
          <a:bodyPr/>
          <a:lstStyle>
            <a:lvl1pPr>
              <a:defRPr/>
            </a:lvl1pPr>
          </a:lstStyle>
          <a:p>
            <a:pPr>
              <a:defRPr/>
            </a:pPr>
            <a:endParaRPr lang="nl-BE" dirty="0"/>
          </a:p>
        </p:txBody>
      </p:sp>
      <p:sp>
        <p:nvSpPr>
          <p:cNvPr id="18" name="Slide Number Placeholder 5"/>
          <p:cNvSpPr>
            <a:spLocks noGrp="1"/>
          </p:cNvSpPr>
          <p:nvPr>
            <p:ph type="sldNum" sz="quarter" idx="12"/>
          </p:nvPr>
        </p:nvSpPr>
        <p:spPr>
          <a:xfrm>
            <a:off x="8244408" y="6382916"/>
            <a:ext cx="752475" cy="365125"/>
          </a:xfrm>
        </p:spPr>
        <p:txBody>
          <a:bodyPr/>
          <a:lstStyle>
            <a:lvl1pPr>
              <a:defRPr/>
            </a:lvl1pPr>
          </a:lstStyle>
          <a:p>
            <a:fld id="{BBB2625E-E22D-324D-B6D3-F6234E5E9FE9}" type="slidenum">
              <a:rPr lang="nl-BE"/>
              <a:pPr/>
              <a:t>‹#›</a:t>
            </a:fld>
            <a:endParaRPr lang="nl-BE" dirty="0"/>
          </a:p>
        </p:txBody>
      </p:sp>
      <p:sp>
        <p:nvSpPr>
          <p:cNvPr id="8" name="Content Placeholder 2"/>
          <p:cNvSpPr>
            <a:spLocks noGrp="1"/>
          </p:cNvSpPr>
          <p:nvPr>
            <p:ph idx="1"/>
          </p:nvPr>
        </p:nvSpPr>
        <p:spPr>
          <a:xfrm>
            <a:off x="251520" y="836712"/>
            <a:ext cx="8640960" cy="5040560"/>
          </a:xfrm>
        </p:spPr>
        <p:txBody>
          <a:bodyPr/>
          <a:lstStyle>
            <a:lvl1pPr>
              <a:buFont typeface="Wingdings" pitchFamily="2" charset="2"/>
              <a:buChar char="§"/>
              <a:defRPr sz="2400">
                <a:solidFill>
                  <a:srgbClr val="474746"/>
                </a:solidFill>
                <a:latin typeface="Verdana" pitchFamily="34" charset="0"/>
                <a:ea typeface="Verdana" pitchFamily="34" charset="0"/>
                <a:cs typeface="Verdana" pitchFamily="34" charset="0"/>
              </a:defRPr>
            </a:lvl1pPr>
            <a:lvl2pPr>
              <a:buFont typeface="Wingdings" pitchFamily="2" charset="2"/>
              <a:buChar char="§"/>
              <a:defRPr sz="2200">
                <a:solidFill>
                  <a:srgbClr val="474746"/>
                </a:solidFill>
                <a:latin typeface="Verdana" pitchFamily="34" charset="0"/>
                <a:ea typeface="Verdana" pitchFamily="34" charset="0"/>
                <a:cs typeface="Verdana" pitchFamily="34" charset="0"/>
              </a:defRPr>
            </a:lvl2pPr>
            <a:lvl3pPr>
              <a:buFont typeface="Wingdings" pitchFamily="2" charset="2"/>
              <a:buChar char="§"/>
              <a:defRPr sz="2000">
                <a:solidFill>
                  <a:srgbClr val="474746"/>
                </a:solidFill>
                <a:latin typeface="Verdana" pitchFamily="34" charset="0"/>
                <a:ea typeface="Verdana" pitchFamily="34" charset="0"/>
                <a:cs typeface="Verdana" pitchFamily="34" charset="0"/>
              </a:defRPr>
            </a:lvl3pPr>
            <a:lvl4pPr>
              <a:buFont typeface="Wingdings" pitchFamily="2" charset="2"/>
              <a:buChar char="§"/>
              <a:defRPr sz="1600">
                <a:solidFill>
                  <a:srgbClr val="474746"/>
                </a:solidFill>
                <a:latin typeface="Verdana" pitchFamily="34" charset="0"/>
                <a:ea typeface="Verdana" pitchFamily="34" charset="0"/>
                <a:cs typeface="Verdana" pitchFamily="34" charset="0"/>
              </a:defRPr>
            </a:lvl4pPr>
            <a:lvl5pPr>
              <a:buFont typeface="Wingdings" pitchFamily="2" charset="2"/>
              <a:buChar char="§"/>
              <a:defRPr sz="1600">
                <a:solidFill>
                  <a:srgbClr val="474746"/>
                </a:solidFill>
                <a:latin typeface="Verdana" pitchFamily="34" charset="0"/>
                <a:ea typeface="Verdana" pitchFamily="34" charset="0"/>
                <a:cs typeface="Verdan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BE" dirty="0"/>
          </a:p>
        </p:txBody>
      </p:sp>
      <p:sp>
        <p:nvSpPr>
          <p:cNvPr id="10" name="Rechthoek 9"/>
          <p:cNvSpPr/>
          <p:nvPr userDrawn="1"/>
        </p:nvSpPr>
        <p:spPr>
          <a:xfrm>
            <a:off x="180815" y="218959"/>
            <a:ext cx="8773762" cy="6070770"/>
          </a:xfrm>
          <a:prstGeom prst="rect">
            <a:avLst/>
          </a:prstGeom>
          <a:noFill/>
          <a:ln w="31750"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577705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2" name="Afbeelding 11" descr="foto-1.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7535"/>
          <a:stretch/>
        </p:blipFill>
        <p:spPr>
          <a:xfrm>
            <a:off x="0" y="0"/>
            <a:ext cx="9144000" cy="3870745"/>
          </a:xfrm>
          <a:prstGeom prst="rect">
            <a:avLst/>
          </a:prstGeom>
        </p:spPr>
      </p:pic>
      <p:pic>
        <p:nvPicPr>
          <p:cNvPr id="14" name="Afbeelding 13" descr="logo-slide-titel.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179512" y="188640"/>
            <a:ext cx="8784976" cy="6535682"/>
          </a:xfrm>
          <a:prstGeom prst="rect">
            <a:avLst/>
          </a:prstGeom>
        </p:spPr>
      </p:pic>
      <p:sp>
        <p:nvSpPr>
          <p:cNvPr id="2" name="Title 1"/>
          <p:cNvSpPr>
            <a:spLocks noGrp="1"/>
          </p:cNvSpPr>
          <p:nvPr>
            <p:ph type="ctrTitle"/>
          </p:nvPr>
        </p:nvSpPr>
        <p:spPr>
          <a:xfrm>
            <a:off x="1403648" y="4293096"/>
            <a:ext cx="6984776" cy="630982"/>
          </a:xfrm>
        </p:spPr>
        <p:txBody>
          <a:bodyPr>
            <a:normAutofit/>
          </a:bodyPr>
          <a:lstStyle>
            <a:lvl1pPr algn="l">
              <a:defRPr sz="3200" b="1">
                <a:solidFill>
                  <a:schemeClr val="tx1"/>
                </a:solidFill>
                <a:latin typeface="Verdana" pitchFamily="34" charset="0"/>
                <a:ea typeface="Verdana" pitchFamily="34" charset="0"/>
                <a:cs typeface="Verdana" pitchFamily="34" charset="0"/>
              </a:defRPr>
            </a:lvl1pPr>
          </a:lstStyle>
          <a:p>
            <a:r>
              <a:rPr lang="en-US" dirty="0"/>
              <a:t>Click to edit Master title style</a:t>
            </a:r>
            <a:endParaRPr lang="nl-BE" dirty="0"/>
          </a:p>
        </p:txBody>
      </p:sp>
      <p:sp>
        <p:nvSpPr>
          <p:cNvPr id="3" name="Subtitle 2"/>
          <p:cNvSpPr>
            <a:spLocks noGrp="1"/>
          </p:cNvSpPr>
          <p:nvPr>
            <p:ph type="subTitle" idx="1"/>
          </p:nvPr>
        </p:nvSpPr>
        <p:spPr>
          <a:xfrm>
            <a:off x="1403648" y="4941122"/>
            <a:ext cx="6984776" cy="432048"/>
          </a:xfrm>
        </p:spPr>
        <p:txBody>
          <a:bodyPr>
            <a:normAutofit/>
          </a:bodyPr>
          <a:lstStyle>
            <a:lvl1pPr marL="0" indent="0" algn="l">
              <a:buNone/>
              <a:defRPr sz="2000">
                <a:solidFill>
                  <a:srgbClr val="4F4F4F"/>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nl-BE" dirty="0"/>
          </a:p>
        </p:txBody>
      </p:sp>
    </p:spTree>
    <p:extLst>
      <p:ext uri="{BB962C8B-B14F-4D97-AF65-F5344CB8AC3E}">
        <p14:creationId xmlns:p14="http://schemas.microsoft.com/office/powerpoint/2010/main" val="1214823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Rechthoek 7"/>
          <p:cNvSpPr/>
          <p:nvPr userDrawn="1"/>
        </p:nvSpPr>
        <p:spPr>
          <a:xfrm>
            <a:off x="0" y="0"/>
            <a:ext cx="9144000" cy="6858000"/>
          </a:xfrm>
          <a:prstGeom prst="rect">
            <a:avLst/>
          </a:prstGeom>
          <a:solidFill>
            <a:srgbClr val="C62C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pic>
        <p:nvPicPr>
          <p:cNvPr id="9" name="Afbeelding 8" descr="logo-slide-titel-wit.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251520" y="224468"/>
            <a:ext cx="8640960" cy="6402670"/>
          </a:xfrm>
          <a:prstGeom prst="rect">
            <a:avLst/>
          </a:prstGeom>
        </p:spPr>
      </p:pic>
      <p:sp>
        <p:nvSpPr>
          <p:cNvPr id="10" name="Title 1"/>
          <p:cNvSpPr>
            <a:spLocks noGrp="1"/>
          </p:cNvSpPr>
          <p:nvPr>
            <p:ph type="ctrTitle" hasCustomPrompt="1"/>
          </p:nvPr>
        </p:nvSpPr>
        <p:spPr>
          <a:xfrm>
            <a:off x="755576" y="836712"/>
            <a:ext cx="6984776" cy="630982"/>
          </a:xfrm>
        </p:spPr>
        <p:txBody>
          <a:bodyPr>
            <a:normAutofit/>
          </a:bodyPr>
          <a:lstStyle>
            <a:lvl1pPr algn="l">
              <a:defRPr sz="3200" b="1">
                <a:solidFill>
                  <a:schemeClr val="bg1"/>
                </a:solidFill>
                <a:latin typeface="Verdana" pitchFamily="34" charset="0"/>
                <a:ea typeface="Verdana" pitchFamily="34" charset="0"/>
                <a:cs typeface="Verdana" pitchFamily="34" charset="0"/>
              </a:defRPr>
            </a:lvl1pPr>
          </a:lstStyle>
          <a:p>
            <a:r>
              <a:rPr lang="en-US" dirty="0" err="1"/>
              <a:t>Titel</a:t>
            </a:r>
            <a:r>
              <a:rPr lang="en-US" dirty="0"/>
              <a:t> </a:t>
            </a:r>
            <a:r>
              <a:rPr lang="en-US" dirty="0" err="1"/>
              <a:t>tussenslide</a:t>
            </a:r>
            <a:endParaRPr lang="nl-BE" dirty="0"/>
          </a:p>
        </p:txBody>
      </p:sp>
      <p:sp>
        <p:nvSpPr>
          <p:cNvPr id="11" name="Subtitle 2"/>
          <p:cNvSpPr>
            <a:spLocks noGrp="1"/>
          </p:cNvSpPr>
          <p:nvPr>
            <p:ph type="subTitle" idx="1" hasCustomPrompt="1"/>
          </p:nvPr>
        </p:nvSpPr>
        <p:spPr>
          <a:xfrm>
            <a:off x="755576" y="1484738"/>
            <a:ext cx="6984776" cy="432048"/>
          </a:xfrm>
        </p:spPr>
        <p:txBody>
          <a:bodyPr>
            <a:normAutofit/>
          </a:bodyPr>
          <a:lstStyle>
            <a:lvl1pPr marL="0" indent="0" algn="l">
              <a:buNone/>
              <a:defRPr sz="2000">
                <a:solidFill>
                  <a:schemeClr val="bg1"/>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err="1"/>
              <a:t>Ondertitel</a:t>
            </a:r>
            <a:r>
              <a:rPr lang="en-US" dirty="0"/>
              <a:t> </a:t>
            </a:r>
            <a:r>
              <a:rPr lang="en-US" dirty="0" err="1"/>
              <a:t>tussenslide</a:t>
            </a:r>
            <a:endParaRPr lang="nl-BE" dirty="0"/>
          </a:p>
        </p:txBody>
      </p:sp>
    </p:spTree>
    <p:extLst>
      <p:ext uri="{BB962C8B-B14F-4D97-AF65-F5344CB8AC3E}">
        <p14:creationId xmlns:p14="http://schemas.microsoft.com/office/powerpoint/2010/main" val="3863296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Afbeelding 6" descr="logo-slide.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27000" y="76200"/>
            <a:ext cx="8869680" cy="6687312"/>
          </a:xfrm>
          <a:prstGeom prst="rect">
            <a:avLst/>
          </a:prstGeom>
        </p:spPr>
      </p:pic>
      <p:sp>
        <p:nvSpPr>
          <p:cNvPr id="2" name="Title 1"/>
          <p:cNvSpPr>
            <a:spLocks noGrp="1"/>
          </p:cNvSpPr>
          <p:nvPr>
            <p:ph type="title"/>
          </p:nvPr>
        </p:nvSpPr>
        <p:spPr>
          <a:xfrm>
            <a:off x="251520" y="188640"/>
            <a:ext cx="8640960" cy="549844"/>
          </a:xfrm>
          <a:ln>
            <a:noFill/>
          </a:ln>
        </p:spPr>
        <p:txBody>
          <a:bodyPr>
            <a:normAutofit/>
          </a:bodyPr>
          <a:lstStyle>
            <a:lvl1pPr algn="l">
              <a:defRPr sz="2400">
                <a:solidFill>
                  <a:schemeClr val="tx1"/>
                </a:solidFill>
                <a:latin typeface="Verdana" pitchFamily="34" charset="0"/>
                <a:ea typeface="Verdana" pitchFamily="34" charset="0"/>
                <a:cs typeface="Verdana" pitchFamily="34" charset="0"/>
              </a:defRPr>
            </a:lvl1pPr>
          </a:lstStyle>
          <a:p>
            <a:r>
              <a:rPr lang="en-US" dirty="0"/>
              <a:t>Click to edit Master title style</a:t>
            </a:r>
            <a:endParaRPr lang="nl-BE" dirty="0"/>
          </a:p>
        </p:txBody>
      </p:sp>
      <p:sp>
        <p:nvSpPr>
          <p:cNvPr id="16" name="Date Placeholder 3"/>
          <p:cNvSpPr>
            <a:spLocks noGrp="1"/>
          </p:cNvSpPr>
          <p:nvPr>
            <p:ph type="dt" sz="half" idx="10"/>
          </p:nvPr>
        </p:nvSpPr>
        <p:spPr>
          <a:xfrm>
            <a:off x="179512" y="6381328"/>
            <a:ext cx="2133600" cy="365125"/>
          </a:xfrm>
        </p:spPr>
        <p:txBody>
          <a:bodyPr/>
          <a:lstStyle>
            <a:lvl1pPr>
              <a:defRPr/>
            </a:lvl1pPr>
          </a:lstStyle>
          <a:p>
            <a:fld id="{6559652E-C199-334F-9320-471B095246A8}" type="datetime1">
              <a:rPr lang="nl-BE"/>
              <a:pPr/>
              <a:t>10/07/2023</a:t>
            </a:fld>
            <a:endParaRPr lang="nl-BE" dirty="0"/>
          </a:p>
        </p:txBody>
      </p:sp>
      <p:sp>
        <p:nvSpPr>
          <p:cNvPr id="17" name="Footer Placeholder 4"/>
          <p:cNvSpPr>
            <a:spLocks noGrp="1"/>
          </p:cNvSpPr>
          <p:nvPr>
            <p:ph type="ftr" sz="quarter" idx="11"/>
          </p:nvPr>
        </p:nvSpPr>
        <p:spPr>
          <a:xfrm>
            <a:off x="2411760" y="6381328"/>
            <a:ext cx="4464496" cy="365125"/>
          </a:xfrm>
        </p:spPr>
        <p:txBody>
          <a:bodyPr/>
          <a:lstStyle>
            <a:lvl1pPr>
              <a:defRPr/>
            </a:lvl1pPr>
          </a:lstStyle>
          <a:p>
            <a:pPr>
              <a:defRPr/>
            </a:pPr>
            <a:endParaRPr lang="nl-BE" dirty="0"/>
          </a:p>
        </p:txBody>
      </p:sp>
      <p:sp>
        <p:nvSpPr>
          <p:cNvPr id="18" name="Slide Number Placeholder 5"/>
          <p:cNvSpPr>
            <a:spLocks noGrp="1"/>
          </p:cNvSpPr>
          <p:nvPr>
            <p:ph type="sldNum" sz="quarter" idx="12"/>
          </p:nvPr>
        </p:nvSpPr>
        <p:spPr>
          <a:xfrm>
            <a:off x="6948264" y="6382916"/>
            <a:ext cx="752475" cy="365125"/>
          </a:xfrm>
        </p:spPr>
        <p:txBody>
          <a:bodyPr/>
          <a:lstStyle>
            <a:lvl1pPr>
              <a:defRPr/>
            </a:lvl1pPr>
          </a:lstStyle>
          <a:p>
            <a:fld id="{BBB2625E-E22D-324D-B6D3-F6234E5E9FE9}" type="slidenum">
              <a:rPr lang="nl-BE"/>
              <a:pPr/>
              <a:t>‹#›</a:t>
            </a:fld>
            <a:endParaRPr lang="nl-BE"/>
          </a:p>
        </p:txBody>
      </p:sp>
      <p:sp>
        <p:nvSpPr>
          <p:cNvPr id="8" name="Content Placeholder 2"/>
          <p:cNvSpPr>
            <a:spLocks noGrp="1"/>
          </p:cNvSpPr>
          <p:nvPr>
            <p:ph idx="1"/>
          </p:nvPr>
        </p:nvSpPr>
        <p:spPr>
          <a:xfrm>
            <a:off x="251520" y="836712"/>
            <a:ext cx="8640960" cy="5040560"/>
          </a:xfrm>
        </p:spPr>
        <p:txBody>
          <a:bodyPr/>
          <a:lstStyle>
            <a:lvl1pPr>
              <a:buFont typeface="Wingdings" pitchFamily="2" charset="2"/>
              <a:buChar char="§"/>
              <a:defRPr sz="2400">
                <a:solidFill>
                  <a:srgbClr val="474746"/>
                </a:solidFill>
                <a:latin typeface="Verdana" pitchFamily="34" charset="0"/>
                <a:ea typeface="Verdana" pitchFamily="34" charset="0"/>
                <a:cs typeface="Verdana" pitchFamily="34" charset="0"/>
              </a:defRPr>
            </a:lvl1pPr>
            <a:lvl2pPr>
              <a:buFont typeface="Wingdings" pitchFamily="2" charset="2"/>
              <a:buChar char="§"/>
              <a:defRPr sz="2200">
                <a:solidFill>
                  <a:srgbClr val="474746"/>
                </a:solidFill>
                <a:latin typeface="Verdana" pitchFamily="34" charset="0"/>
                <a:ea typeface="Verdana" pitchFamily="34" charset="0"/>
                <a:cs typeface="Verdana" pitchFamily="34" charset="0"/>
              </a:defRPr>
            </a:lvl2pPr>
            <a:lvl3pPr>
              <a:buFont typeface="Wingdings" pitchFamily="2" charset="2"/>
              <a:buChar char="§"/>
              <a:defRPr sz="2000">
                <a:solidFill>
                  <a:srgbClr val="474746"/>
                </a:solidFill>
                <a:latin typeface="Verdana" pitchFamily="34" charset="0"/>
                <a:ea typeface="Verdana" pitchFamily="34" charset="0"/>
                <a:cs typeface="Verdana" pitchFamily="34" charset="0"/>
              </a:defRPr>
            </a:lvl3pPr>
            <a:lvl4pPr>
              <a:buFont typeface="Wingdings" pitchFamily="2" charset="2"/>
              <a:buChar char="§"/>
              <a:defRPr sz="1600">
                <a:solidFill>
                  <a:srgbClr val="474746"/>
                </a:solidFill>
                <a:latin typeface="Verdana" pitchFamily="34" charset="0"/>
                <a:ea typeface="Verdana" pitchFamily="34" charset="0"/>
                <a:cs typeface="Verdana" pitchFamily="34" charset="0"/>
              </a:defRPr>
            </a:lvl4pPr>
            <a:lvl5pPr>
              <a:buFont typeface="Wingdings" pitchFamily="2" charset="2"/>
              <a:buChar char="§"/>
              <a:defRPr sz="1600">
                <a:solidFill>
                  <a:srgbClr val="474746"/>
                </a:solidFill>
                <a:latin typeface="Verdana" pitchFamily="34" charset="0"/>
                <a:ea typeface="Verdana" pitchFamily="34" charset="0"/>
                <a:cs typeface="Verdan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BE" dirty="0"/>
          </a:p>
        </p:txBody>
      </p:sp>
    </p:spTree>
    <p:extLst>
      <p:ext uri="{BB962C8B-B14F-4D97-AF65-F5344CB8AC3E}">
        <p14:creationId xmlns:p14="http://schemas.microsoft.com/office/powerpoint/2010/main" val="14766446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nl-BE"/>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fld id="{0C988CC6-97EB-4A45-9195-47EF7C52919D}" type="datetime1">
              <a:rPr lang="nl-BE"/>
              <a:pPr/>
              <a:t>10/07/2023</a:t>
            </a:fld>
            <a:endParaRPr lang="nl-B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nl-B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fld id="{0476D89C-E8B9-AE4E-B6DF-5DF853DAFA02}" type="slidenum">
              <a:rPr lang="nl-BE"/>
              <a:pPr/>
              <a:t>‹#›</a:t>
            </a:fld>
            <a:endParaRPr lang="nl-BE"/>
          </a:p>
        </p:txBody>
      </p:sp>
    </p:spTree>
  </p:cSld>
  <p:clrMap bg1="lt1" tx1="dk1" bg2="lt2" tx2="dk2" accent1="accent1" accent2="accent2" accent3="accent3" accent4="accent4" accent5="accent5" accent6="accent6" hlink="hlink" folHlink="folHlink"/>
  <p:sldLayoutIdLst>
    <p:sldLayoutId id="2147483698" r:id="rId1"/>
    <p:sldLayoutId id="2147483696" r:id="rId2"/>
    <p:sldLayoutId id="2147483697" r:id="rId3"/>
    <p:sldLayoutId id="2147483683" r:id="rId4"/>
    <p:sldLayoutId id="2147483685" r:id="rId5"/>
    <p:sldLayoutId id="2147483684" r:id="rId6"/>
  </p:sldLayoutIdLst>
  <p:txStyles>
    <p:titleStyle>
      <a:lvl1pPr algn="ctr" rtl="0" eaLnBrk="0" fontAlgn="base" hangingPunct="0">
        <a:spcBef>
          <a:spcPct val="0"/>
        </a:spcBef>
        <a:spcAft>
          <a:spcPct val="0"/>
        </a:spcAft>
        <a:defRPr sz="4400" kern="1200">
          <a:solidFill>
            <a:schemeClr val="tx1"/>
          </a:solidFill>
          <a:latin typeface="+mj-lt"/>
          <a:ea typeface="ＭＳ Ｐゴシック" pitchFamily="-105" charset="-128"/>
          <a:cs typeface="ＭＳ Ｐゴシック" pitchFamily="-105"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pitchFamily="-105" charset="-128"/>
          <a:cs typeface="ＭＳ Ｐゴシック" pitchFamily="-105"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itchFamily="-105" charset="-128"/>
          <a:cs typeface="ＭＳ Ｐゴシック" pitchFamily="-105"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itchFamily="-105" charset="-128"/>
          <a:cs typeface="ＭＳ Ｐゴシック" pitchFamily="-105"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itchFamily="-105" charset="-128"/>
          <a:cs typeface="ＭＳ Ｐゴシック" pitchFamily="-105"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pitchFamily="-105" charset="-128"/>
          <a:cs typeface="ＭＳ Ｐゴシック" pitchFamily="-105"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pitchFamily="-111"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pitchFamily="-111"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itchFamily="-111"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itchFamily="-111"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0.png"/><Relationship Id="rId7"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0.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0.png"/><Relationship Id="rId7" Type="http://schemas.openxmlformats.org/officeDocument/2006/relationships/diagramColors" Target="../diagrams/colors2.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0.png"/><Relationship Id="rId7" Type="http://schemas.openxmlformats.org/officeDocument/2006/relationships/diagramColors" Target="../diagrams/colors3.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0.png"/><Relationship Id="rId7" Type="http://schemas.openxmlformats.org/officeDocument/2006/relationships/diagramColors" Target="../diagrams/colors4.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611560" y="4158119"/>
            <a:ext cx="8964488" cy="630982"/>
          </a:xfrm>
        </p:spPr>
        <p:txBody>
          <a:bodyPr>
            <a:noAutofit/>
          </a:bodyPr>
          <a:lstStyle/>
          <a:p>
            <a:r>
              <a:rPr lang="nl-BE" sz="2000" dirty="0"/>
              <a:t>“</a:t>
            </a:r>
            <a:r>
              <a:rPr lang="nl-BE" sz="2000" dirty="0" err="1"/>
              <a:t>Can</a:t>
            </a:r>
            <a:r>
              <a:rPr lang="nl-BE" sz="2000" dirty="0"/>
              <a:t> a gender-</a:t>
            </a:r>
            <a:r>
              <a:rPr lang="nl-BE" sz="2000" dirty="0" err="1"/>
              <a:t>neutral</a:t>
            </a:r>
            <a:r>
              <a:rPr lang="nl-BE" sz="2000" dirty="0"/>
              <a:t> parentage law </a:t>
            </a:r>
            <a:r>
              <a:rPr lang="nl-BE" sz="2000" dirty="0" err="1"/>
              <a:t>be</a:t>
            </a:r>
            <a:r>
              <a:rPr lang="nl-BE" sz="2000" dirty="0"/>
              <a:t> </a:t>
            </a:r>
            <a:r>
              <a:rPr lang="nl-BE" sz="2000" dirty="0" err="1"/>
              <a:t>justified</a:t>
            </a:r>
            <a:r>
              <a:rPr lang="nl-BE" sz="2000" dirty="0"/>
              <a:t> </a:t>
            </a:r>
            <a:r>
              <a:rPr lang="nl-BE" sz="2000" dirty="0" err="1"/>
              <a:t>from</a:t>
            </a:r>
            <a:r>
              <a:rPr lang="nl-BE" sz="2000" dirty="0"/>
              <a:t> a </a:t>
            </a:r>
            <a:r>
              <a:rPr lang="nl-BE" sz="2000" dirty="0" err="1"/>
              <a:t>social</a:t>
            </a:r>
            <a:r>
              <a:rPr lang="nl-BE" sz="2000" dirty="0"/>
              <a:t> </a:t>
            </a:r>
            <a:r>
              <a:rPr lang="nl-BE" sz="2000" dirty="0" err="1"/>
              <a:t>science</a:t>
            </a:r>
            <a:r>
              <a:rPr lang="nl-BE" sz="2000" dirty="0"/>
              <a:t> </a:t>
            </a:r>
            <a:r>
              <a:rPr lang="nl-BE" sz="2000" dirty="0" err="1"/>
              <a:t>perspective</a:t>
            </a:r>
            <a:r>
              <a:rPr lang="nl-BE" sz="2000" dirty="0"/>
              <a:t>?”</a:t>
            </a:r>
            <a:endParaRPr lang="en-US" sz="1800" b="0" dirty="0"/>
          </a:p>
        </p:txBody>
      </p:sp>
      <p:sp>
        <p:nvSpPr>
          <p:cNvPr id="5" name="Subtitel 4"/>
          <p:cNvSpPr>
            <a:spLocks noGrp="1"/>
          </p:cNvSpPr>
          <p:nvPr>
            <p:ph type="subTitle" idx="1"/>
          </p:nvPr>
        </p:nvSpPr>
        <p:spPr>
          <a:xfrm>
            <a:off x="5580112" y="5013176"/>
            <a:ext cx="3275856" cy="630982"/>
          </a:xfrm>
        </p:spPr>
        <p:txBody>
          <a:bodyPr>
            <a:normAutofit/>
          </a:bodyPr>
          <a:lstStyle/>
          <a:p>
            <a:r>
              <a:rPr lang="nl-NL" dirty="0"/>
              <a:t> </a:t>
            </a:r>
          </a:p>
        </p:txBody>
      </p:sp>
      <p:pic>
        <p:nvPicPr>
          <p:cNvPr id="2050" name="Picture 2" descr="UNamur Logo — Université de Namur">
            <a:extLst>
              <a:ext uri="{FF2B5EF4-FFF2-40B4-BE49-F238E27FC236}">
                <a16:creationId xmlns:a16="http://schemas.microsoft.com/office/drawing/2014/main" id="{168FBA91-FDEE-46CD-9D7C-93AAE3107B62}"/>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529509" y="5104566"/>
            <a:ext cx="1618883" cy="1793776"/>
          </a:xfrm>
          <a:prstGeom prst="rect">
            <a:avLst/>
          </a:prstGeom>
          <a:noFill/>
          <a:extLst>
            <a:ext uri="{909E8E84-426E-40DD-AFC4-6F175D3DCCD1}">
              <a14:hiddenFill xmlns:a14="http://schemas.microsoft.com/office/drawing/2010/main">
                <a:solidFill>
                  <a:srgbClr val="FFFFFF"/>
                </a:solidFill>
              </a14:hiddenFill>
            </a:ext>
          </a:extLst>
        </p:spPr>
      </p:pic>
      <p:sp>
        <p:nvSpPr>
          <p:cNvPr id="6" name="Subtitel 2">
            <a:extLst>
              <a:ext uri="{FF2B5EF4-FFF2-40B4-BE49-F238E27FC236}">
                <a16:creationId xmlns:a16="http://schemas.microsoft.com/office/drawing/2014/main" id="{C62A8BB3-8CD8-4E14-9C81-14D5AE459004}"/>
              </a:ext>
            </a:extLst>
          </p:cNvPr>
          <p:cNvSpPr txBox="1">
            <a:spLocks/>
          </p:cNvSpPr>
          <p:nvPr/>
        </p:nvSpPr>
        <p:spPr bwMode="auto">
          <a:xfrm>
            <a:off x="936449" y="5314385"/>
            <a:ext cx="4032448" cy="3600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a:bodyPr>
          <a:lstStyle>
            <a:lvl1pPr marL="0" indent="0" algn="l" rtl="0" eaLnBrk="0" fontAlgn="base" hangingPunct="0">
              <a:spcBef>
                <a:spcPct val="20000"/>
              </a:spcBef>
              <a:spcAft>
                <a:spcPct val="0"/>
              </a:spcAft>
              <a:buFont typeface="Arial" charset="0"/>
              <a:buNone/>
              <a:defRPr sz="2000" kern="1200">
                <a:solidFill>
                  <a:srgbClr val="4F4F4F"/>
                </a:solidFill>
                <a:latin typeface="Verdana" pitchFamily="34" charset="0"/>
                <a:ea typeface="Verdana" pitchFamily="34" charset="0"/>
                <a:cs typeface="Verdana" pitchFamily="34" charset="0"/>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ＭＳ Ｐゴシック" pitchFamily="-111" charset="-128"/>
                <a:cs typeface="+mn-cs"/>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ＭＳ Ｐゴシック" pitchFamily="-111" charset="-128"/>
                <a:cs typeface="+mn-cs"/>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ＭＳ Ｐゴシック" pitchFamily="-111" charset="-128"/>
                <a:cs typeface="+mn-cs"/>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ＭＳ Ｐゴシック" pitchFamily="-111" charset="-128"/>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nl-NL" sz="1600" dirty="0"/>
              <a:t>Emilie Hermans</a:t>
            </a:r>
          </a:p>
        </p:txBody>
      </p:sp>
    </p:spTree>
    <p:extLst>
      <p:ext uri="{BB962C8B-B14F-4D97-AF65-F5344CB8AC3E}">
        <p14:creationId xmlns:p14="http://schemas.microsoft.com/office/powerpoint/2010/main" val="997374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278964" y="404664"/>
            <a:ext cx="8640960" cy="549844"/>
          </a:xfrm>
        </p:spPr>
        <p:txBody>
          <a:bodyPr>
            <a:noAutofit/>
          </a:bodyPr>
          <a:lstStyle/>
          <a:p>
            <a:r>
              <a:rPr lang="nl-NL" sz="2500" b="1" dirty="0"/>
              <a:t>2. </a:t>
            </a:r>
            <a:r>
              <a:rPr lang="nl-NL" sz="2500" b="1" dirty="0" err="1"/>
              <a:t>Children</a:t>
            </a:r>
            <a:r>
              <a:rPr lang="nl-NL" sz="2500" b="1" dirty="0"/>
              <a:t> of </a:t>
            </a:r>
            <a:r>
              <a:rPr lang="nl-NL" sz="2500" b="1" dirty="0" err="1"/>
              <a:t>homosexual</a:t>
            </a:r>
            <a:r>
              <a:rPr lang="nl-NL" sz="2500" b="1" dirty="0"/>
              <a:t> </a:t>
            </a:r>
            <a:r>
              <a:rPr lang="nl-NL" sz="2500" b="1" dirty="0" err="1"/>
              <a:t>and</a:t>
            </a:r>
            <a:r>
              <a:rPr lang="nl-NL" sz="2500" b="1" dirty="0"/>
              <a:t> </a:t>
            </a:r>
            <a:r>
              <a:rPr lang="nl-NL" sz="2500" b="1" dirty="0" err="1"/>
              <a:t>lesbian</a:t>
            </a:r>
            <a:r>
              <a:rPr lang="nl-NL" sz="2500" b="1" dirty="0"/>
              <a:t> </a:t>
            </a:r>
            <a:r>
              <a:rPr lang="nl-NL" sz="2500" b="1" dirty="0" err="1"/>
              <a:t>parents</a:t>
            </a:r>
            <a:br>
              <a:rPr lang="nl-NL" sz="2500" b="1" dirty="0"/>
            </a:br>
            <a:r>
              <a:rPr lang="nl-NL" sz="2500" b="1" dirty="0"/>
              <a:t>2.2 Well-</a:t>
            </a:r>
            <a:r>
              <a:rPr lang="nl-NL" sz="2500" b="1" dirty="0" err="1"/>
              <a:t>being</a:t>
            </a:r>
            <a:r>
              <a:rPr lang="nl-NL" sz="2500" b="1" dirty="0"/>
              <a:t> </a:t>
            </a:r>
            <a:r>
              <a:rPr lang="nl-NL" sz="2500" b="1" dirty="0" err="1"/>
              <a:t>and</a:t>
            </a:r>
            <a:r>
              <a:rPr lang="nl-NL" sz="2500" b="1" dirty="0"/>
              <a:t> </a:t>
            </a:r>
            <a:r>
              <a:rPr lang="nl-NL" sz="2500" b="1" dirty="0" err="1"/>
              <a:t>experiences</a:t>
            </a:r>
            <a:r>
              <a:rPr lang="nl-NL" sz="2500" b="1" dirty="0"/>
              <a:t>  </a:t>
            </a:r>
          </a:p>
        </p:txBody>
      </p:sp>
      <p:sp>
        <p:nvSpPr>
          <p:cNvPr id="5" name="Tijdelijke aanduiding voor inhoud 4"/>
          <p:cNvSpPr>
            <a:spLocks noGrp="1"/>
          </p:cNvSpPr>
          <p:nvPr>
            <p:ph idx="4294967295"/>
          </p:nvPr>
        </p:nvSpPr>
        <p:spPr>
          <a:xfrm>
            <a:off x="9064" y="1124744"/>
            <a:ext cx="8640960" cy="5040560"/>
          </a:xfrm>
        </p:spPr>
        <p:txBody>
          <a:bodyPr/>
          <a:lstStyle/>
          <a:p>
            <a:pPr marL="457200" lvl="1" indent="0" algn="ctr">
              <a:buNone/>
            </a:pPr>
            <a:r>
              <a:rPr lang="nl-BE" dirty="0"/>
              <a:t> </a:t>
            </a:r>
          </a:p>
        </p:txBody>
      </p:sp>
      <p:pic>
        <p:nvPicPr>
          <p:cNvPr id="7" name="Picture 2" descr="UNamur Logo — Université de Namur">
            <a:extLst>
              <a:ext uri="{FF2B5EF4-FFF2-40B4-BE49-F238E27FC236}">
                <a16:creationId xmlns:a16="http://schemas.microsoft.com/office/drawing/2014/main" id="{9BF98E24-A90F-4C2D-ADE0-127EBD948370}"/>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944635" y="5631698"/>
            <a:ext cx="1199365" cy="1328936"/>
          </a:xfrm>
          <a:prstGeom prst="rect">
            <a:avLst/>
          </a:prstGeom>
          <a:noFill/>
          <a:extLst>
            <a:ext uri="{909E8E84-426E-40DD-AFC4-6F175D3DCCD1}">
              <a14:hiddenFill xmlns:a14="http://schemas.microsoft.com/office/drawing/2010/main">
                <a:solidFill>
                  <a:srgbClr val="FFFFFF"/>
                </a:solidFill>
              </a14:hiddenFill>
            </a:ext>
          </a:extLst>
        </p:spPr>
      </p:pic>
      <p:sp>
        <p:nvSpPr>
          <p:cNvPr id="11" name="Arrow: Circular 10">
            <a:extLst>
              <a:ext uri="{FF2B5EF4-FFF2-40B4-BE49-F238E27FC236}">
                <a16:creationId xmlns:a16="http://schemas.microsoft.com/office/drawing/2014/main" id="{3DC27556-AEC1-4D3B-8ADB-CF616D6E36F2}"/>
              </a:ext>
            </a:extLst>
          </p:cNvPr>
          <p:cNvSpPr/>
          <p:nvPr/>
        </p:nvSpPr>
        <p:spPr>
          <a:xfrm>
            <a:off x="3631492" y="1202107"/>
            <a:ext cx="3548553" cy="3548553"/>
          </a:xfrm>
          <a:prstGeom prst="circularArrow">
            <a:avLst>
              <a:gd name="adj1" fmla="val 4687"/>
              <a:gd name="adj2" fmla="val 299029"/>
              <a:gd name="adj3" fmla="val 2533241"/>
              <a:gd name="adj4" fmla="val 15824971"/>
              <a:gd name="adj5" fmla="val 5469"/>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15" name="Group 14">
            <a:extLst>
              <a:ext uri="{FF2B5EF4-FFF2-40B4-BE49-F238E27FC236}">
                <a16:creationId xmlns:a16="http://schemas.microsoft.com/office/drawing/2014/main" id="{E5BD7F00-4617-49B9-9F8D-6B7598330895}"/>
              </a:ext>
            </a:extLst>
          </p:cNvPr>
          <p:cNvGrpSpPr/>
          <p:nvPr/>
        </p:nvGrpSpPr>
        <p:grpSpPr>
          <a:xfrm>
            <a:off x="3588573" y="2449792"/>
            <a:ext cx="3069224" cy="2996247"/>
            <a:chOff x="1728195" y="1260976"/>
            <a:chExt cx="2706134" cy="2720228"/>
          </a:xfrm>
          <a:solidFill>
            <a:schemeClr val="accent5"/>
          </a:solidFill>
        </p:grpSpPr>
        <p:sp>
          <p:nvSpPr>
            <p:cNvPr id="16" name="Shape 15">
              <a:extLst>
                <a:ext uri="{FF2B5EF4-FFF2-40B4-BE49-F238E27FC236}">
                  <a16:creationId xmlns:a16="http://schemas.microsoft.com/office/drawing/2014/main" id="{652798DA-6240-4616-9610-9F00AAC796B9}"/>
                </a:ext>
              </a:extLst>
            </p:cNvPr>
            <p:cNvSpPr/>
            <p:nvPr/>
          </p:nvSpPr>
          <p:spPr>
            <a:xfrm>
              <a:off x="1728195" y="1260976"/>
              <a:ext cx="2706134" cy="2720228"/>
            </a:xfrm>
            <a:prstGeom prst="gear6">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7" name="Shape 4">
              <a:extLst>
                <a:ext uri="{FF2B5EF4-FFF2-40B4-BE49-F238E27FC236}">
                  <a16:creationId xmlns:a16="http://schemas.microsoft.com/office/drawing/2014/main" id="{5DDD391F-5A35-401F-941F-A5F88970AB9C}"/>
                </a:ext>
              </a:extLst>
            </p:cNvPr>
            <p:cNvSpPr txBox="1"/>
            <p:nvPr/>
          </p:nvSpPr>
          <p:spPr>
            <a:xfrm>
              <a:off x="2409472" y="1948450"/>
              <a:ext cx="1343580" cy="134528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nl-BE" sz="1700" b="1" dirty="0"/>
                <a:t>Children’s </a:t>
              </a:r>
              <a:r>
                <a:rPr lang="nl-BE" sz="1700" b="1" dirty="0" err="1"/>
                <a:t>behavioral</a:t>
              </a:r>
              <a:r>
                <a:rPr lang="nl-BE" sz="1700" b="1" dirty="0"/>
                <a:t> problems</a:t>
              </a:r>
              <a:endParaRPr lang="nl-BE" sz="1700" b="1" kern="1200" dirty="0"/>
            </a:p>
          </p:txBody>
        </p:sp>
      </p:grpSp>
      <p:sp>
        <p:nvSpPr>
          <p:cNvPr id="18" name="Shape 17">
            <a:extLst>
              <a:ext uri="{FF2B5EF4-FFF2-40B4-BE49-F238E27FC236}">
                <a16:creationId xmlns:a16="http://schemas.microsoft.com/office/drawing/2014/main" id="{11C93190-49BE-45F7-9048-F4134C63825D}"/>
              </a:ext>
            </a:extLst>
          </p:cNvPr>
          <p:cNvSpPr/>
          <p:nvPr/>
        </p:nvSpPr>
        <p:spPr>
          <a:xfrm rot="18375631">
            <a:off x="2208994" y="1924766"/>
            <a:ext cx="2578245" cy="2578245"/>
          </a:xfrm>
          <a:prstGeom prst="leftCircularArrow">
            <a:avLst>
              <a:gd name="adj1" fmla="val 6452"/>
              <a:gd name="adj2" fmla="val 429999"/>
              <a:gd name="adj3" fmla="val 10489124"/>
              <a:gd name="adj4" fmla="val 14837806"/>
              <a:gd name="adj5" fmla="val 7527"/>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19" name="Group 18">
            <a:extLst>
              <a:ext uri="{FF2B5EF4-FFF2-40B4-BE49-F238E27FC236}">
                <a16:creationId xmlns:a16="http://schemas.microsoft.com/office/drawing/2014/main" id="{6BC2F79A-E69B-4FF8-B57E-9A6567705F24}"/>
              </a:ext>
            </a:extLst>
          </p:cNvPr>
          <p:cNvGrpSpPr/>
          <p:nvPr/>
        </p:nvGrpSpPr>
        <p:grpSpPr>
          <a:xfrm>
            <a:off x="2324306" y="1299230"/>
            <a:ext cx="1975487" cy="1975487"/>
            <a:chOff x="3202442" y="221990"/>
            <a:chExt cx="1975487" cy="1975487"/>
          </a:xfrm>
        </p:grpSpPr>
        <p:sp>
          <p:nvSpPr>
            <p:cNvPr id="20" name="Shape 19">
              <a:extLst>
                <a:ext uri="{FF2B5EF4-FFF2-40B4-BE49-F238E27FC236}">
                  <a16:creationId xmlns:a16="http://schemas.microsoft.com/office/drawing/2014/main" id="{312E7AE9-C886-4BFB-BCDD-4DDE4DFFCEE0}"/>
                </a:ext>
              </a:extLst>
            </p:cNvPr>
            <p:cNvSpPr/>
            <p:nvPr/>
          </p:nvSpPr>
          <p:spPr>
            <a:xfrm rot="20700000">
              <a:off x="3202442" y="221990"/>
              <a:ext cx="1975487" cy="1975487"/>
            </a:xfrm>
            <a:prstGeom prst="gear6">
              <a:avLst/>
            </a:prstGeom>
            <a:solidFill>
              <a:srgbClr val="F01E32"/>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1" name="Shape 4">
              <a:extLst>
                <a:ext uri="{FF2B5EF4-FFF2-40B4-BE49-F238E27FC236}">
                  <a16:creationId xmlns:a16="http://schemas.microsoft.com/office/drawing/2014/main" id="{CBA0C08A-F05C-4034-92C2-6C4F632920F2}"/>
                </a:ext>
              </a:extLst>
            </p:cNvPr>
            <p:cNvSpPr txBox="1"/>
            <p:nvPr/>
          </p:nvSpPr>
          <p:spPr>
            <a:xfrm>
              <a:off x="3635724" y="655272"/>
              <a:ext cx="1108922" cy="110892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nl-BE" sz="1700" b="1" kern="1200" dirty="0"/>
                <a:t>Social </a:t>
              </a:r>
              <a:r>
                <a:rPr lang="nl-BE" sz="1700" b="1" kern="1200" dirty="0" err="1"/>
                <a:t>disapproval</a:t>
              </a:r>
              <a:endParaRPr lang="nl-BE" sz="1700" b="1" kern="1200" dirty="0"/>
            </a:p>
          </p:txBody>
        </p:sp>
      </p:grpSp>
    </p:spTree>
    <p:extLst>
      <p:ext uri="{BB962C8B-B14F-4D97-AF65-F5344CB8AC3E}">
        <p14:creationId xmlns:p14="http://schemas.microsoft.com/office/powerpoint/2010/main" val="1928055668"/>
      </p:ext>
    </p:extLst>
  </p:cSld>
  <p:clrMapOvr>
    <a:masterClrMapping/>
  </p:clrMapOvr>
  <mc:AlternateContent xmlns:mc="http://schemas.openxmlformats.org/markup-compatibility/2006" xmlns:p14="http://schemas.microsoft.com/office/powerpoint/2010/main">
    <mc:Choice Requires="p14">
      <p:transition spd="slow" p14:dur="2000" advTm="73918"/>
    </mc:Choice>
    <mc:Fallback xmlns="">
      <p:transition spd="slow" advTm="73918"/>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278964" y="404664"/>
            <a:ext cx="8640960" cy="549844"/>
          </a:xfrm>
        </p:spPr>
        <p:txBody>
          <a:bodyPr>
            <a:noAutofit/>
          </a:bodyPr>
          <a:lstStyle/>
          <a:p>
            <a:r>
              <a:rPr lang="nl-NL" sz="2500" b="1" dirty="0"/>
              <a:t>2. </a:t>
            </a:r>
            <a:r>
              <a:rPr lang="nl-NL" sz="2500" b="1" dirty="0" err="1"/>
              <a:t>Children</a:t>
            </a:r>
            <a:r>
              <a:rPr lang="nl-NL" sz="2500" b="1" dirty="0"/>
              <a:t> of </a:t>
            </a:r>
            <a:r>
              <a:rPr lang="nl-NL" sz="2500" b="1" dirty="0" err="1"/>
              <a:t>homosexual</a:t>
            </a:r>
            <a:r>
              <a:rPr lang="nl-NL" sz="2500" b="1" dirty="0"/>
              <a:t> </a:t>
            </a:r>
            <a:r>
              <a:rPr lang="nl-NL" sz="2500" b="1" dirty="0" err="1"/>
              <a:t>and</a:t>
            </a:r>
            <a:r>
              <a:rPr lang="nl-NL" sz="2500" b="1" dirty="0"/>
              <a:t> </a:t>
            </a:r>
            <a:r>
              <a:rPr lang="nl-NL" sz="2500" b="1" dirty="0" err="1"/>
              <a:t>lesbian</a:t>
            </a:r>
            <a:r>
              <a:rPr lang="nl-NL" sz="2500" b="1" dirty="0"/>
              <a:t> </a:t>
            </a:r>
            <a:r>
              <a:rPr lang="nl-NL" sz="2500" b="1" dirty="0" err="1"/>
              <a:t>parents</a:t>
            </a:r>
            <a:r>
              <a:rPr lang="nl-NL" sz="2500" b="1" dirty="0"/>
              <a:t> </a:t>
            </a:r>
            <a:br>
              <a:rPr lang="nl-NL" sz="2500" b="1" dirty="0"/>
            </a:br>
            <a:r>
              <a:rPr lang="nl-NL" sz="2500" b="1" dirty="0"/>
              <a:t>2.2 Well-</a:t>
            </a:r>
            <a:r>
              <a:rPr lang="nl-NL" sz="2500" b="1" dirty="0" err="1"/>
              <a:t>being</a:t>
            </a:r>
            <a:r>
              <a:rPr lang="nl-NL" sz="2500" b="1" dirty="0"/>
              <a:t> </a:t>
            </a:r>
            <a:r>
              <a:rPr lang="nl-NL" sz="2500" b="1" dirty="0" err="1"/>
              <a:t>and</a:t>
            </a:r>
            <a:r>
              <a:rPr lang="nl-NL" sz="2500" b="1" dirty="0"/>
              <a:t> </a:t>
            </a:r>
            <a:r>
              <a:rPr lang="nl-NL" sz="2500" b="1" dirty="0" err="1"/>
              <a:t>experiences</a:t>
            </a:r>
            <a:r>
              <a:rPr lang="nl-NL" sz="2500" b="1" dirty="0"/>
              <a:t> </a:t>
            </a:r>
          </a:p>
        </p:txBody>
      </p:sp>
      <p:sp>
        <p:nvSpPr>
          <p:cNvPr id="5" name="Tijdelijke aanduiding voor inhoud 4"/>
          <p:cNvSpPr>
            <a:spLocks noGrp="1"/>
          </p:cNvSpPr>
          <p:nvPr>
            <p:ph idx="4294967295"/>
          </p:nvPr>
        </p:nvSpPr>
        <p:spPr>
          <a:xfrm>
            <a:off x="251520" y="1248780"/>
            <a:ext cx="8640960" cy="5040560"/>
          </a:xfrm>
        </p:spPr>
        <p:txBody>
          <a:bodyPr/>
          <a:lstStyle/>
          <a:p>
            <a:pPr marL="457200" lvl="1" indent="0" algn="ctr">
              <a:buNone/>
            </a:pPr>
            <a:endParaRPr lang="en-US" sz="2000" dirty="0">
              <a:latin typeface="Verdana" panose="020B0604030504040204" pitchFamily="34" charset="0"/>
              <a:ea typeface="Verdana" panose="020B0604030504040204" pitchFamily="34" charset="0"/>
            </a:endParaRPr>
          </a:p>
          <a:p>
            <a:pPr marL="457200" lvl="1" indent="0" algn="ctr">
              <a:buNone/>
            </a:pPr>
            <a:endParaRPr lang="en-US" sz="2400" dirty="0">
              <a:latin typeface="Verdana" panose="020B0604030504040204" pitchFamily="34" charset="0"/>
              <a:ea typeface="Verdana" panose="020B0604030504040204" pitchFamily="34" charset="0"/>
            </a:endParaRPr>
          </a:p>
          <a:p>
            <a:pPr marL="457200" lvl="1" indent="0" algn="ctr">
              <a:buNone/>
            </a:pPr>
            <a:r>
              <a:rPr lang="en-US" sz="2400" dirty="0">
                <a:latin typeface="Verdana" panose="020B0604030504040204" pitchFamily="34" charset="0"/>
                <a:ea typeface="Verdana" panose="020B0604030504040204" pitchFamily="34" charset="0"/>
              </a:rPr>
              <a:t>“</a:t>
            </a:r>
            <a:r>
              <a:rPr lang="en-US" sz="2400" i="1" dirty="0">
                <a:latin typeface="Verdana" panose="020B0604030504040204" pitchFamily="34" charset="0"/>
                <a:ea typeface="Verdana" panose="020B0604030504040204" pitchFamily="34" charset="0"/>
              </a:rPr>
              <a:t>By sixth grade, I had moved to a different school district. I made friends with this guy and one time he came over, discovered that I had gay moms, and acted really funny about it. Then he went back to school and told all of our other friends, and then later most of our class</a:t>
            </a:r>
            <a:r>
              <a:rPr lang="en-US" sz="2400" dirty="0">
                <a:latin typeface="Verdana" panose="020B0604030504040204" pitchFamily="34" charset="0"/>
                <a:ea typeface="Verdana" panose="020B0604030504040204" pitchFamily="34" charset="0"/>
              </a:rPr>
              <a:t>” </a:t>
            </a:r>
          </a:p>
          <a:p>
            <a:pPr marL="457200" lvl="1" indent="0" algn="ctr">
              <a:buNone/>
            </a:pPr>
            <a:r>
              <a:rPr lang="en-US" sz="2400" dirty="0">
                <a:latin typeface="Verdana" panose="020B0604030504040204" pitchFamily="34" charset="0"/>
                <a:ea typeface="Verdana" panose="020B0604030504040204" pitchFamily="34" charset="0"/>
              </a:rPr>
              <a:t>(VAN GELDEREN et al., 2012, p. 1002)</a:t>
            </a:r>
            <a:endParaRPr lang="nl-BE" sz="2400" dirty="0">
              <a:latin typeface="Verdana" panose="020B0604030504040204" pitchFamily="34" charset="0"/>
              <a:ea typeface="Verdana" panose="020B0604030504040204" pitchFamily="34" charset="0"/>
            </a:endParaRPr>
          </a:p>
          <a:p>
            <a:pPr marL="457200" lvl="1" indent="0" algn="ctr">
              <a:buNone/>
            </a:pPr>
            <a:endParaRPr lang="nl-NL" sz="2000" dirty="0">
              <a:latin typeface="Verdana" panose="020B0604030504040204" pitchFamily="34" charset="0"/>
              <a:ea typeface="Verdana" panose="020B0604030504040204" pitchFamily="34" charset="0"/>
            </a:endParaRPr>
          </a:p>
        </p:txBody>
      </p:sp>
      <p:pic>
        <p:nvPicPr>
          <p:cNvPr id="7" name="Picture 2" descr="UNamur Logo — Université de Namur">
            <a:extLst>
              <a:ext uri="{FF2B5EF4-FFF2-40B4-BE49-F238E27FC236}">
                <a16:creationId xmlns:a16="http://schemas.microsoft.com/office/drawing/2014/main" id="{9BF98E24-A90F-4C2D-ADE0-127EBD948370}"/>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944635" y="5631698"/>
            <a:ext cx="1199365" cy="1328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3431800"/>
      </p:ext>
    </p:extLst>
  </p:cSld>
  <p:clrMapOvr>
    <a:masterClrMapping/>
  </p:clrMapOvr>
  <mc:AlternateContent xmlns:mc="http://schemas.openxmlformats.org/markup-compatibility/2006" xmlns:p14="http://schemas.microsoft.com/office/powerpoint/2010/main">
    <mc:Choice Requires="p14">
      <p:transition spd="slow" p14:dur="2000" advTm="73918"/>
    </mc:Choice>
    <mc:Fallback xmlns="">
      <p:transition spd="slow" advTm="73918"/>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251520" y="530930"/>
            <a:ext cx="8640960" cy="549844"/>
          </a:xfrm>
        </p:spPr>
        <p:txBody>
          <a:bodyPr>
            <a:noAutofit/>
          </a:bodyPr>
          <a:lstStyle/>
          <a:p>
            <a:r>
              <a:rPr lang="nl-NL" sz="2300" b="1" dirty="0"/>
              <a:t>3. </a:t>
            </a:r>
            <a:r>
              <a:rPr lang="nl-NL" sz="2300" b="1" dirty="0" err="1"/>
              <a:t>Conclusion</a:t>
            </a:r>
            <a:r>
              <a:rPr lang="nl-NL" sz="2300" b="1" dirty="0"/>
              <a:t>: family </a:t>
            </a:r>
            <a:r>
              <a:rPr lang="nl-NL" sz="2300" b="1" dirty="0" err="1"/>
              <a:t>processes</a:t>
            </a:r>
            <a:r>
              <a:rPr lang="nl-NL" sz="2300" b="1" dirty="0"/>
              <a:t> &gt; family </a:t>
            </a:r>
            <a:r>
              <a:rPr lang="nl-NL" sz="2300" b="1" dirty="0" err="1"/>
              <a:t>structure</a:t>
            </a:r>
            <a:br>
              <a:rPr lang="nl-NL" sz="2300" b="1" dirty="0"/>
            </a:br>
            <a:endParaRPr lang="nl-NL" sz="2300" b="1" dirty="0"/>
          </a:p>
        </p:txBody>
      </p:sp>
      <p:sp>
        <p:nvSpPr>
          <p:cNvPr id="5" name="Tijdelijke aanduiding voor inhoud 4"/>
          <p:cNvSpPr>
            <a:spLocks noGrp="1"/>
          </p:cNvSpPr>
          <p:nvPr>
            <p:ph idx="4294967295"/>
          </p:nvPr>
        </p:nvSpPr>
        <p:spPr>
          <a:xfrm>
            <a:off x="251520" y="1248780"/>
            <a:ext cx="8640960" cy="5040560"/>
          </a:xfrm>
        </p:spPr>
        <p:txBody>
          <a:bodyPr/>
          <a:lstStyle/>
          <a:p>
            <a:pPr marL="457200" lvl="1" indent="0" algn="ctr">
              <a:buNone/>
            </a:pPr>
            <a:endParaRPr lang="en-US" sz="2000" dirty="0">
              <a:latin typeface="Verdana" panose="020B0604030504040204" pitchFamily="34" charset="0"/>
              <a:ea typeface="Verdana" panose="020B0604030504040204" pitchFamily="34" charset="0"/>
            </a:endParaRPr>
          </a:p>
          <a:p>
            <a:pPr marL="457200" lvl="1" indent="0" algn="ctr">
              <a:buNone/>
            </a:pPr>
            <a:endParaRPr lang="nl-NL" sz="2000" dirty="0">
              <a:latin typeface="Verdana" panose="020B0604030504040204" pitchFamily="34" charset="0"/>
              <a:ea typeface="Verdana" panose="020B0604030504040204" pitchFamily="34" charset="0"/>
            </a:endParaRPr>
          </a:p>
        </p:txBody>
      </p:sp>
      <p:pic>
        <p:nvPicPr>
          <p:cNvPr id="7" name="Picture 2" descr="UNamur Logo — Université de Namur">
            <a:extLst>
              <a:ext uri="{FF2B5EF4-FFF2-40B4-BE49-F238E27FC236}">
                <a16:creationId xmlns:a16="http://schemas.microsoft.com/office/drawing/2014/main" id="{9BF98E24-A90F-4C2D-ADE0-127EBD948370}"/>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944635" y="5631698"/>
            <a:ext cx="1199365" cy="1328936"/>
          </a:xfrm>
          <a:prstGeom prst="rect">
            <a:avLst/>
          </a:prstGeom>
          <a:noFill/>
          <a:extLst>
            <a:ext uri="{909E8E84-426E-40DD-AFC4-6F175D3DCCD1}">
              <a14:hiddenFill xmlns:a14="http://schemas.microsoft.com/office/drawing/2010/main">
                <a:solidFill>
                  <a:srgbClr val="FFFFFF"/>
                </a:solidFill>
              </a14:hiddenFill>
            </a:ext>
          </a:extLst>
        </p:spPr>
      </p:pic>
      <p:sp>
        <p:nvSpPr>
          <p:cNvPr id="6" name="Arrow: Circular 5">
            <a:extLst>
              <a:ext uri="{FF2B5EF4-FFF2-40B4-BE49-F238E27FC236}">
                <a16:creationId xmlns:a16="http://schemas.microsoft.com/office/drawing/2014/main" id="{A979A5CA-00ED-4B3A-A7E4-5770A8021290}"/>
              </a:ext>
            </a:extLst>
          </p:cNvPr>
          <p:cNvSpPr/>
          <p:nvPr/>
        </p:nvSpPr>
        <p:spPr>
          <a:xfrm>
            <a:off x="5423987" y="751753"/>
            <a:ext cx="3548553" cy="3548553"/>
          </a:xfrm>
          <a:prstGeom prst="circularArrow">
            <a:avLst>
              <a:gd name="adj1" fmla="val 4687"/>
              <a:gd name="adj2" fmla="val 299029"/>
              <a:gd name="adj3" fmla="val 2533241"/>
              <a:gd name="adj4" fmla="val 15824971"/>
              <a:gd name="adj5" fmla="val 5469"/>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8" name="Group 7">
            <a:extLst>
              <a:ext uri="{FF2B5EF4-FFF2-40B4-BE49-F238E27FC236}">
                <a16:creationId xmlns:a16="http://schemas.microsoft.com/office/drawing/2014/main" id="{B84B61F5-0452-4D21-B135-B5D1AE4F058C}"/>
              </a:ext>
            </a:extLst>
          </p:cNvPr>
          <p:cNvGrpSpPr/>
          <p:nvPr/>
        </p:nvGrpSpPr>
        <p:grpSpPr>
          <a:xfrm>
            <a:off x="5440396" y="1017742"/>
            <a:ext cx="2772307" cy="2772307"/>
            <a:chOff x="3672407" y="2253003"/>
            <a:chExt cx="2772307" cy="2772307"/>
          </a:xfrm>
        </p:grpSpPr>
        <p:sp>
          <p:nvSpPr>
            <p:cNvPr id="9" name="Shape 8">
              <a:extLst>
                <a:ext uri="{FF2B5EF4-FFF2-40B4-BE49-F238E27FC236}">
                  <a16:creationId xmlns:a16="http://schemas.microsoft.com/office/drawing/2014/main" id="{389F840F-A11E-4825-AA12-190AA2DD8DA7}"/>
                </a:ext>
              </a:extLst>
            </p:cNvPr>
            <p:cNvSpPr/>
            <p:nvPr/>
          </p:nvSpPr>
          <p:spPr>
            <a:xfrm>
              <a:off x="3672407" y="2253003"/>
              <a:ext cx="2772307" cy="2772307"/>
            </a:xfrm>
            <a:prstGeom prst="gear9">
              <a:avLst/>
            </a:prstGeom>
            <a:solidFill>
              <a:schemeClr val="accent6"/>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Shape 4">
              <a:extLst>
                <a:ext uri="{FF2B5EF4-FFF2-40B4-BE49-F238E27FC236}">
                  <a16:creationId xmlns:a16="http://schemas.microsoft.com/office/drawing/2014/main" id="{59D415EE-C9EA-4B57-8B21-EA4B2A233FA0}"/>
                </a:ext>
              </a:extLst>
            </p:cNvPr>
            <p:cNvSpPr txBox="1"/>
            <p:nvPr/>
          </p:nvSpPr>
          <p:spPr>
            <a:xfrm>
              <a:off x="4229764" y="2902403"/>
              <a:ext cx="1657593" cy="142502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nl-BE" sz="1700" b="1" kern="1200" dirty="0"/>
                <a:t>Parental stress </a:t>
              </a:r>
            </a:p>
            <a:p>
              <a:pPr marL="0" lvl="0" indent="0" algn="ctr" defTabSz="755650">
                <a:lnSpc>
                  <a:spcPct val="90000"/>
                </a:lnSpc>
                <a:spcBef>
                  <a:spcPct val="0"/>
                </a:spcBef>
                <a:spcAft>
                  <a:spcPct val="35000"/>
                </a:spcAft>
                <a:buNone/>
              </a:pPr>
              <a:r>
                <a:rPr lang="nl-BE" sz="1700" b="1" dirty="0" err="1"/>
                <a:t>I</a:t>
              </a:r>
              <a:r>
                <a:rPr lang="nl-BE" sz="1700" b="1" kern="1200" dirty="0" err="1"/>
                <a:t>nterparental</a:t>
              </a:r>
              <a:r>
                <a:rPr lang="nl-BE" sz="1700" b="1" kern="1200" dirty="0"/>
                <a:t> conflict </a:t>
              </a:r>
            </a:p>
          </p:txBody>
        </p:sp>
      </p:grpSp>
      <p:grpSp>
        <p:nvGrpSpPr>
          <p:cNvPr id="11" name="Group 10">
            <a:extLst>
              <a:ext uri="{FF2B5EF4-FFF2-40B4-BE49-F238E27FC236}">
                <a16:creationId xmlns:a16="http://schemas.microsoft.com/office/drawing/2014/main" id="{539DB4D5-CF25-4F9D-A9F4-C28AC29500A7}"/>
              </a:ext>
            </a:extLst>
          </p:cNvPr>
          <p:cNvGrpSpPr/>
          <p:nvPr/>
        </p:nvGrpSpPr>
        <p:grpSpPr>
          <a:xfrm>
            <a:off x="2971925" y="1817319"/>
            <a:ext cx="2706134" cy="2720228"/>
            <a:chOff x="1728195" y="1260976"/>
            <a:chExt cx="2706134" cy="2720228"/>
          </a:xfrm>
          <a:solidFill>
            <a:schemeClr val="accent5"/>
          </a:solidFill>
        </p:grpSpPr>
        <p:sp>
          <p:nvSpPr>
            <p:cNvPr id="12" name="Shape 11">
              <a:extLst>
                <a:ext uri="{FF2B5EF4-FFF2-40B4-BE49-F238E27FC236}">
                  <a16:creationId xmlns:a16="http://schemas.microsoft.com/office/drawing/2014/main" id="{AA570C0C-36D7-46BA-8570-645C85C8D8AB}"/>
                </a:ext>
              </a:extLst>
            </p:cNvPr>
            <p:cNvSpPr/>
            <p:nvPr/>
          </p:nvSpPr>
          <p:spPr>
            <a:xfrm>
              <a:off x="1728195" y="1260976"/>
              <a:ext cx="2706134" cy="2720228"/>
            </a:xfrm>
            <a:prstGeom prst="gear6">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3" name="Shape 4">
              <a:extLst>
                <a:ext uri="{FF2B5EF4-FFF2-40B4-BE49-F238E27FC236}">
                  <a16:creationId xmlns:a16="http://schemas.microsoft.com/office/drawing/2014/main" id="{3EA08EA9-6219-4863-A9D3-AE0F3BDF7BBC}"/>
                </a:ext>
              </a:extLst>
            </p:cNvPr>
            <p:cNvSpPr txBox="1"/>
            <p:nvPr/>
          </p:nvSpPr>
          <p:spPr>
            <a:xfrm>
              <a:off x="2409472" y="1948450"/>
              <a:ext cx="1343580" cy="134528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nl-BE" sz="1700" b="1" dirty="0"/>
                <a:t>Children’s </a:t>
              </a:r>
              <a:r>
                <a:rPr lang="nl-BE" sz="1700" b="1" dirty="0" err="1"/>
                <a:t>behavioral</a:t>
              </a:r>
              <a:r>
                <a:rPr lang="nl-BE" sz="1700" b="1" dirty="0"/>
                <a:t> problems</a:t>
              </a:r>
              <a:endParaRPr lang="nl-BE" sz="1700" b="1" kern="1200" dirty="0"/>
            </a:p>
          </p:txBody>
        </p:sp>
      </p:grpSp>
      <p:sp>
        <p:nvSpPr>
          <p:cNvPr id="14" name="Shape 13">
            <a:extLst>
              <a:ext uri="{FF2B5EF4-FFF2-40B4-BE49-F238E27FC236}">
                <a16:creationId xmlns:a16="http://schemas.microsoft.com/office/drawing/2014/main" id="{5A943BFE-6761-4EFE-B432-9F208E16545A}"/>
              </a:ext>
            </a:extLst>
          </p:cNvPr>
          <p:cNvSpPr/>
          <p:nvPr/>
        </p:nvSpPr>
        <p:spPr>
          <a:xfrm>
            <a:off x="975390" y="1037196"/>
            <a:ext cx="2578245" cy="2578245"/>
          </a:xfrm>
          <a:prstGeom prst="leftCircularArrow">
            <a:avLst>
              <a:gd name="adj1" fmla="val 6452"/>
              <a:gd name="adj2" fmla="val 429999"/>
              <a:gd name="adj3" fmla="val 10489124"/>
              <a:gd name="adj4" fmla="val 14945810"/>
              <a:gd name="adj5" fmla="val 7527"/>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15" name="Group 14">
            <a:extLst>
              <a:ext uri="{FF2B5EF4-FFF2-40B4-BE49-F238E27FC236}">
                <a16:creationId xmlns:a16="http://schemas.microsoft.com/office/drawing/2014/main" id="{C369DF1D-A9B3-490E-B09A-E11F13EBEF3C}"/>
              </a:ext>
            </a:extLst>
          </p:cNvPr>
          <p:cNvGrpSpPr/>
          <p:nvPr/>
        </p:nvGrpSpPr>
        <p:grpSpPr>
          <a:xfrm>
            <a:off x="1693205" y="980380"/>
            <a:ext cx="1959997" cy="1952582"/>
            <a:chOff x="3202442" y="221990"/>
            <a:chExt cx="1975487" cy="1975487"/>
          </a:xfrm>
          <a:solidFill>
            <a:srgbClr val="F01E32"/>
          </a:solidFill>
        </p:grpSpPr>
        <p:sp>
          <p:nvSpPr>
            <p:cNvPr id="16" name="Shape 15">
              <a:extLst>
                <a:ext uri="{FF2B5EF4-FFF2-40B4-BE49-F238E27FC236}">
                  <a16:creationId xmlns:a16="http://schemas.microsoft.com/office/drawing/2014/main" id="{D124E8A8-B91C-4CBE-80FA-AC6353CA8C3F}"/>
                </a:ext>
              </a:extLst>
            </p:cNvPr>
            <p:cNvSpPr/>
            <p:nvPr/>
          </p:nvSpPr>
          <p:spPr>
            <a:xfrm rot="20700000">
              <a:off x="3202442" y="221990"/>
              <a:ext cx="1975487" cy="1975487"/>
            </a:xfrm>
            <a:prstGeom prst="gear6">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7" name="Shape 4">
              <a:extLst>
                <a:ext uri="{FF2B5EF4-FFF2-40B4-BE49-F238E27FC236}">
                  <a16:creationId xmlns:a16="http://schemas.microsoft.com/office/drawing/2014/main" id="{5BB0CD39-6C75-440F-8D12-EDC7C2BA7B17}"/>
                </a:ext>
              </a:extLst>
            </p:cNvPr>
            <p:cNvSpPr txBox="1"/>
            <p:nvPr/>
          </p:nvSpPr>
          <p:spPr>
            <a:xfrm>
              <a:off x="3610859" y="862922"/>
              <a:ext cx="1133787" cy="73068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nl-BE" sz="1700" b="1" kern="1200" dirty="0"/>
                <a:t>Social </a:t>
              </a:r>
              <a:r>
                <a:rPr lang="nl-BE" sz="1700" b="1" kern="1200" dirty="0" err="1"/>
                <a:t>disapproval</a:t>
              </a:r>
              <a:endParaRPr lang="nl-BE" sz="1700" b="1" kern="1200" dirty="0"/>
            </a:p>
          </p:txBody>
        </p:sp>
        <p:sp>
          <p:nvSpPr>
            <p:cNvPr id="26" name="Shape 4">
              <a:extLst>
                <a:ext uri="{FF2B5EF4-FFF2-40B4-BE49-F238E27FC236}">
                  <a16:creationId xmlns:a16="http://schemas.microsoft.com/office/drawing/2014/main" id="{DFF8C520-13E1-4976-8E50-DFB6780FAD8B}"/>
                </a:ext>
              </a:extLst>
            </p:cNvPr>
            <p:cNvSpPr txBox="1"/>
            <p:nvPr/>
          </p:nvSpPr>
          <p:spPr>
            <a:xfrm>
              <a:off x="3612201" y="862922"/>
              <a:ext cx="1133787" cy="73068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nl-BE" sz="1700" b="1" kern="1200" dirty="0"/>
                <a:t>Social </a:t>
              </a:r>
              <a:r>
                <a:rPr lang="nl-BE" sz="1700" b="1" kern="1200" dirty="0" err="1"/>
                <a:t>disapproval</a:t>
              </a:r>
              <a:endParaRPr lang="nl-BE" sz="1700" b="1" kern="1200" dirty="0"/>
            </a:p>
          </p:txBody>
        </p:sp>
      </p:grpSp>
      <p:grpSp>
        <p:nvGrpSpPr>
          <p:cNvPr id="21" name="Group 20">
            <a:extLst>
              <a:ext uri="{FF2B5EF4-FFF2-40B4-BE49-F238E27FC236}">
                <a16:creationId xmlns:a16="http://schemas.microsoft.com/office/drawing/2014/main" id="{1DB8FC93-CE87-4E26-9064-35DD0A6DEAF7}"/>
              </a:ext>
            </a:extLst>
          </p:cNvPr>
          <p:cNvGrpSpPr/>
          <p:nvPr/>
        </p:nvGrpSpPr>
        <p:grpSpPr>
          <a:xfrm>
            <a:off x="1067713" y="3429000"/>
            <a:ext cx="2706134" cy="2720228"/>
            <a:chOff x="1754507" y="1272690"/>
            <a:chExt cx="2706134" cy="2720228"/>
          </a:xfrm>
        </p:grpSpPr>
        <p:sp>
          <p:nvSpPr>
            <p:cNvPr id="22" name="Shape 21">
              <a:extLst>
                <a:ext uri="{FF2B5EF4-FFF2-40B4-BE49-F238E27FC236}">
                  <a16:creationId xmlns:a16="http://schemas.microsoft.com/office/drawing/2014/main" id="{9AB24FF3-1E5B-46E4-94A2-2DCF5BD0DDD3}"/>
                </a:ext>
              </a:extLst>
            </p:cNvPr>
            <p:cNvSpPr/>
            <p:nvPr/>
          </p:nvSpPr>
          <p:spPr>
            <a:xfrm>
              <a:off x="1754507" y="1272690"/>
              <a:ext cx="2706134" cy="2720228"/>
            </a:xfrm>
            <a:prstGeom prst="gear6">
              <a:avLst/>
            </a:prstGeom>
            <a:solidFill>
              <a:schemeClr val="accent3"/>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3" name="Shape 4">
              <a:extLst>
                <a:ext uri="{FF2B5EF4-FFF2-40B4-BE49-F238E27FC236}">
                  <a16:creationId xmlns:a16="http://schemas.microsoft.com/office/drawing/2014/main" id="{13A2626B-54B1-41E2-994B-6BFB398E8568}"/>
                </a:ext>
              </a:extLst>
            </p:cNvPr>
            <p:cNvSpPr txBox="1"/>
            <p:nvPr/>
          </p:nvSpPr>
          <p:spPr>
            <a:xfrm>
              <a:off x="2435784" y="1960164"/>
              <a:ext cx="1343580" cy="13452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nl-BE" sz="1700" b="1" kern="1200" dirty="0"/>
                <a:t>Social</a:t>
              </a:r>
              <a:r>
                <a:rPr lang="nl-BE" sz="1700" b="1" dirty="0"/>
                <a:t> </a:t>
              </a:r>
              <a:r>
                <a:rPr lang="nl-BE" sz="1700" b="1" kern="1200" dirty="0"/>
                <a:t>support </a:t>
              </a:r>
            </a:p>
          </p:txBody>
        </p:sp>
      </p:grpSp>
    </p:spTree>
    <p:extLst>
      <p:ext uri="{BB962C8B-B14F-4D97-AF65-F5344CB8AC3E}">
        <p14:creationId xmlns:p14="http://schemas.microsoft.com/office/powerpoint/2010/main" val="4199807704"/>
      </p:ext>
    </p:extLst>
  </p:cSld>
  <p:clrMapOvr>
    <a:masterClrMapping/>
  </p:clrMapOvr>
  <mc:AlternateContent xmlns:mc="http://schemas.openxmlformats.org/markup-compatibility/2006" xmlns:p14="http://schemas.microsoft.com/office/powerpoint/2010/main">
    <mc:Choice Requires="p14">
      <p:transition spd="slow" p14:dur="2000" advTm="73918"/>
    </mc:Choice>
    <mc:Fallback xmlns="">
      <p:transition spd="slow" advTm="73918"/>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95818-BA57-4D58-9ACD-9B900ABDD815}"/>
              </a:ext>
            </a:extLst>
          </p:cNvPr>
          <p:cNvSpPr>
            <a:spLocks noGrp="1"/>
          </p:cNvSpPr>
          <p:nvPr>
            <p:ph type="title"/>
          </p:nvPr>
        </p:nvSpPr>
        <p:spPr/>
        <p:txBody>
          <a:bodyPr>
            <a:noAutofit/>
          </a:bodyPr>
          <a:lstStyle/>
          <a:p>
            <a:br>
              <a:rPr lang="nl-NL" b="1" dirty="0"/>
            </a:br>
            <a:r>
              <a:rPr lang="nl-NL" b="1" dirty="0"/>
              <a:t>3. </a:t>
            </a:r>
            <a:r>
              <a:rPr lang="nl-NL" b="1" dirty="0" err="1"/>
              <a:t>Conclusion</a:t>
            </a:r>
            <a:br>
              <a:rPr lang="nl-NL" b="1" dirty="0"/>
            </a:br>
            <a:endParaRPr lang="nl-BE" dirty="0"/>
          </a:p>
        </p:txBody>
      </p:sp>
      <p:sp>
        <p:nvSpPr>
          <p:cNvPr id="3" name="Content Placeholder 2">
            <a:extLst>
              <a:ext uri="{FF2B5EF4-FFF2-40B4-BE49-F238E27FC236}">
                <a16:creationId xmlns:a16="http://schemas.microsoft.com/office/drawing/2014/main" id="{D21A88E9-DC8D-44CF-80DF-AF30E6A1DB14}"/>
              </a:ext>
            </a:extLst>
          </p:cNvPr>
          <p:cNvSpPr>
            <a:spLocks noGrp="1"/>
          </p:cNvSpPr>
          <p:nvPr>
            <p:ph idx="1"/>
          </p:nvPr>
        </p:nvSpPr>
        <p:spPr>
          <a:xfrm>
            <a:off x="259562" y="738484"/>
            <a:ext cx="8640960" cy="5040560"/>
          </a:xfrm>
        </p:spPr>
        <p:txBody>
          <a:bodyPr/>
          <a:lstStyle/>
          <a:p>
            <a:pPr marL="0" indent="0">
              <a:buNone/>
            </a:pPr>
            <a:endParaRPr lang="nl-BE" dirty="0"/>
          </a:p>
          <a:p>
            <a:pPr marL="0" indent="0">
              <a:buNone/>
            </a:pPr>
            <a:endParaRPr lang="nl-BE" dirty="0"/>
          </a:p>
        </p:txBody>
      </p:sp>
      <p:sp>
        <p:nvSpPr>
          <p:cNvPr id="5" name="TextBox 4">
            <a:extLst>
              <a:ext uri="{FF2B5EF4-FFF2-40B4-BE49-F238E27FC236}">
                <a16:creationId xmlns:a16="http://schemas.microsoft.com/office/drawing/2014/main" id="{A075DDE1-3683-4F5E-B12D-FECAAA867896}"/>
              </a:ext>
            </a:extLst>
          </p:cNvPr>
          <p:cNvSpPr txBox="1"/>
          <p:nvPr/>
        </p:nvSpPr>
        <p:spPr>
          <a:xfrm>
            <a:off x="2195736" y="6550223"/>
            <a:ext cx="2808312" cy="307777"/>
          </a:xfrm>
          <a:prstGeom prst="rect">
            <a:avLst/>
          </a:prstGeom>
          <a:noFill/>
        </p:spPr>
        <p:txBody>
          <a:bodyPr wrap="square" rtlCol="0">
            <a:spAutoFit/>
          </a:bodyPr>
          <a:lstStyle/>
          <a:p>
            <a:r>
              <a:rPr lang="nl-BE" sz="1400" dirty="0"/>
              <a:t> </a:t>
            </a:r>
          </a:p>
        </p:txBody>
      </p:sp>
      <p:pic>
        <p:nvPicPr>
          <p:cNvPr id="29" name="Picture 2" descr="UNamur Logo — Université de Namur">
            <a:extLst>
              <a:ext uri="{FF2B5EF4-FFF2-40B4-BE49-F238E27FC236}">
                <a16:creationId xmlns:a16="http://schemas.microsoft.com/office/drawing/2014/main" id="{CF31EDD8-E921-483D-99D1-E877E58BE86A}"/>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944635" y="5664420"/>
            <a:ext cx="1199365" cy="132893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DC3043B5-84C8-4EA6-B965-F15A69FD4FEF}"/>
              </a:ext>
            </a:extLst>
          </p:cNvPr>
          <p:cNvPicPr>
            <a:picLocks noChangeAspect="1"/>
          </p:cNvPicPr>
          <p:nvPr/>
        </p:nvPicPr>
        <p:blipFill>
          <a:blip r:embed="rId4"/>
          <a:stretch>
            <a:fillRect/>
          </a:stretch>
        </p:blipFill>
        <p:spPr>
          <a:xfrm>
            <a:off x="259562" y="1977705"/>
            <a:ext cx="1730345" cy="2429546"/>
          </a:xfrm>
          <a:prstGeom prst="rect">
            <a:avLst/>
          </a:prstGeom>
        </p:spPr>
      </p:pic>
      <p:pic>
        <p:nvPicPr>
          <p:cNvPr id="6" name="Picture 5">
            <a:extLst>
              <a:ext uri="{FF2B5EF4-FFF2-40B4-BE49-F238E27FC236}">
                <a16:creationId xmlns:a16="http://schemas.microsoft.com/office/drawing/2014/main" id="{89587272-F454-46EB-80D8-176734927CE0}"/>
              </a:ext>
            </a:extLst>
          </p:cNvPr>
          <p:cNvPicPr>
            <a:picLocks noChangeAspect="1"/>
          </p:cNvPicPr>
          <p:nvPr/>
        </p:nvPicPr>
        <p:blipFill>
          <a:blip r:embed="rId5"/>
          <a:stretch>
            <a:fillRect/>
          </a:stretch>
        </p:blipFill>
        <p:spPr>
          <a:xfrm>
            <a:off x="1873630" y="2016325"/>
            <a:ext cx="1572060" cy="2429546"/>
          </a:xfrm>
          <a:prstGeom prst="rect">
            <a:avLst/>
          </a:prstGeom>
        </p:spPr>
      </p:pic>
      <p:pic>
        <p:nvPicPr>
          <p:cNvPr id="7" name="Picture 6">
            <a:extLst>
              <a:ext uri="{FF2B5EF4-FFF2-40B4-BE49-F238E27FC236}">
                <a16:creationId xmlns:a16="http://schemas.microsoft.com/office/drawing/2014/main" id="{A624804C-E1B1-423D-91D6-B523CEA28267}"/>
              </a:ext>
            </a:extLst>
          </p:cNvPr>
          <p:cNvPicPr>
            <a:picLocks noChangeAspect="1"/>
          </p:cNvPicPr>
          <p:nvPr/>
        </p:nvPicPr>
        <p:blipFill>
          <a:blip r:embed="rId6"/>
          <a:stretch>
            <a:fillRect/>
          </a:stretch>
        </p:blipFill>
        <p:spPr>
          <a:xfrm>
            <a:off x="3236386" y="1743727"/>
            <a:ext cx="2127702" cy="2783111"/>
          </a:xfrm>
          <a:prstGeom prst="rect">
            <a:avLst/>
          </a:prstGeom>
        </p:spPr>
      </p:pic>
      <p:pic>
        <p:nvPicPr>
          <p:cNvPr id="8" name="Picture 7">
            <a:extLst>
              <a:ext uri="{FF2B5EF4-FFF2-40B4-BE49-F238E27FC236}">
                <a16:creationId xmlns:a16="http://schemas.microsoft.com/office/drawing/2014/main" id="{1FD19B81-91C7-4E3F-9F28-EDCF8977E924}"/>
              </a:ext>
            </a:extLst>
          </p:cNvPr>
          <p:cNvPicPr>
            <a:picLocks noChangeAspect="1"/>
          </p:cNvPicPr>
          <p:nvPr/>
        </p:nvPicPr>
        <p:blipFill>
          <a:blip r:embed="rId7"/>
          <a:stretch>
            <a:fillRect/>
          </a:stretch>
        </p:blipFill>
        <p:spPr>
          <a:xfrm>
            <a:off x="5183768" y="1854392"/>
            <a:ext cx="1928402" cy="2591480"/>
          </a:xfrm>
          <a:prstGeom prst="rect">
            <a:avLst/>
          </a:prstGeom>
        </p:spPr>
      </p:pic>
      <p:pic>
        <p:nvPicPr>
          <p:cNvPr id="9" name="Picture 8">
            <a:extLst>
              <a:ext uri="{FF2B5EF4-FFF2-40B4-BE49-F238E27FC236}">
                <a16:creationId xmlns:a16="http://schemas.microsoft.com/office/drawing/2014/main" id="{3DAABC7C-B8DA-4331-A1B0-C74F22A9F72B}"/>
              </a:ext>
            </a:extLst>
          </p:cNvPr>
          <p:cNvPicPr>
            <a:picLocks noChangeAspect="1"/>
          </p:cNvPicPr>
          <p:nvPr/>
        </p:nvPicPr>
        <p:blipFill>
          <a:blip r:embed="rId8"/>
          <a:stretch>
            <a:fillRect/>
          </a:stretch>
        </p:blipFill>
        <p:spPr>
          <a:xfrm>
            <a:off x="6865088" y="2016326"/>
            <a:ext cx="1936190" cy="2429546"/>
          </a:xfrm>
          <a:prstGeom prst="rect">
            <a:avLst/>
          </a:prstGeom>
        </p:spPr>
      </p:pic>
    </p:spTree>
    <p:extLst>
      <p:ext uri="{BB962C8B-B14F-4D97-AF65-F5344CB8AC3E}">
        <p14:creationId xmlns:p14="http://schemas.microsoft.com/office/powerpoint/2010/main" val="1184469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99E56-1BDE-45A8-8AC4-E66FD5EF851B}"/>
              </a:ext>
            </a:extLst>
          </p:cNvPr>
          <p:cNvSpPr>
            <a:spLocks noGrp="1"/>
          </p:cNvSpPr>
          <p:nvPr>
            <p:ph type="title"/>
          </p:nvPr>
        </p:nvSpPr>
        <p:spPr/>
        <p:txBody>
          <a:bodyPr/>
          <a:lstStyle/>
          <a:p>
            <a:r>
              <a:rPr lang="nl-BE" b="1" dirty="0" err="1"/>
              <a:t>Questions</a:t>
            </a:r>
            <a:r>
              <a:rPr lang="nl-BE" b="1" dirty="0"/>
              <a:t> – </a:t>
            </a:r>
            <a:r>
              <a:rPr lang="nl-BE" b="1" dirty="0" err="1"/>
              <a:t>thoughts</a:t>
            </a:r>
            <a:r>
              <a:rPr lang="nl-BE" b="1" dirty="0"/>
              <a:t> – </a:t>
            </a:r>
            <a:r>
              <a:rPr lang="nl-BE" b="1" dirty="0" err="1"/>
              <a:t>remarks</a:t>
            </a:r>
            <a:r>
              <a:rPr lang="nl-BE" b="1" dirty="0"/>
              <a:t>? </a:t>
            </a:r>
          </a:p>
        </p:txBody>
      </p:sp>
      <p:sp>
        <p:nvSpPr>
          <p:cNvPr id="3" name="Content Placeholder 2">
            <a:extLst>
              <a:ext uri="{FF2B5EF4-FFF2-40B4-BE49-F238E27FC236}">
                <a16:creationId xmlns:a16="http://schemas.microsoft.com/office/drawing/2014/main" id="{CD57DC7A-FE69-46D2-9B23-439D57D8BC2B}"/>
              </a:ext>
            </a:extLst>
          </p:cNvPr>
          <p:cNvSpPr>
            <a:spLocks noGrp="1"/>
          </p:cNvSpPr>
          <p:nvPr>
            <p:ph idx="1"/>
          </p:nvPr>
        </p:nvSpPr>
        <p:spPr/>
        <p:txBody>
          <a:bodyPr/>
          <a:lstStyle/>
          <a:p>
            <a:pPr marL="285750" indent="-285750">
              <a:buFontTx/>
              <a:buChar char="-"/>
            </a:pPr>
            <a:endParaRPr lang="nl-BE" sz="3200" dirty="0"/>
          </a:p>
          <a:p>
            <a:pPr marL="0" indent="0">
              <a:buNone/>
            </a:pPr>
            <a:r>
              <a:rPr lang="nl-BE" sz="2800" dirty="0"/>
              <a:t>- Emilie.hermans@uhasselt.be </a:t>
            </a:r>
          </a:p>
          <a:p>
            <a:pPr marL="285750" indent="-285750">
              <a:buFontTx/>
              <a:buChar char="-"/>
            </a:pPr>
            <a:r>
              <a:rPr lang="nl-BE" sz="2800" dirty="0"/>
              <a:t>Hermans.emilie@unamur.be</a:t>
            </a:r>
          </a:p>
          <a:p>
            <a:pPr marL="0" indent="0">
              <a:buNone/>
            </a:pPr>
            <a:r>
              <a:rPr lang="nl-BE" dirty="0"/>
              <a:t> </a:t>
            </a:r>
          </a:p>
        </p:txBody>
      </p:sp>
      <p:pic>
        <p:nvPicPr>
          <p:cNvPr id="4" name="Picture 2" descr="UNamur Logo — Université de Namur">
            <a:extLst>
              <a:ext uri="{FF2B5EF4-FFF2-40B4-BE49-F238E27FC236}">
                <a16:creationId xmlns:a16="http://schemas.microsoft.com/office/drawing/2014/main" id="{86C1F496-C84C-4225-ADC5-933E9082D6C0}"/>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944635" y="5664420"/>
            <a:ext cx="1199365" cy="1328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83033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7783B-A9A5-4C8A-BDB3-86338AE534A2}"/>
              </a:ext>
            </a:extLst>
          </p:cNvPr>
          <p:cNvSpPr>
            <a:spLocks noGrp="1"/>
          </p:cNvSpPr>
          <p:nvPr>
            <p:ph type="title"/>
          </p:nvPr>
        </p:nvSpPr>
        <p:spPr/>
        <p:txBody>
          <a:bodyPr/>
          <a:lstStyle/>
          <a:p>
            <a:r>
              <a:rPr lang="nl-BE" sz="2200" b="1" dirty="0" err="1"/>
              <a:t>Bibliography</a:t>
            </a:r>
            <a:r>
              <a:rPr lang="nl-BE" b="1" dirty="0"/>
              <a:t> </a:t>
            </a:r>
          </a:p>
        </p:txBody>
      </p:sp>
      <p:sp>
        <p:nvSpPr>
          <p:cNvPr id="3" name="Content Placeholder 2">
            <a:extLst>
              <a:ext uri="{FF2B5EF4-FFF2-40B4-BE49-F238E27FC236}">
                <a16:creationId xmlns:a16="http://schemas.microsoft.com/office/drawing/2014/main" id="{DE01270D-9732-412C-BDBE-38E581DB0206}"/>
              </a:ext>
            </a:extLst>
          </p:cNvPr>
          <p:cNvSpPr>
            <a:spLocks noGrp="1"/>
          </p:cNvSpPr>
          <p:nvPr>
            <p:ph idx="1"/>
          </p:nvPr>
        </p:nvSpPr>
        <p:spPr/>
        <p:txBody>
          <a:bodyPr/>
          <a:lstStyle/>
          <a:p>
            <a:pPr>
              <a:buFontTx/>
              <a:buChar char="-"/>
            </a:pPr>
            <a:r>
              <a:rPr lang="en-US" sz="1600" dirty="0">
                <a:solidFill>
                  <a:schemeClr val="tx1"/>
                </a:solidFill>
              </a:rPr>
              <a:t>RÖNDAHL, G., BRUHNER, E. and LINDHE, J., “Heteronormative communication with lesbian families in antenatal care, childbirth and postnatal care”, </a:t>
            </a:r>
            <a:r>
              <a:rPr lang="en-US" sz="1600" i="1" dirty="0">
                <a:solidFill>
                  <a:schemeClr val="tx1"/>
                </a:solidFill>
              </a:rPr>
              <a:t>Journal of Advanced nursing</a:t>
            </a:r>
            <a:r>
              <a:rPr lang="en-US" sz="1600" dirty="0">
                <a:solidFill>
                  <a:schemeClr val="tx1"/>
                </a:solidFill>
              </a:rPr>
              <a:t> 2009, vol. 65, nr. 11, 2337-2344. </a:t>
            </a:r>
          </a:p>
          <a:p>
            <a:pPr>
              <a:buFontTx/>
              <a:buChar char="-"/>
            </a:pPr>
            <a:r>
              <a:rPr lang="en-US" sz="1600" dirty="0">
                <a:solidFill>
                  <a:schemeClr val="tx1"/>
                </a:solidFill>
              </a:rPr>
              <a:t>VAN GELDEREN, L., GARTRELL, N., BOS, H.-M.-W., VAN ROOIJ, F.-B. and HERMANNS, J.-M.-A., “Stigmatization associated with growing up in a lesbian-parented family: What do adolescents experience and how do they deal with it?”, </a:t>
            </a:r>
            <a:r>
              <a:rPr lang="en-US" sz="1600" i="1" dirty="0">
                <a:solidFill>
                  <a:schemeClr val="tx1"/>
                </a:solidFill>
              </a:rPr>
              <a:t>Children and Youth Services Review</a:t>
            </a:r>
            <a:r>
              <a:rPr lang="en-US" sz="1600" dirty="0">
                <a:solidFill>
                  <a:schemeClr val="tx1"/>
                </a:solidFill>
              </a:rPr>
              <a:t> 2012, vol. 34, 999-1006. </a:t>
            </a:r>
            <a:endParaRPr lang="nl-BE" sz="1600" dirty="0">
              <a:solidFill>
                <a:schemeClr val="tx1"/>
              </a:solidFill>
            </a:endParaRPr>
          </a:p>
          <a:p>
            <a:pPr marL="0" indent="0">
              <a:buNone/>
            </a:pPr>
            <a:endParaRPr lang="nl-BE" sz="1600" dirty="0">
              <a:solidFill>
                <a:schemeClr val="tx1"/>
              </a:solidFill>
            </a:endParaRPr>
          </a:p>
          <a:p>
            <a:pPr marL="0" indent="0">
              <a:buNone/>
            </a:pPr>
            <a:r>
              <a:rPr lang="nl-BE" sz="1600" dirty="0">
                <a:solidFill>
                  <a:schemeClr val="tx1"/>
                </a:solidFill>
              </a:rPr>
              <a:t> </a:t>
            </a:r>
          </a:p>
        </p:txBody>
      </p:sp>
      <p:pic>
        <p:nvPicPr>
          <p:cNvPr id="4" name="Picture 2" descr="UNamur Logo — Université de Namur">
            <a:extLst>
              <a:ext uri="{FF2B5EF4-FFF2-40B4-BE49-F238E27FC236}">
                <a16:creationId xmlns:a16="http://schemas.microsoft.com/office/drawing/2014/main" id="{DB80E2E2-CF42-4749-AB05-4BF7E63CC546}"/>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944635" y="5664420"/>
            <a:ext cx="1199365" cy="1328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3585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278964" y="404664"/>
            <a:ext cx="8640960" cy="549844"/>
          </a:xfrm>
        </p:spPr>
        <p:txBody>
          <a:bodyPr>
            <a:noAutofit/>
          </a:bodyPr>
          <a:lstStyle/>
          <a:p>
            <a:r>
              <a:rPr lang="nl-NL" sz="2500" b="1" dirty="0" err="1"/>
              <a:t>Overview</a:t>
            </a:r>
            <a:endParaRPr lang="nl-NL" sz="2500" b="1" dirty="0"/>
          </a:p>
        </p:txBody>
      </p:sp>
      <p:sp>
        <p:nvSpPr>
          <p:cNvPr id="5" name="Tijdelijke aanduiding voor inhoud 4"/>
          <p:cNvSpPr>
            <a:spLocks noGrp="1"/>
          </p:cNvSpPr>
          <p:nvPr>
            <p:ph idx="4294967295"/>
          </p:nvPr>
        </p:nvSpPr>
        <p:spPr>
          <a:xfrm>
            <a:off x="15359" y="765146"/>
            <a:ext cx="8640960" cy="5040560"/>
          </a:xfrm>
        </p:spPr>
        <p:txBody>
          <a:bodyPr/>
          <a:lstStyle/>
          <a:p>
            <a:pPr marL="457200" lvl="1" indent="0" algn="just">
              <a:buNone/>
            </a:pPr>
            <a:endParaRPr lang="nl-BE" sz="2400" dirty="0">
              <a:latin typeface="+mj-lt"/>
            </a:endParaRPr>
          </a:p>
          <a:p>
            <a:pPr lvl="1" algn="just">
              <a:buFont typeface="Wingdings" panose="05000000000000000000" pitchFamily="2" charset="2"/>
              <a:buChar char="§"/>
            </a:pPr>
            <a:endParaRPr lang="nl-BE" sz="2400" dirty="0">
              <a:latin typeface="+mj-lt"/>
            </a:endParaRPr>
          </a:p>
          <a:p>
            <a:pPr marL="971550" lvl="1" indent="-514350" algn="just">
              <a:buAutoNum type="arabicPeriod"/>
            </a:pPr>
            <a:r>
              <a:rPr lang="nl-BE" sz="2000" dirty="0" err="1">
                <a:latin typeface="Verdana" panose="020B0604030504040204" pitchFamily="34" charset="0"/>
                <a:ea typeface="Verdana" panose="020B0604030504040204" pitchFamily="34" charset="0"/>
              </a:rPr>
              <a:t>Homosexual</a:t>
            </a:r>
            <a:r>
              <a:rPr lang="nl-BE" sz="2000" dirty="0">
                <a:latin typeface="Verdana" panose="020B0604030504040204" pitchFamily="34" charset="0"/>
                <a:ea typeface="Verdana" panose="020B0604030504040204" pitchFamily="34" charset="0"/>
              </a:rPr>
              <a:t> </a:t>
            </a:r>
            <a:r>
              <a:rPr lang="nl-BE" sz="2000" dirty="0" err="1">
                <a:latin typeface="Verdana" panose="020B0604030504040204" pitchFamily="34" charset="0"/>
                <a:ea typeface="Verdana" panose="020B0604030504040204" pitchFamily="34" charset="0"/>
              </a:rPr>
              <a:t>and</a:t>
            </a:r>
            <a:r>
              <a:rPr lang="nl-BE" sz="2000" dirty="0">
                <a:latin typeface="Verdana" panose="020B0604030504040204" pitchFamily="34" charset="0"/>
                <a:ea typeface="Verdana" panose="020B0604030504040204" pitchFamily="34" charset="0"/>
              </a:rPr>
              <a:t> </a:t>
            </a:r>
            <a:r>
              <a:rPr lang="nl-BE" sz="2000" dirty="0" err="1">
                <a:latin typeface="Verdana" panose="020B0604030504040204" pitchFamily="34" charset="0"/>
                <a:ea typeface="Verdana" panose="020B0604030504040204" pitchFamily="34" charset="0"/>
              </a:rPr>
              <a:t>lesbian</a:t>
            </a:r>
            <a:r>
              <a:rPr lang="nl-BE" sz="2000" dirty="0">
                <a:latin typeface="Verdana" panose="020B0604030504040204" pitchFamily="34" charset="0"/>
                <a:ea typeface="Verdana" panose="020B0604030504040204" pitchFamily="34" charset="0"/>
              </a:rPr>
              <a:t> </a:t>
            </a:r>
            <a:r>
              <a:rPr lang="nl-BE" sz="2000" b="1" dirty="0" err="1">
                <a:latin typeface="Verdana" panose="020B0604030504040204" pitchFamily="34" charset="0"/>
                <a:ea typeface="Verdana" panose="020B0604030504040204" pitchFamily="34" charset="0"/>
              </a:rPr>
              <a:t>parents</a:t>
            </a:r>
            <a:r>
              <a:rPr lang="nl-BE" sz="2000" dirty="0">
                <a:latin typeface="Verdana" panose="020B0604030504040204" pitchFamily="34" charset="0"/>
                <a:ea typeface="Verdana" panose="020B0604030504040204" pitchFamily="34" charset="0"/>
              </a:rPr>
              <a:t> </a:t>
            </a:r>
          </a:p>
          <a:p>
            <a:pPr marL="857250" lvl="2" indent="0" algn="just">
              <a:buNone/>
            </a:pPr>
            <a:r>
              <a:rPr lang="nl-BE" sz="2000" dirty="0">
                <a:latin typeface="Verdana" panose="020B0604030504040204" pitchFamily="34" charset="0"/>
                <a:ea typeface="Verdana" panose="020B0604030504040204" pitchFamily="34" charset="0"/>
              </a:rPr>
              <a:t>1.1. 	On </a:t>
            </a:r>
            <a:r>
              <a:rPr lang="nl-BE" sz="2000" dirty="0" err="1">
                <a:latin typeface="Verdana" panose="020B0604030504040204" pitchFamily="34" charset="0"/>
                <a:ea typeface="Verdana" panose="020B0604030504040204" pitchFamily="34" charset="0"/>
              </a:rPr>
              <a:t>the</a:t>
            </a:r>
            <a:r>
              <a:rPr lang="nl-BE" sz="2000" dirty="0">
                <a:latin typeface="Verdana" panose="020B0604030504040204" pitchFamily="34" charset="0"/>
                <a:ea typeface="Verdana" panose="020B0604030504040204" pitchFamily="34" charset="0"/>
              </a:rPr>
              <a:t> </a:t>
            </a:r>
            <a:r>
              <a:rPr lang="nl-BE" sz="2000" dirty="0" err="1">
                <a:latin typeface="Verdana" panose="020B0604030504040204" pitchFamily="34" charset="0"/>
                <a:ea typeface="Verdana" panose="020B0604030504040204" pitchFamily="34" charset="0"/>
              </a:rPr>
              <a:t>road</a:t>
            </a:r>
            <a:r>
              <a:rPr lang="nl-BE" sz="2000" dirty="0">
                <a:latin typeface="Verdana" panose="020B0604030504040204" pitchFamily="34" charset="0"/>
                <a:ea typeface="Verdana" panose="020B0604030504040204" pitchFamily="34" charset="0"/>
              </a:rPr>
              <a:t> </a:t>
            </a:r>
            <a:r>
              <a:rPr lang="nl-BE" sz="2000" dirty="0" err="1">
                <a:latin typeface="Verdana" panose="020B0604030504040204" pitchFamily="34" charset="0"/>
                <a:ea typeface="Verdana" panose="020B0604030504040204" pitchFamily="34" charset="0"/>
              </a:rPr>
              <a:t>to</a:t>
            </a:r>
            <a:r>
              <a:rPr lang="nl-BE" sz="2000" dirty="0">
                <a:latin typeface="Verdana" panose="020B0604030504040204" pitchFamily="34" charset="0"/>
                <a:ea typeface="Verdana" panose="020B0604030504040204" pitchFamily="34" charset="0"/>
              </a:rPr>
              <a:t> </a:t>
            </a:r>
            <a:r>
              <a:rPr lang="nl-BE" sz="2000" dirty="0" err="1">
                <a:latin typeface="Verdana" panose="020B0604030504040204" pitchFamily="34" charset="0"/>
                <a:ea typeface="Verdana" panose="020B0604030504040204" pitchFamily="34" charset="0"/>
              </a:rPr>
              <a:t>parenthood</a:t>
            </a:r>
            <a:r>
              <a:rPr lang="nl-BE" sz="2000" dirty="0">
                <a:latin typeface="Verdana" panose="020B0604030504040204" pitchFamily="34" charset="0"/>
                <a:ea typeface="Verdana" panose="020B0604030504040204" pitchFamily="34" charset="0"/>
              </a:rPr>
              <a:t> </a:t>
            </a:r>
          </a:p>
          <a:p>
            <a:pPr marL="857250" lvl="2" indent="0" algn="just">
              <a:buNone/>
            </a:pPr>
            <a:r>
              <a:rPr lang="nl-BE" sz="2000" dirty="0">
                <a:latin typeface="Verdana" panose="020B0604030504040204" pitchFamily="34" charset="0"/>
                <a:ea typeface="Verdana" panose="020B0604030504040204" pitchFamily="34" charset="0"/>
              </a:rPr>
              <a:t>1.2	</a:t>
            </a:r>
            <a:r>
              <a:rPr lang="nl-BE" sz="2000" dirty="0" err="1">
                <a:latin typeface="Verdana" panose="020B0604030504040204" pitchFamily="34" charset="0"/>
                <a:ea typeface="Verdana" panose="020B0604030504040204" pitchFamily="34" charset="0"/>
              </a:rPr>
              <a:t>During</a:t>
            </a:r>
            <a:r>
              <a:rPr lang="nl-BE" sz="2000" dirty="0">
                <a:latin typeface="Verdana" panose="020B0604030504040204" pitchFamily="34" charset="0"/>
                <a:ea typeface="Verdana" panose="020B0604030504040204" pitchFamily="34" charset="0"/>
              </a:rPr>
              <a:t>	</a:t>
            </a:r>
            <a:r>
              <a:rPr lang="nl-BE" sz="2000" dirty="0" err="1">
                <a:latin typeface="Verdana" panose="020B0604030504040204" pitchFamily="34" charset="0"/>
                <a:ea typeface="Verdana" panose="020B0604030504040204" pitchFamily="34" charset="0"/>
              </a:rPr>
              <a:t>parenthood</a:t>
            </a:r>
            <a:r>
              <a:rPr lang="nl-BE" sz="2000" dirty="0">
                <a:latin typeface="Verdana" panose="020B0604030504040204" pitchFamily="34" charset="0"/>
                <a:ea typeface="Verdana" panose="020B0604030504040204" pitchFamily="34" charset="0"/>
              </a:rPr>
              <a:t> </a:t>
            </a:r>
          </a:p>
          <a:p>
            <a:pPr marL="857250" lvl="2" indent="0" algn="just">
              <a:buNone/>
            </a:pPr>
            <a:endParaRPr lang="nl-BE" sz="2000" dirty="0">
              <a:latin typeface="Verdana" panose="020B0604030504040204" pitchFamily="34" charset="0"/>
              <a:ea typeface="Verdana" panose="020B0604030504040204" pitchFamily="34" charset="0"/>
            </a:endParaRPr>
          </a:p>
          <a:p>
            <a:pPr marL="457200" lvl="1" indent="0">
              <a:buNone/>
            </a:pPr>
            <a:r>
              <a:rPr lang="nl-NL" sz="2000" dirty="0">
                <a:latin typeface="Verdana" panose="020B0604030504040204" pitchFamily="34" charset="0"/>
                <a:ea typeface="Verdana" panose="020B0604030504040204" pitchFamily="34" charset="0"/>
              </a:rPr>
              <a:t>2. </a:t>
            </a:r>
            <a:r>
              <a:rPr lang="nl-NL" sz="2000" b="1" dirty="0" err="1">
                <a:latin typeface="Verdana" panose="020B0604030504040204" pitchFamily="34" charset="0"/>
                <a:ea typeface="Verdana" panose="020B0604030504040204" pitchFamily="34" charset="0"/>
              </a:rPr>
              <a:t>Children</a:t>
            </a:r>
            <a:r>
              <a:rPr lang="nl-NL" sz="2000" dirty="0">
                <a:latin typeface="Verdana" panose="020B0604030504040204" pitchFamily="34" charset="0"/>
                <a:ea typeface="Verdana" panose="020B0604030504040204" pitchFamily="34" charset="0"/>
              </a:rPr>
              <a:t> of </a:t>
            </a:r>
            <a:r>
              <a:rPr lang="nl-NL" sz="2000" dirty="0" err="1">
                <a:latin typeface="Verdana" panose="020B0604030504040204" pitchFamily="34" charset="0"/>
                <a:ea typeface="Verdana" panose="020B0604030504040204" pitchFamily="34" charset="0"/>
              </a:rPr>
              <a:t>homosexual</a:t>
            </a:r>
            <a:r>
              <a:rPr lang="nl-NL" sz="2000" dirty="0">
                <a:latin typeface="Verdana" panose="020B0604030504040204" pitchFamily="34" charset="0"/>
                <a:ea typeface="Verdana" panose="020B0604030504040204" pitchFamily="34" charset="0"/>
              </a:rPr>
              <a:t> </a:t>
            </a:r>
            <a:r>
              <a:rPr lang="nl-NL" sz="2000" dirty="0" err="1">
                <a:latin typeface="Verdana" panose="020B0604030504040204" pitchFamily="34" charset="0"/>
                <a:ea typeface="Verdana" panose="020B0604030504040204" pitchFamily="34" charset="0"/>
              </a:rPr>
              <a:t>and</a:t>
            </a:r>
            <a:r>
              <a:rPr lang="nl-NL" sz="2000" dirty="0">
                <a:latin typeface="Verdana" panose="020B0604030504040204" pitchFamily="34" charset="0"/>
                <a:ea typeface="Verdana" panose="020B0604030504040204" pitchFamily="34" charset="0"/>
              </a:rPr>
              <a:t> </a:t>
            </a:r>
            <a:r>
              <a:rPr lang="nl-NL" sz="2000" dirty="0" err="1">
                <a:latin typeface="Verdana" panose="020B0604030504040204" pitchFamily="34" charset="0"/>
                <a:ea typeface="Verdana" panose="020B0604030504040204" pitchFamily="34" charset="0"/>
              </a:rPr>
              <a:t>lesbian</a:t>
            </a:r>
            <a:r>
              <a:rPr lang="nl-NL" sz="2000" dirty="0">
                <a:latin typeface="Verdana" panose="020B0604030504040204" pitchFamily="34" charset="0"/>
                <a:ea typeface="Verdana" panose="020B0604030504040204" pitchFamily="34" charset="0"/>
              </a:rPr>
              <a:t> </a:t>
            </a:r>
            <a:r>
              <a:rPr lang="nl-NL" sz="2000" dirty="0" err="1">
                <a:latin typeface="Verdana" panose="020B0604030504040204" pitchFamily="34" charset="0"/>
                <a:ea typeface="Verdana" panose="020B0604030504040204" pitchFamily="34" charset="0"/>
              </a:rPr>
              <a:t>parents</a:t>
            </a:r>
            <a:endParaRPr lang="nl-NL" sz="2000" dirty="0">
              <a:latin typeface="Verdana" panose="020B0604030504040204" pitchFamily="34" charset="0"/>
              <a:ea typeface="Verdana" panose="020B0604030504040204" pitchFamily="34" charset="0"/>
            </a:endParaRPr>
          </a:p>
          <a:p>
            <a:pPr marL="457200" lvl="1" indent="0">
              <a:buNone/>
            </a:pPr>
            <a:r>
              <a:rPr lang="nl-NL" sz="2000" dirty="0">
                <a:latin typeface="Verdana" panose="020B0604030504040204" pitchFamily="34" charset="0"/>
                <a:ea typeface="Verdana" panose="020B0604030504040204" pitchFamily="34" charset="0"/>
              </a:rPr>
              <a:t>	2.1 	Parent-</a:t>
            </a:r>
            <a:r>
              <a:rPr lang="nl-NL" sz="2000" dirty="0" err="1">
                <a:latin typeface="Verdana" panose="020B0604030504040204" pitchFamily="34" charset="0"/>
                <a:ea typeface="Verdana" panose="020B0604030504040204" pitchFamily="34" charset="0"/>
              </a:rPr>
              <a:t>child</a:t>
            </a:r>
            <a:r>
              <a:rPr lang="nl-NL" sz="2000" dirty="0">
                <a:latin typeface="Verdana" panose="020B0604030504040204" pitchFamily="34" charset="0"/>
                <a:ea typeface="Verdana" panose="020B0604030504040204" pitchFamily="34" charset="0"/>
              </a:rPr>
              <a:t> </a:t>
            </a:r>
            <a:r>
              <a:rPr lang="nl-NL" sz="2000" dirty="0" err="1">
                <a:latin typeface="Verdana" panose="020B0604030504040204" pitchFamily="34" charset="0"/>
                <a:ea typeface="Verdana" panose="020B0604030504040204" pitchFamily="34" charset="0"/>
              </a:rPr>
              <a:t>relationship</a:t>
            </a:r>
            <a:r>
              <a:rPr lang="nl-NL" sz="2000" dirty="0">
                <a:latin typeface="Verdana" panose="020B0604030504040204" pitchFamily="34" charset="0"/>
                <a:ea typeface="Verdana" panose="020B0604030504040204" pitchFamily="34" charset="0"/>
              </a:rPr>
              <a:t> </a:t>
            </a:r>
          </a:p>
          <a:p>
            <a:pPr marL="457200" lvl="1" indent="0">
              <a:buNone/>
            </a:pPr>
            <a:r>
              <a:rPr lang="nl-NL" sz="2000" dirty="0">
                <a:latin typeface="Verdana" panose="020B0604030504040204" pitchFamily="34" charset="0"/>
                <a:ea typeface="Verdana" panose="020B0604030504040204" pitchFamily="34" charset="0"/>
              </a:rPr>
              <a:t>	2.2 	Well-</a:t>
            </a:r>
            <a:r>
              <a:rPr lang="nl-NL" sz="2000" dirty="0" err="1">
                <a:latin typeface="Verdana" panose="020B0604030504040204" pitchFamily="34" charset="0"/>
                <a:ea typeface="Verdana" panose="020B0604030504040204" pitchFamily="34" charset="0"/>
              </a:rPr>
              <a:t>being</a:t>
            </a:r>
            <a:r>
              <a:rPr lang="nl-NL" sz="2000" dirty="0">
                <a:latin typeface="Verdana" panose="020B0604030504040204" pitchFamily="34" charset="0"/>
                <a:ea typeface="Verdana" panose="020B0604030504040204" pitchFamily="34" charset="0"/>
              </a:rPr>
              <a:t> </a:t>
            </a:r>
            <a:r>
              <a:rPr lang="nl-NL" sz="2000" dirty="0" err="1">
                <a:latin typeface="Verdana" panose="020B0604030504040204" pitchFamily="34" charset="0"/>
                <a:ea typeface="Verdana" panose="020B0604030504040204" pitchFamily="34" charset="0"/>
              </a:rPr>
              <a:t>and</a:t>
            </a:r>
            <a:r>
              <a:rPr lang="nl-NL" sz="2000" dirty="0">
                <a:latin typeface="Verdana" panose="020B0604030504040204" pitchFamily="34" charset="0"/>
                <a:ea typeface="Verdana" panose="020B0604030504040204" pitchFamily="34" charset="0"/>
              </a:rPr>
              <a:t> </a:t>
            </a:r>
            <a:r>
              <a:rPr lang="nl-NL" sz="2000" dirty="0" err="1">
                <a:latin typeface="Verdana" panose="020B0604030504040204" pitchFamily="34" charset="0"/>
                <a:ea typeface="Verdana" panose="020B0604030504040204" pitchFamily="34" charset="0"/>
              </a:rPr>
              <a:t>experiences</a:t>
            </a:r>
            <a:endParaRPr lang="nl-NL" sz="2000" dirty="0">
              <a:latin typeface="Verdana" panose="020B0604030504040204" pitchFamily="34" charset="0"/>
              <a:ea typeface="Verdana" panose="020B0604030504040204" pitchFamily="34" charset="0"/>
            </a:endParaRPr>
          </a:p>
          <a:p>
            <a:pPr marL="457200" lvl="1" indent="0">
              <a:buNone/>
            </a:pPr>
            <a:endParaRPr lang="nl-NL" sz="2000" dirty="0">
              <a:latin typeface="Verdana" panose="020B0604030504040204" pitchFamily="34" charset="0"/>
              <a:ea typeface="Verdana" panose="020B0604030504040204" pitchFamily="34" charset="0"/>
            </a:endParaRPr>
          </a:p>
          <a:p>
            <a:pPr marL="457200" lvl="1" indent="0">
              <a:buNone/>
            </a:pPr>
            <a:r>
              <a:rPr lang="nl-NL" sz="2000" dirty="0">
                <a:latin typeface="Verdana" panose="020B0604030504040204" pitchFamily="34" charset="0"/>
                <a:ea typeface="Verdana" panose="020B0604030504040204" pitchFamily="34" charset="0"/>
              </a:rPr>
              <a:t>3. </a:t>
            </a:r>
            <a:r>
              <a:rPr lang="nl-NL" sz="2000" dirty="0" err="1">
                <a:latin typeface="Verdana" panose="020B0604030504040204" pitchFamily="34" charset="0"/>
                <a:ea typeface="Verdana" panose="020B0604030504040204" pitchFamily="34" charset="0"/>
              </a:rPr>
              <a:t>Conclusion</a:t>
            </a:r>
            <a:endParaRPr lang="nl-NL" sz="2000" dirty="0">
              <a:latin typeface="Verdana" panose="020B0604030504040204" pitchFamily="34" charset="0"/>
              <a:ea typeface="Verdana" panose="020B0604030504040204" pitchFamily="34" charset="0"/>
            </a:endParaRPr>
          </a:p>
          <a:p>
            <a:pPr marL="457200" lvl="1" indent="0">
              <a:buNone/>
            </a:pPr>
            <a:endParaRPr lang="nl-NL" sz="2400" dirty="0">
              <a:latin typeface="+mj-lt"/>
              <a:ea typeface="Verdana" panose="020B0604030504040204" pitchFamily="34" charset="0"/>
            </a:endParaRPr>
          </a:p>
        </p:txBody>
      </p:sp>
      <p:pic>
        <p:nvPicPr>
          <p:cNvPr id="7" name="Picture 2" descr="UNamur Logo — Université de Namur">
            <a:extLst>
              <a:ext uri="{FF2B5EF4-FFF2-40B4-BE49-F238E27FC236}">
                <a16:creationId xmlns:a16="http://schemas.microsoft.com/office/drawing/2014/main" id="{9BF98E24-A90F-4C2D-ADE0-127EBD948370}"/>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944635" y="5631698"/>
            <a:ext cx="1199365" cy="1328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0792569"/>
      </p:ext>
    </p:extLst>
  </p:cSld>
  <p:clrMapOvr>
    <a:masterClrMapping/>
  </p:clrMapOvr>
  <mc:AlternateContent xmlns:mc="http://schemas.openxmlformats.org/markup-compatibility/2006" xmlns:p14="http://schemas.microsoft.com/office/powerpoint/2010/main">
    <mc:Choice Requires="p14">
      <p:transition spd="slow" p14:dur="2000" advTm="73918"/>
    </mc:Choice>
    <mc:Fallback xmlns="">
      <p:transition spd="slow" advTm="73918"/>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278964" y="404664"/>
            <a:ext cx="8640960" cy="549844"/>
          </a:xfrm>
        </p:spPr>
        <p:txBody>
          <a:bodyPr>
            <a:noAutofit/>
          </a:bodyPr>
          <a:lstStyle/>
          <a:p>
            <a:r>
              <a:rPr lang="nl-NL" sz="2500" b="1" dirty="0"/>
              <a:t>1. </a:t>
            </a:r>
            <a:r>
              <a:rPr lang="nl-NL" sz="2500" b="1" dirty="0" err="1"/>
              <a:t>Homosexual</a:t>
            </a:r>
            <a:r>
              <a:rPr lang="nl-NL" sz="2500" b="1" dirty="0"/>
              <a:t> </a:t>
            </a:r>
            <a:r>
              <a:rPr lang="nl-NL" sz="2500" b="1" dirty="0" err="1"/>
              <a:t>and</a:t>
            </a:r>
            <a:r>
              <a:rPr lang="nl-NL" sz="2500" b="1" dirty="0"/>
              <a:t> </a:t>
            </a:r>
            <a:r>
              <a:rPr lang="nl-NL" sz="2500" b="1" dirty="0" err="1"/>
              <a:t>lesbian</a:t>
            </a:r>
            <a:r>
              <a:rPr lang="nl-NL" sz="2500" b="1" dirty="0"/>
              <a:t> </a:t>
            </a:r>
            <a:r>
              <a:rPr lang="nl-NL" sz="2500" b="1" dirty="0" err="1"/>
              <a:t>parents</a:t>
            </a:r>
            <a:r>
              <a:rPr lang="nl-NL" sz="2500" b="1" dirty="0"/>
              <a:t> </a:t>
            </a:r>
            <a:br>
              <a:rPr lang="nl-NL" sz="2500" b="1" dirty="0"/>
            </a:br>
            <a:r>
              <a:rPr lang="nl-NL" sz="2500" b="1" dirty="0"/>
              <a:t>1.1 Road </a:t>
            </a:r>
            <a:r>
              <a:rPr lang="nl-NL" sz="2500" b="1" dirty="0" err="1"/>
              <a:t>to</a:t>
            </a:r>
            <a:r>
              <a:rPr lang="nl-NL" sz="2500" b="1" dirty="0"/>
              <a:t> </a:t>
            </a:r>
            <a:r>
              <a:rPr lang="nl-NL" sz="2500" b="1" dirty="0" err="1"/>
              <a:t>parenthood</a:t>
            </a:r>
            <a:r>
              <a:rPr lang="nl-NL" sz="2500" b="1" dirty="0"/>
              <a:t> </a:t>
            </a:r>
          </a:p>
        </p:txBody>
      </p:sp>
      <p:sp>
        <p:nvSpPr>
          <p:cNvPr id="5" name="Tijdelijke aanduiding voor inhoud 4"/>
          <p:cNvSpPr>
            <a:spLocks noGrp="1"/>
          </p:cNvSpPr>
          <p:nvPr>
            <p:ph idx="4294967295"/>
          </p:nvPr>
        </p:nvSpPr>
        <p:spPr>
          <a:xfrm>
            <a:off x="251520" y="1248780"/>
            <a:ext cx="8640960" cy="5040560"/>
          </a:xfrm>
        </p:spPr>
        <p:txBody>
          <a:bodyPr/>
          <a:lstStyle/>
          <a:p>
            <a:pPr marL="457200" lvl="1" indent="0" algn="just">
              <a:buNone/>
            </a:pPr>
            <a:endParaRPr lang="nl-NL" sz="2000" dirty="0">
              <a:latin typeface="Verdana" panose="020B0604030504040204" pitchFamily="34" charset="0"/>
              <a:ea typeface="Verdana" panose="020B0604030504040204" pitchFamily="34" charset="0"/>
            </a:endParaRPr>
          </a:p>
          <a:p>
            <a:pPr lvl="1" algn="just">
              <a:buFont typeface="Wingdings" panose="05000000000000000000" pitchFamily="2" charset="2"/>
              <a:buChar char="§"/>
            </a:pPr>
            <a:endParaRPr lang="nl-NL" sz="2000" dirty="0">
              <a:latin typeface="Verdana" panose="020B0604030504040204" pitchFamily="34" charset="0"/>
              <a:ea typeface="Verdana" panose="020B0604030504040204" pitchFamily="34" charset="0"/>
            </a:endParaRPr>
          </a:p>
          <a:p>
            <a:pPr marL="457200" lvl="1" indent="0" algn="just">
              <a:buNone/>
            </a:pPr>
            <a:endParaRPr lang="nl-NL" sz="1600" dirty="0">
              <a:latin typeface="Verdana" panose="020B0604030504040204" pitchFamily="34" charset="0"/>
              <a:ea typeface="Verdana" panose="020B0604030504040204" pitchFamily="34" charset="0"/>
            </a:endParaRPr>
          </a:p>
          <a:p>
            <a:pPr marL="914400" lvl="2" indent="0" algn="just">
              <a:buNone/>
            </a:pPr>
            <a:endParaRPr lang="nl-NL" sz="1600" dirty="0">
              <a:latin typeface="Verdana" panose="020B0604030504040204" pitchFamily="34" charset="0"/>
              <a:ea typeface="Verdana" panose="020B0604030504040204" pitchFamily="34" charset="0"/>
            </a:endParaRPr>
          </a:p>
        </p:txBody>
      </p:sp>
      <p:pic>
        <p:nvPicPr>
          <p:cNvPr id="7" name="Picture 2" descr="UNamur Logo — Université de Namur">
            <a:extLst>
              <a:ext uri="{FF2B5EF4-FFF2-40B4-BE49-F238E27FC236}">
                <a16:creationId xmlns:a16="http://schemas.microsoft.com/office/drawing/2014/main" id="{9BF98E24-A90F-4C2D-ADE0-127EBD948370}"/>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944635" y="5631698"/>
            <a:ext cx="1199365" cy="132893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Diagram 1">
            <a:extLst>
              <a:ext uri="{FF2B5EF4-FFF2-40B4-BE49-F238E27FC236}">
                <a16:creationId xmlns:a16="http://schemas.microsoft.com/office/drawing/2014/main" id="{AC63EDBF-92FB-4D26-BF66-33C62FB48ED7}"/>
              </a:ext>
            </a:extLst>
          </p:cNvPr>
          <p:cNvGraphicFramePr/>
          <p:nvPr>
            <p:extLst>
              <p:ext uri="{D42A27DB-BD31-4B8C-83A1-F6EECF244321}">
                <p14:modId xmlns:p14="http://schemas.microsoft.com/office/powerpoint/2010/main" val="4218940986"/>
              </p:ext>
            </p:extLst>
          </p:nvPr>
        </p:nvGraphicFramePr>
        <p:xfrm>
          <a:off x="407412" y="618955"/>
          <a:ext cx="8136905" cy="534829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833024427"/>
      </p:ext>
    </p:extLst>
  </p:cSld>
  <p:clrMapOvr>
    <a:masterClrMapping/>
  </p:clrMapOvr>
  <mc:AlternateContent xmlns:mc="http://schemas.openxmlformats.org/markup-compatibility/2006" xmlns:p14="http://schemas.microsoft.com/office/powerpoint/2010/main">
    <mc:Choice Requires="p14">
      <p:transition spd="slow" p14:dur="2000" advTm="73918"/>
    </mc:Choice>
    <mc:Fallback xmlns="">
      <p:transition spd="slow" advTm="73918"/>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278964" y="404664"/>
            <a:ext cx="8640960" cy="549844"/>
          </a:xfrm>
        </p:spPr>
        <p:txBody>
          <a:bodyPr>
            <a:noAutofit/>
          </a:bodyPr>
          <a:lstStyle/>
          <a:p>
            <a:r>
              <a:rPr lang="nl-NL" sz="2500" b="1" dirty="0"/>
              <a:t>1. </a:t>
            </a:r>
            <a:r>
              <a:rPr lang="nl-NL" sz="2500" b="1" dirty="0" err="1"/>
              <a:t>Homosexual</a:t>
            </a:r>
            <a:r>
              <a:rPr lang="nl-NL" sz="2500" b="1" dirty="0"/>
              <a:t> </a:t>
            </a:r>
            <a:r>
              <a:rPr lang="nl-NL" sz="2500" b="1" dirty="0" err="1"/>
              <a:t>and</a:t>
            </a:r>
            <a:r>
              <a:rPr lang="nl-NL" sz="2500" b="1" dirty="0"/>
              <a:t> </a:t>
            </a:r>
            <a:r>
              <a:rPr lang="nl-NL" sz="2500" b="1" dirty="0" err="1"/>
              <a:t>lesbian</a:t>
            </a:r>
            <a:r>
              <a:rPr lang="nl-NL" sz="2500" b="1" dirty="0"/>
              <a:t> </a:t>
            </a:r>
            <a:r>
              <a:rPr lang="nl-NL" sz="2500" b="1" dirty="0" err="1"/>
              <a:t>parents</a:t>
            </a:r>
            <a:r>
              <a:rPr lang="nl-NL" sz="2500" b="1" dirty="0"/>
              <a:t> </a:t>
            </a:r>
            <a:br>
              <a:rPr lang="nl-NL" sz="2500" b="1" dirty="0"/>
            </a:br>
            <a:r>
              <a:rPr lang="nl-NL" sz="2500" b="1" dirty="0"/>
              <a:t>1.1 Road </a:t>
            </a:r>
            <a:r>
              <a:rPr lang="nl-NL" sz="2500" b="1" dirty="0" err="1"/>
              <a:t>to</a:t>
            </a:r>
            <a:r>
              <a:rPr lang="nl-NL" sz="2500" b="1" dirty="0"/>
              <a:t> </a:t>
            </a:r>
            <a:r>
              <a:rPr lang="nl-NL" sz="2500" b="1" dirty="0" err="1"/>
              <a:t>parenthood</a:t>
            </a:r>
            <a:r>
              <a:rPr lang="nl-NL" sz="2500" b="1" dirty="0"/>
              <a:t> </a:t>
            </a:r>
          </a:p>
        </p:txBody>
      </p:sp>
      <p:sp>
        <p:nvSpPr>
          <p:cNvPr id="5" name="Tijdelijke aanduiding voor inhoud 4"/>
          <p:cNvSpPr>
            <a:spLocks noGrp="1"/>
          </p:cNvSpPr>
          <p:nvPr>
            <p:ph idx="4294967295"/>
          </p:nvPr>
        </p:nvSpPr>
        <p:spPr>
          <a:xfrm>
            <a:off x="251520" y="1248780"/>
            <a:ext cx="8640960" cy="5040560"/>
          </a:xfrm>
        </p:spPr>
        <p:txBody>
          <a:bodyPr/>
          <a:lstStyle/>
          <a:p>
            <a:pPr marL="914400" lvl="2" indent="0">
              <a:buNone/>
            </a:pPr>
            <a:endParaRPr lang="nl-NL" sz="2000" dirty="0">
              <a:latin typeface="+mj-lt"/>
              <a:ea typeface="Verdana" panose="020B0604030504040204" pitchFamily="34" charset="0"/>
            </a:endParaRPr>
          </a:p>
          <a:p>
            <a:pPr marL="457200" lvl="1" indent="0" algn="ctr">
              <a:buNone/>
            </a:pPr>
            <a:r>
              <a:rPr lang="en-US" sz="2400" dirty="0">
                <a:latin typeface="Verdana" panose="020B0604030504040204" pitchFamily="34" charset="0"/>
                <a:ea typeface="Verdana" panose="020B0604030504040204" pitchFamily="34" charset="0"/>
              </a:rPr>
              <a:t>“</a:t>
            </a:r>
            <a:r>
              <a:rPr lang="en-US" sz="2400" i="1" dirty="0">
                <a:latin typeface="Verdana" panose="020B0604030504040204" pitchFamily="34" charset="0"/>
                <a:ea typeface="Verdana" panose="020B0604030504040204" pitchFamily="34" charset="0"/>
              </a:rPr>
              <a:t>It</a:t>
            </a:r>
            <a:r>
              <a:rPr lang="en-US" sz="2400" dirty="0">
                <a:latin typeface="Verdana" panose="020B0604030504040204" pitchFamily="34" charset="0"/>
                <a:ea typeface="Verdana" panose="020B0604030504040204" pitchFamily="34" charset="0"/>
              </a:rPr>
              <a:t> </a:t>
            </a:r>
            <a:r>
              <a:rPr lang="en-US" sz="2400" i="1" dirty="0">
                <a:latin typeface="Verdana" panose="020B0604030504040204" pitchFamily="34" charset="0"/>
                <a:ea typeface="Verdana" panose="020B0604030504040204" pitchFamily="34" charset="0"/>
              </a:rPr>
              <a:t>was very strange since she was looking at us the whole time, but saying ‘the mother and father’, ‘the woman and man’ and ‘the man’ and ‘the father’. There was never any ‘partner’ or ‘supporting mother’ or ‘other mother’ or anything... So it didn’t feel very good, so we were very upset and got a lot of strange ideas about exactly how aware the staff was</a:t>
            </a:r>
            <a:r>
              <a:rPr lang="en-US" sz="2400" dirty="0">
                <a:latin typeface="Verdana" panose="020B0604030504040204" pitchFamily="34" charset="0"/>
                <a:ea typeface="Verdana" panose="020B0604030504040204" pitchFamily="34" charset="0"/>
              </a:rPr>
              <a:t>”</a:t>
            </a:r>
          </a:p>
          <a:p>
            <a:pPr marL="457200" lvl="1" indent="0" algn="ctr">
              <a:buNone/>
            </a:pPr>
            <a:r>
              <a:rPr lang="en-US" sz="2400" dirty="0">
                <a:latin typeface="Verdana" panose="020B0604030504040204" pitchFamily="34" charset="0"/>
                <a:ea typeface="Verdana" panose="020B0604030504040204" pitchFamily="34" charset="0"/>
              </a:rPr>
              <a:t> (RÖNDAHL et al., 2009, p. 2342)</a:t>
            </a:r>
            <a:endParaRPr lang="nl-NL" sz="2400" dirty="0">
              <a:latin typeface="Verdana" panose="020B0604030504040204" pitchFamily="34" charset="0"/>
              <a:ea typeface="Verdana" panose="020B0604030504040204" pitchFamily="34" charset="0"/>
            </a:endParaRPr>
          </a:p>
        </p:txBody>
      </p:sp>
      <p:pic>
        <p:nvPicPr>
          <p:cNvPr id="7" name="Picture 2" descr="UNamur Logo — Université de Namur">
            <a:extLst>
              <a:ext uri="{FF2B5EF4-FFF2-40B4-BE49-F238E27FC236}">
                <a16:creationId xmlns:a16="http://schemas.microsoft.com/office/drawing/2014/main" id="{9BF98E24-A90F-4C2D-ADE0-127EBD948370}"/>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944635" y="5631698"/>
            <a:ext cx="1199365" cy="1328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2107012"/>
      </p:ext>
    </p:extLst>
  </p:cSld>
  <p:clrMapOvr>
    <a:masterClrMapping/>
  </p:clrMapOvr>
  <mc:AlternateContent xmlns:mc="http://schemas.openxmlformats.org/markup-compatibility/2006" xmlns:p14="http://schemas.microsoft.com/office/powerpoint/2010/main">
    <mc:Choice Requires="p14">
      <p:transition spd="slow" p14:dur="2000" advTm="73918"/>
    </mc:Choice>
    <mc:Fallback xmlns="">
      <p:transition spd="slow" advTm="73918"/>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278964" y="404664"/>
            <a:ext cx="8640960" cy="549844"/>
          </a:xfrm>
        </p:spPr>
        <p:txBody>
          <a:bodyPr>
            <a:noAutofit/>
          </a:bodyPr>
          <a:lstStyle/>
          <a:p>
            <a:r>
              <a:rPr lang="nl-NL" sz="2500" b="1" dirty="0"/>
              <a:t>1. </a:t>
            </a:r>
            <a:r>
              <a:rPr lang="nl-NL" sz="2500" b="1" dirty="0" err="1"/>
              <a:t>Homosexual</a:t>
            </a:r>
            <a:r>
              <a:rPr lang="nl-NL" sz="2500" b="1" dirty="0"/>
              <a:t> </a:t>
            </a:r>
            <a:r>
              <a:rPr lang="nl-NL" sz="2500" b="1" dirty="0" err="1"/>
              <a:t>and</a:t>
            </a:r>
            <a:r>
              <a:rPr lang="nl-NL" sz="2500" b="1" dirty="0"/>
              <a:t> </a:t>
            </a:r>
            <a:r>
              <a:rPr lang="nl-NL" sz="2500" b="1" dirty="0" err="1"/>
              <a:t>lesbian</a:t>
            </a:r>
            <a:r>
              <a:rPr lang="nl-NL" sz="2500" b="1" dirty="0"/>
              <a:t> </a:t>
            </a:r>
            <a:r>
              <a:rPr lang="nl-NL" sz="2500" b="1" dirty="0" err="1"/>
              <a:t>parents</a:t>
            </a:r>
            <a:r>
              <a:rPr lang="nl-NL" sz="2500" b="1" dirty="0"/>
              <a:t> </a:t>
            </a:r>
            <a:br>
              <a:rPr lang="nl-NL" sz="2500" b="1" dirty="0"/>
            </a:br>
            <a:r>
              <a:rPr lang="nl-NL" sz="2500" b="1" dirty="0"/>
              <a:t>1.1 Road </a:t>
            </a:r>
            <a:r>
              <a:rPr lang="nl-NL" sz="2500" b="1" dirty="0" err="1"/>
              <a:t>to</a:t>
            </a:r>
            <a:r>
              <a:rPr lang="nl-NL" sz="2500" b="1" dirty="0"/>
              <a:t> </a:t>
            </a:r>
            <a:r>
              <a:rPr lang="nl-NL" sz="2500" b="1" dirty="0" err="1"/>
              <a:t>parenthood</a:t>
            </a:r>
            <a:r>
              <a:rPr lang="nl-NL" sz="2500" b="1" dirty="0"/>
              <a:t> </a:t>
            </a:r>
          </a:p>
        </p:txBody>
      </p:sp>
      <p:sp>
        <p:nvSpPr>
          <p:cNvPr id="5" name="Tijdelijke aanduiding voor inhoud 4"/>
          <p:cNvSpPr>
            <a:spLocks noGrp="1"/>
          </p:cNvSpPr>
          <p:nvPr>
            <p:ph idx="4294967295"/>
          </p:nvPr>
        </p:nvSpPr>
        <p:spPr>
          <a:xfrm>
            <a:off x="251520" y="1248780"/>
            <a:ext cx="8640960" cy="5040560"/>
          </a:xfrm>
        </p:spPr>
        <p:txBody>
          <a:bodyPr/>
          <a:lstStyle/>
          <a:p>
            <a:pPr marL="457200" lvl="1" indent="0" algn="just">
              <a:buNone/>
            </a:pPr>
            <a:endParaRPr lang="nl-NL" sz="2000" dirty="0">
              <a:latin typeface="Verdana" panose="020B0604030504040204" pitchFamily="34" charset="0"/>
              <a:ea typeface="Verdana" panose="020B0604030504040204" pitchFamily="34" charset="0"/>
            </a:endParaRPr>
          </a:p>
          <a:p>
            <a:pPr lvl="1" algn="just">
              <a:buFont typeface="Wingdings" panose="05000000000000000000" pitchFamily="2" charset="2"/>
              <a:buChar char="§"/>
            </a:pPr>
            <a:endParaRPr lang="nl-NL" sz="2000" dirty="0">
              <a:latin typeface="Verdana" panose="020B0604030504040204" pitchFamily="34" charset="0"/>
              <a:ea typeface="Verdana" panose="020B0604030504040204" pitchFamily="34" charset="0"/>
            </a:endParaRPr>
          </a:p>
          <a:p>
            <a:pPr marL="457200" lvl="1" indent="0" algn="just">
              <a:buNone/>
            </a:pPr>
            <a:endParaRPr lang="nl-NL" sz="1600" dirty="0">
              <a:latin typeface="Verdana" panose="020B0604030504040204" pitchFamily="34" charset="0"/>
              <a:ea typeface="Verdana" panose="020B0604030504040204" pitchFamily="34" charset="0"/>
            </a:endParaRPr>
          </a:p>
          <a:p>
            <a:pPr marL="914400" lvl="2" indent="0" algn="just">
              <a:buNone/>
            </a:pPr>
            <a:endParaRPr lang="nl-NL" sz="1600" dirty="0">
              <a:latin typeface="Verdana" panose="020B0604030504040204" pitchFamily="34" charset="0"/>
              <a:ea typeface="Verdana" panose="020B0604030504040204" pitchFamily="34" charset="0"/>
            </a:endParaRPr>
          </a:p>
        </p:txBody>
      </p:sp>
      <p:pic>
        <p:nvPicPr>
          <p:cNvPr id="7" name="Picture 2" descr="UNamur Logo — Université de Namur">
            <a:extLst>
              <a:ext uri="{FF2B5EF4-FFF2-40B4-BE49-F238E27FC236}">
                <a16:creationId xmlns:a16="http://schemas.microsoft.com/office/drawing/2014/main" id="{9BF98E24-A90F-4C2D-ADE0-127EBD948370}"/>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944635" y="5631698"/>
            <a:ext cx="1199365" cy="132893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Diagram 1">
            <a:extLst>
              <a:ext uri="{FF2B5EF4-FFF2-40B4-BE49-F238E27FC236}">
                <a16:creationId xmlns:a16="http://schemas.microsoft.com/office/drawing/2014/main" id="{1D710EBE-7917-4754-9992-609B4259F9AE}"/>
              </a:ext>
            </a:extLst>
          </p:cNvPr>
          <p:cNvGraphicFramePr/>
          <p:nvPr>
            <p:extLst>
              <p:ext uri="{D42A27DB-BD31-4B8C-83A1-F6EECF244321}">
                <p14:modId xmlns:p14="http://schemas.microsoft.com/office/powerpoint/2010/main" val="2715001437"/>
              </p:ext>
            </p:extLst>
          </p:nvPr>
        </p:nvGraphicFramePr>
        <p:xfrm>
          <a:off x="467544" y="959961"/>
          <a:ext cx="7876316" cy="50405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863042964"/>
      </p:ext>
    </p:extLst>
  </p:cSld>
  <p:clrMapOvr>
    <a:masterClrMapping/>
  </p:clrMapOvr>
  <mc:AlternateContent xmlns:mc="http://schemas.openxmlformats.org/markup-compatibility/2006" xmlns:p14="http://schemas.microsoft.com/office/powerpoint/2010/main">
    <mc:Choice Requires="p14">
      <p:transition spd="slow" p14:dur="2000" advTm="73918"/>
    </mc:Choice>
    <mc:Fallback xmlns="">
      <p:transition spd="slow" advTm="73918"/>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278964" y="404664"/>
            <a:ext cx="8640960" cy="549844"/>
          </a:xfrm>
        </p:spPr>
        <p:txBody>
          <a:bodyPr>
            <a:noAutofit/>
          </a:bodyPr>
          <a:lstStyle/>
          <a:p>
            <a:r>
              <a:rPr lang="nl-NL" sz="2500" b="1" dirty="0"/>
              <a:t>1. </a:t>
            </a:r>
            <a:r>
              <a:rPr lang="nl-NL" sz="2500" b="1" dirty="0" err="1"/>
              <a:t>Homosexual</a:t>
            </a:r>
            <a:r>
              <a:rPr lang="nl-NL" sz="2500" b="1" dirty="0"/>
              <a:t> </a:t>
            </a:r>
            <a:r>
              <a:rPr lang="nl-NL" sz="2500" b="1" dirty="0" err="1"/>
              <a:t>and</a:t>
            </a:r>
            <a:r>
              <a:rPr lang="nl-NL" sz="2500" b="1" dirty="0"/>
              <a:t> </a:t>
            </a:r>
            <a:r>
              <a:rPr lang="nl-NL" sz="2500" b="1" dirty="0" err="1"/>
              <a:t>lesbian</a:t>
            </a:r>
            <a:r>
              <a:rPr lang="nl-NL" sz="2500" b="1" dirty="0"/>
              <a:t> </a:t>
            </a:r>
            <a:r>
              <a:rPr lang="nl-NL" sz="2500" b="1" dirty="0" err="1"/>
              <a:t>parents</a:t>
            </a:r>
            <a:r>
              <a:rPr lang="nl-NL" sz="2500" b="1" dirty="0"/>
              <a:t> </a:t>
            </a:r>
            <a:br>
              <a:rPr lang="nl-NL" sz="2500" b="1" dirty="0"/>
            </a:br>
            <a:r>
              <a:rPr lang="nl-NL" sz="2500" b="1" dirty="0"/>
              <a:t>1.2 </a:t>
            </a:r>
            <a:r>
              <a:rPr lang="nl-NL" sz="2500" b="1" dirty="0" err="1"/>
              <a:t>During</a:t>
            </a:r>
            <a:r>
              <a:rPr lang="nl-NL" sz="2500" b="1" dirty="0"/>
              <a:t> </a:t>
            </a:r>
            <a:r>
              <a:rPr lang="nl-NL" sz="2500" b="1" dirty="0" err="1"/>
              <a:t>parenthood</a:t>
            </a:r>
            <a:r>
              <a:rPr lang="nl-NL" sz="2500" b="1" dirty="0"/>
              <a:t> </a:t>
            </a:r>
          </a:p>
        </p:txBody>
      </p:sp>
      <p:sp>
        <p:nvSpPr>
          <p:cNvPr id="5" name="Tijdelijke aanduiding voor inhoud 4"/>
          <p:cNvSpPr>
            <a:spLocks noGrp="1"/>
          </p:cNvSpPr>
          <p:nvPr>
            <p:ph idx="4294967295"/>
          </p:nvPr>
        </p:nvSpPr>
        <p:spPr>
          <a:xfrm>
            <a:off x="251520" y="1248780"/>
            <a:ext cx="8640960" cy="5040560"/>
          </a:xfrm>
        </p:spPr>
        <p:txBody>
          <a:bodyPr/>
          <a:lstStyle/>
          <a:p>
            <a:pPr marL="457200" lvl="1" indent="0" algn="ctr">
              <a:buNone/>
            </a:pPr>
            <a:endParaRPr lang="nl-BE" dirty="0"/>
          </a:p>
        </p:txBody>
      </p:sp>
      <p:pic>
        <p:nvPicPr>
          <p:cNvPr id="7" name="Picture 2" descr="UNamur Logo — Université de Namur">
            <a:extLst>
              <a:ext uri="{FF2B5EF4-FFF2-40B4-BE49-F238E27FC236}">
                <a16:creationId xmlns:a16="http://schemas.microsoft.com/office/drawing/2014/main" id="{9BF98E24-A90F-4C2D-ADE0-127EBD948370}"/>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944635" y="5631698"/>
            <a:ext cx="1199365" cy="132893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Diagram 7">
            <a:extLst>
              <a:ext uri="{FF2B5EF4-FFF2-40B4-BE49-F238E27FC236}">
                <a16:creationId xmlns:a16="http://schemas.microsoft.com/office/drawing/2014/main" id="{FE9E70A4-31AB-460A-B5BC-C832B044BD1D}"/>
              </a:ext>
            </a:extLst>
          </p:cNvPr>
          <p:cNvGraphicFramePr/>
          <p:nvPr>
            <p:extLst>
              <p:ext uri="{D42A27DB-BD31-4B8C-83A1-F6EECF244321}">
                <p14:modId xmlns:p14="http://schemas.microsoft.com/office/powerpoint/2010/main" val="1149415969"/>
              </p:ext>
            </p:extLst>
          </p:nvPr>
        </p:nvGraphicFramePr>
        <p:xfrm>
          <a:off x="407412" y="618955"/>
          <a:ext cx="8136905" cy="534829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925066720"/>
      </p:ext>
    </p:extLst>
  </p:cSld>
  <p:clrMapOvr>
    <a:masterClrMapping/>
  </p:clrMapOvr>
  <mc:AlternateContent xmlns:mc="http://schemas.openxmlformats.org/markup-compatibility/2006" xmlns:p14="http://schemas.microsoft.com/office/powerpoint/2010/main">
    <mc:Choice Requires="p14">
      <p:transition spd="slow" p14:dur="2000" advTm="73918"/>
    </mc:Choice>
    <mc:Fallback xmlns="">
      <p:transition spd="slow" advTm="73918"/>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278964" y="404664"/>
            <a:ext cx="8640960" cy="549844"/>
          </a:xfrm>
        </p:spPr>
        <p:txBody>
          <a:bodyPr>
            <a:noAutofit/>
          </a:bodyPr>
          <a:lstStyle/>
          <a:p>
            <a:r>
              <a:rPr lang="nl-NL" sz="2500" b="1" dirty="0"/>
              <a:t>1. </a:t>
            </a:r>
            <a:r>
              <a:rPr lang="nl-NL" sz="2500" b="1" dirty="0" err="1"/>
              <a:t>Homosexual</a:t>
            </a:r>
            <a:r>
              <a:rPr lang="nl-NL" sz="2500" b="1" dirty="0"/>
              <a:t> </a:t>
            </a:r>
            <a:r>
              <a:rPr lang="nl-NL" sz="2500" b="1" dirty="0" err="1"/>
              <a:t>and</a:t>
            </a:r>
            <a:r>
              <a:rPr lang="nl-NL" sz="2500" b="1" dirty="0"/>
              <a:t> </a:t>
            </a:r>
            <a:r>
              <a:rPr lang="nl-NL" sz="2500" b="1" dirty="0" err="1"/>
              <a:t>lesbian</a:t>
            </a:r>
            <a:r>
              <a:rPr lang="nl-NL" sz="2500" b="1" dirty="0"/>
              <a:t> </a:t>
            </a:r>
            <a:r>
              <a:rPr lang="nl-NL" sz="2500" b="1" dirty="0" err="1"/>
              <a:t>parents</a:t>
            </a:r>
            <a:r>
              <a:rPr lang="nl-NL" sz="2500" b="1" dirty="0"/>
              <a:t> </a:t>
            </a:r>
            <a:br>
              <a:rPr lang="nl-NL" sz="2500" b="1" dirty="0"/>
            </a:br>
            <a:r>
              <a:rPr lang="nl-NL" sz="2500" b="1" dirty="0"/>
              <a:t>1.2 </a:t>
            </a:r>
            <a:r>
              <a:rPr lang="nl-NL" sz="2500" b="1" dirty="0" err="1"/>
              <a:t>During</a:t>
            </a:r>
            <a:r>
              <a:rPr lang="nl-NL" sz="2500" b="1" dirty="0"/>
              <a:t> </a:t>
            </a:r>
            <a:r>
              <a:rPr lang="nl-NL" sz="2500" b="1" dirty="0" err="1"/>
              <a:t>parenthood</a:t>
            </a:r>
            <a:r>
              <a:rPr lang="nl-NL" sz="2500" b="1" dirty="0"/>
              <a:t> </a:t>
            </a:r>
          </a:p>
        </p:txBody>
      </p:sp>
      <p:sp>
        <p:nvSpPr>
          <p:cNvPr id="5" name="Tijdelijke aanduiding voor inhoud 4"/>
          <p:cNvSpPr>
            <a:spLocks noGrp="1"/>
          </p:cNvSpPr>
          <p:nvPr>
            <p:ph idx="4294967295"/>
          </p:nvPr>
        </p:nvSpPr>
        <p:spPr>
          <a:xfrm>
            <a:off x="251520" y="1248780"/>
            <a:ext cx="8640960" cy="5040560"/>
          </a:xfrm>
        </p:spPr>
        <p:txBody>
          <a:bodyPr/>
          <a:lstStyle/>
          <a:p>
            <a:pPr marL="457200" lvl="1" indent="0" algn="ctr">
              <a:buNone/>
            </a:pPr>
            <a:endParaRPr lang="nl-BE" dirty="0"/>
          </a:p>
        </p:txBody>
      </p:sp>
      <p:pic>
        <p:nvPicPr>
          <p:cNvPr id="7" name="Picture 2" descr="UNamur Logo — Université de Namur">
            <a:extLst>
              <a:ext uri="{FF2B5EF4-FFF2-40B4-BE49-F238E27FC236}">
                <a16:creationId xmlns:a16="http://schemas.microsoft.com/office/drawing/2014/main" id="{9BF98E24-A90F-4C2D-ADE0-127EBD948370}"/>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944635" y="5631698"/>
            <a:ext cx="1199365" cy="132893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Diagram 5">
            <a:extLst>
              <a:ext uri="{FF2B5EF4-FFF2-40B4-BE49-F238E27FC236}">
                <a16:creationId xmlns:a16="http://schemas.microsoft.com/office/drawing/2014/main" id="{7E751FD4-65F2-4C76-923F-209EF56CB2D0}"/>
              </a:ext>
            </a:extLst>
          </p:cNvPr>
          <p:cNvGraphicFramePr/>
          <p:nvPr>
            <p:extLst>
              <p:ext uri="{D42A27DB-BD31-4B8C-83A1-F6EECF244321}">
                <p14:modId xmlns:p14="http://schemas.microsoft.com/office/powerpoint/2010/main" val="2837110880"/>
              </p:ext>
            </p:extLst>
          </p:nvPr>
        </p:nvGraphicFramePr>
        <p:xfrm>
          <a:off x="297220" y="1004174"/>
          <a:ext cx="7876316" cy="50405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286338868"/>
      </p:ext>
    </p:extLst>
  </p:cSld>
  <p:clrMapOvr>
    <a:masterClrMapping/>
  </p:clrMapOvr>
  <mc:AlternateContent xmlns:mc="http://schemas.openxmlformats.org/markup-compatibility/2006" xmlns:p14="http://schemas.microsoft.com/office/powerpoint/2010/main">
    <mc:Choice Requires="p14">
      <p:transition spd="slow" p14:dur="2000" advTm="73918"/>
    </mc:Choice>
    <mc:Fallback xmlns="">
      <p:transition spd="slow" advTm="73918"/>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278964" y="404664"/>
            <a:ext cx="8640960" cy="549844"/>
          </a:xfrm>
        </p:spPr>
        <p:txBody>
          <a:bodyPr>
            <a:noAutofit/>
          </a:bodyPr>
          <a:lstStyle/>
          <a:p>
            <a:r>
              <a:rPr lang="nl-NL" sz="2500" b="1" dirty="0"/>
              <a:t>2. </a:t>
            </a:r>
            <a:r>
              <a:rPr lang="nl-NL" sz="2500" b="1" dirty="0" err="1"/>
              <a:t>Children</a:t>
            </a:r>
            <a:r>
              <a:rPr lang="nl-NL" sz="2500" b="1" dirty="0"/>
              <a:t> of </a:t>
            </a:r>
            <a:r>
              <a:rPr lang="nl-NL" sz="2500" b="1" dirty="0" err="1"/>
              <a:t>homosexual</a:t>
            </a:r>
            <a:r>
              <a:rPr lang="nl-NL" sz="2500" b="1" dirty="0"/>
              <a:t> </a:t>
            </a:r>
            <a:r>
              <a:rPr lang="nl-NL" sz="2500" b="1" dirty="0" err="1"/>
              <a:t>and</a:t>
            </a:r>
            <a:r>
              <a:rPr lang="nl-NL" sz="2500" b="1" dirty="0"/>
              <a:t> </a:t>
            </a:r>
            <a:r>
              <a:rPr lang="nl-NL" sz="2500" b="1" dirty="0" err="1"/>
              <a:t>lesbian</a:t>
            </a:r>
            <a:r>
              <a:rPr lang="nl-NL" sz="2500" b="1" dirty="0"/>
              <a:t> </a:t>
            </a:r>
            <a:r>
              <a:rPr lang="nl-NL" sz="2500" b="1" dirty="0" err="1"/>
              <a:t>parents</a:t>
            </a:r>
            <a:br>
              <a:rPr lang="nl-NL" sz="2500" b="1" dirty="0"/>
            </a:br>
            <a:r>
              <a:rPr lang="nl-NL" sz="2500" b="1" dirty="0"/>
              <a:t>2.1 Parent-</a:t>
            </a:r>
            <a:r>
              <a:rPr lang="nl-NL" sz="2500" b="1" dirty="0" err="1"/>
              <a:t>child</a:t>
            </a:r>
            <a:r>
              <a:rPr lang="nl-NL" sz="2500" b="1" dirty="0"/>
              <a:t> </a:t>
            </a:r>
            <a:r>
              <a:rPr lang="nl-NL" sz="2500" b="1" dirty="0" err="1"/>
              <a:t>relationship</a:t>
            </a:r>
            <a:endParaRPr lang="nl-NL" sz="2500" b="1" dirty="0"/>
          </a:p>
        </p:txBody>
      </p:sp>
      <p:sp>
        <p:nvSpPr>
          <p:cNvPr id="5" name="Tijdelijke aanduiding voor inhoud 4"/>
          <p:cNvSpPr>
            <a:spLocks noGrp="1"/>
          </p:cNvSpPr>
          <p:nvPr>
            <p:ph idx="4294967295"/>
          </p:nvPr>
        </p:nvSpPr>
        <p:spPr>
          <a:xfrm>
            <a:off x="9064" y="1124744"/>
            <a:ext cx="8640960" cy="5040560"/>
          </a:xfrm>
        </p:spPr>
        <p:txBody>
          <a:bodyPr/>
          <a:lstStyle/>
          <a:p>
            <a:pPr marL="457200" lvl="1" indent="0" algn="ctr">
              <a:buNone/>
            </a:pPr>
            <a:r>
              <a:rPr lang="nl-BE" dirty="0"/>
              <a:t> </a:t>
            </a:r>
          </a:p>
        </p:txBody>
      </p:sp>
      <p:pic>
        <p:nvPicPr>
          <p:cNvPr id="7" name="Picture 2" descr="UNamur Logo — Université de Namur">
            <a:extLst>
              <a:ext uri="{FF2B5EF4-FFF2-40B4-BE49-F238E27FC236}">
                <a16:creationId xmlns:a16="http://schemas.microsoft.com/office/drawing/2014/main" id="{9BF98E24-A90F-4C2D-ADE0-127EBD948370}"/>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944635" y="5631698"/>
            <a:ext cx="1199365" cy="132893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00155138-A30C-4252-98D2-A62E109F8077}"/>
              </a:ext>
            </a:extLst>
          </p:cNvPr>
          <p:cNvPicPr>
            <a:picLocks noChangeAspect="1"/>
          </p:cNvPicPr>
          <p:nvPr/>
        </p:nvPicPr>
        <p:blipFill>
          <a:blip r:embed="rId4"/>
          <a:stretch>
            <a:fillRect/>
          </a:stretch>
        </p:blipFill>
        <p:spPr>
          <a:xfrm>
            <a:off x="5436096" y="1809882"/>
            <a:ext cx="2790825" cy="2752725"/>
          </a:xfrm>
          <a:prstGeom prst="rect">
            <a:avLst/>
          </a:prstGeom>
        </p:spPr>
      </p:pic>
      <p:pic>
        <p:nvPicPr>
          <p:cNvPr id="9" name="Picture 8">
            <a:extLst>
              <a:ext uri="{FF2B5EF4-FFF2-40B4-BE49-F238E27FC236}">
                <a16:creationId xmlns:a16="http://schemas.microsoft.com/office/drawing/2014/main" id="{A4ED34D1-C6C2-43DB-A479-AFC3FC7EB976}"/>
              </a:ext>
            </a:extLst>
          </p:cNvPr>
          <p:cNvPicPr>
            <a:picLocks noChangeAspect="1"/>
          </p:cNvPicPr>
          <p:nvPr/>
        </p:nvPicPr>
        <p:blipFill>
          <a:blip r:embed="rId5"/>
          <a:stretch>
            <a:fillRect/>
          </a:stretch>
        </p:blipFill>
        <p:spPr>
          <a:xfrm>
            <a:off x="943119" y="1857641"/>
            <a:ext cx="2857500" cy="2724150"/>
          </a:xfrm>
          <a:prstGeom prst="rect">
            <a:avLst/>
          </a:prstGeom>
        </p:spPr>
      </p:pic>
      <p:sp>
        <p:nvSpPr>
          <p:cNvPr id="10" name="TextBox 9">
            <a:extLst>
              <a:ext uri="{FF2B5EF4-FFF2-40B4-BE49-F238E27FC236}">
                <a16:creationId xmlns:a16="http://schemas.microsoft.com/office/drawing/2014/main" id="{F0CD1BEA-F802-4482-8E69-97564731ADDE}"/>
              </a:ext>
            </a:extLst>
          </p:cNvPr>
          <p:cNvSpPr txBox="1"/>
          <p:nvPr/>
        </p:nvSpPr>
        <p:spPr>
          <a:xfrm>
            <a:off x="1547665" y="4562607"/>
            <a:ext cx="6396970" cy="338554"/>
          </a:xfrm>
          <a:prstGeom prst="rect">
            <a:avLst/>
          </a:prstGeom>
          <a:noFill/>
        </p:spPr>
        <p:txBody>
          <a:bodyPr wrap="square" rtlCol="0">
            <a:spAutoFit/>
          </a:bodyPr>
          <a:lstStyle/>
          <a:p>
            <a:r>
              <a:rPr lang="nl-BE" sz="1600" b="1" dirty="0" err="1">
                <a:latin typeface="Verdana" panose="020B0604030504040204" pitchFamily="34" charset="0"/>
                <a:ea typeface="Verdana" panose="020B0604030504040204" pitchFamily="34" charset="0"/>
              </a:rPr>
              <a:t>Intrinsic</a:t>
            </a:r>
            <a:r>
              <a:rPr lang="nl-BE" sz="1600" b="1" dirty="0">
                <a:latin typeface="Verdana" panose="020B0604030504040204" pitchFamily="34" charset="0"/>
                <a:ea typeface="Verdana" panose="020B0604030504040204" pitchFamily="34" charset="0"/>
              </a:rPr>
              <a:t> </a:t>
            </a:r>
            <a:r>
              <a:rPr lang="nl-BE" sz="1600" b="1" dirty="0" err="1">
                <a:latin typeface="Verdana" panose="020B0604030504040204" pitchFamily="34" charset="0"/>
                <a:ea typeface="Verdana" panose="020B0604030504040204" pitchFamily="34" charset="0"/>
              </a:rPr>
              <a:t>parental</a:t>
            </a:r>
            <a:r>
              <a:rPr lang="nl-BE" sz="1600" b="1" dirty="0">
                <a:latin typeface="Verdana" panose="020B0604030504040204" pitchFamily="34" charset="0"/>
                <a:ea typeface="Verdana" panose="020B0604030504040204" pitchFamily="34" charset="0"/>
              </a:rPr>
              <a:t> </a:t>
            </a:r>
            <a:r>
              <a:rPr lang="nl-BE" sz="1600" b="1" dirty="0" err="1">
                <a:latin typeface="Verdana" panose="020B0604030504040204" pitchFamily="34" charset="0"/>
                <a:ea typeface="Verdana" panose="020B0604030504040204" pitchFamily="34" charset="0"/>
              </a:rPr>
              <a:t>desire</a:t>
            </a:r>
            <a:r>
              <a:rPr lang="nl-BE" sz="1600" b="1" dirty="0">
                <a:latin typeface="Verdana" panose="020B0604030504040204" pitchFamily="34" charset="0"/>
                <a:ea typeface="Verdana" panose="020B0604030504040204" pitchFamily="34" charset="0"/>
              </a:rPr>
              <a:t>, </a:t>
            </a:r>
            <a:r>
              <a:rPr lang="nl-BE" sz="1600" b="1" dirty="0" err="1">
                <a:latin typeface="Verdana" panose="020B0604030504040204" pitchFamily="34" charset="0"/>
                <a:ea typeface="Verdana" panose="020B0604030504040204" pitchFamily="34" charset="0"/>
              </a:rPr>
              <a:t>motivation</a:t>
            </a:r>
            <a:r>
              <a:rPr lang="nl-BE" sz="1600" b="1" dirty="0">
                <a:latin typeface="Verdana" panose="020B0604030504040204" pitchFamily="34" charset="0"/>
                <a:ea typeface="Verdana" panose="020B0604030504040204" pitchFamily="34" charset="0"/>
              </a:rPr>
              <a:t> </a:t>
            </a:r>
            <a:r>
              <a:rPr lang="nl-BE" sz="1600" b="1" dirty="0" err="1">
                <a:latin typeface="Verdana" panose="020B0604030504040204" pitchFamily="34" charset="0"/>
                <a:ea typeface="Verdana" panose="020B0604030504040204" pitchFamily="34" charset="0"/>
              </a:rPr>
              <a:t>and</a:t>
            </a:r>
            <a:r>
              <a:rPr lang="nl-BE" sz="1600" b="1" dirty="0">
                <a:latin typeface="Verdana" panose="020B0604030504040204" pitchFamily="34" charset="0"/>
                <a:ea typeface="Verdana" panose="020B0604030504040204" pitchFamily="34" charset="0"/>
              </a:rPr>
              <a:t> commitment </a:t>
            </a:r>
          </a:p>
        </p:txBody>
      </p:sp>
      <p:pic>
        <p:nvPicPr>
          <p:cNvPr id="14" name="Picture 13">
            <a:extLst>
              <a:ext uri="{FF2B5EF4-FFF2-40B4-BE49-F238E27FC236}">
                <a16:creationId xmlns:a16="http://schemas.microsoft.com/office/drawing/2014/main" id="{2BA32B73-DCD0-4C2C-AD9D-7EAEBDD3B3CA}"/>
              </a:ext>
            </a:extLst>
          </p:cNvPr>
          <p:cNvPicPr>
            <a:picLocks noChangeAspect="1"/>
          </p:cNvPicPr>
          <p:nvPr/>
        </p:nvPicPr>
        <p:blipFill>
          <a:blip r:embed="rId4"/>
          <a:stretch>
            <a:fillRect/>
          </a:stretch>
        </p:blipFill>
        <p:spPr>
          <a:xfrm>
            <a:off x="5410056" y="1809882"/>
            <a:ext cx="2790825" cy="2752725"/>
          </a:xfrm>
          <a:prstGeom prst="rect">
            <a:avLst/>
          </a:prstGeom>
        </p:spPr>
      </p:pic>
    </p:spTree>
    <p:extLst>
      <p:ext uri="{BB962C8B-B14F-4D97-AF65-F5344CB8AC3E}">
        <p14:creationId xmlns:p14="http://schemas.microsoft.com/office/powerpoint/2010/main" val="3558727021"/>
      </p:ext>
    </p:extLst>
  </p:cSld>
  <p:clrMapOvr>
    <a:masterClrMapping/>
  </p:clrMapOvr>
  <mc:AlternateContent xmlns:mc="http://schemas.openxmlformats.org/markup-compatibility/2006" xmlns:p14="http://schemas.microsoft.com/office/powerpoint/2010/main">
    <mc:Choice Requires="p14">
      <p:transition spd="slow" p14:dur="2000" advTm="73918"/>
    </mc:Choice>
    <mc:Fallback xmlns="">
      <p:transition spd="slow" advTm="73918"/>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278964" y="404664"/>
            <a:ext cx="8640960" cy="549844"/>
          </a:xfrm>
        </p:spPr>
        <p:txBody>
          <a:bodyPr>
            <a:noAutofit/>
          </a:bodyPr>
          <a:lstStyle/>
          <a:p>
            <a:r>
              <a:rPr lang="nl-NL" sz="2500" b="1" dirty="0"/>
              <a:t>2. </a:t>
            </a:r>
            <a:r>
              <a:rPr lang="nl-NL" sz="2500" b="1" dirty="0" err="1"/>
              <a:t>Children</a:t>
            </a:r>
            <a:r>
              <a:rPr lang="nl-NL" sz="2500" b="1" dirty="0"/>
              <a:t> of </a:t>
            </a:r>
            <a:r>
              <a:rPr lang="nl-NL" sz="2500" b="1" dirty="0" err="1"/>
              <a:t>homosexual</a:t>
            </a:r>
            <a:r>
              <a:rPr lang="nl-NL" sz="2500" b="1" dirty="0"/>
              <a:t> </a:t>
            </a:r>
            <a:r>
              <a:rPr lang="nl-NL" sz="2500" b="1" dirty="0" err="1"/>
              <a:t>and</a:t>
            </a:r>
            <a:r>
              <a:rPr lang="nl-NL" sz="2500" b="1" dirty="0"/>
              <a:t> </a:t>
            </a:r>
            <a:r>
              <a:rPr lang="nl-NL" sz="2500" b="1" dirty="0" err="1"/>
              <a:t>lesbian</a:t>
            </a:r>
            <a:r>
              <a:rPr lang="nl-NL" sz="2500" b="1" dirty="0"/>
              <a:t> </a:t>
            </a:r>
            <a:r>
              <a:rPr lang="nl-NL" sz="2500" b="1" dirty="0" err="1"/>
              <a:t>parents</a:t>
            </a:r>
            <a:br>
              <a:rPr lang="nl-NL" sz="2500" b="1" dirty="0"/>
            </a:br>
            <a:r>
              <a:rPr lang="nl-NL" sz="2500" b="1" dirty="0"/>
              <a:t>2.2 Well-</a:t>
            </a:r>
            <a:r>
              <a:rPr lang="nl-NL" sz="2500" b="1" dirty="0" err="1"/>
              <a:t>being</a:t>
            </a:r>
            <a:r>
              <a:rPr lang="nl-NL" sz="2500" b="1" dirty="0"/>
              <a:t> </a:t>
            </a:r>
            <a:r>
              <a:rPr lang="nl-NL" sz="2500" b="1" dirty="0" err="1"/>
              <a:t>and</a:t>
            </a:r>
            <a:r>
              <a:rPr lang="nl-NL" sz="2500" b="1" dirty="0"/>
              <a:t> </a:t>
            </a:r>
            <a:r>
              <a:rPr lang="nl-NL" sz="2500" b="1" dirty="0" err="1"/>
              <a:t>experiences</a:t>
            </a:r>
            <a:r>
              <a:rPr lang="nl-NL" sz="2500" b="1" dirty="0"/>
              <a:t>  </a:t>
            </a:r>
          </a:p>
        </p:txBody>
      </p:sp>
      <p:sp>
        <p:nvSpPr>
          <p:cNvPr id="5" name="Tijdelijke aanduiding voor inhoud 4"/>
          <p:cNvSpPr>
            <a:spLocks noGrp="1"/>
          </p:cNvSpPr>
          <p:nvPr>
            <p:ph idx="4294967295"/>
          </p:nvPr>
        </p:nvSpPr>
        <p:spPr>
          <a:xfrm>
            <a:off x="9064" y="1124744"/>
            <a:ext cx="8640960" cy="5040560"/>
          </a:xfrm>
        </p:spPr>
        <p:txBody>
          <a:bodyPr/>
          <a:lstStyle/>
          <a:p>
            <a:pPr marL="457200" lvl="1" indent="0" algn="ctr">
              <a:buNone/>
            </a:pPr>
            <a:r>
              <a:rPr lang="nl-BE" dirty="0"/>
              <a:t> </a:t>
            </a:r>
          </a:p>
        </p:txBody>
      </p:sp>
      <p:pic>
        <p:nvPicPr>
          <p:cNvPr id="7" name="Picture 2" descr="UNamur Logo — Université de Namur">
            <a:extLst>
              <a:ext uri="{FF2B5EF4-FFF2-40B4-BE49-F238E27FC236}">
                <a16:creationId xmlns:a16="http://schemas.microsoft.com/office/drawing/2014/main" id="{9BF98E24-A90F-4C2D-ADE0-127EBD948370}"/>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944635" y="5631698"/>
            <a:ext cx="1199365" cy="1328936"/>
          </a:xfrm>
          <a:prstGeom prst="rect">
            <a:avLst/>
          </a:prstGeom>
          <a:noFill/>
          <a:extLst>
            <a:ext uri="{909E8E84-426E-40DD-AFC4-6F175D3DCCD1}">
              <a14:hiddenFill xmlns:a14="http://schemas.microsoft.com/office/drawing/2010/main">
                <a:solidFill>
                  <a:srgbClr val="FFFFFF"/>
                </a:solidFill>
              </a14:hiddenFill>
            </a:ext>
          </a:extLst>
        </p:spPr>
      </p:pic>
      <p:sp>
        <p:nvSpPr>
          <p:cNvPr id="11" name="Arrow: Circular 10">
            <a:extLst>
              <a:ext uri="{FF2B5EF4-FFF2-40B4-BE49-F238E27FC236}">
                <a16:creationId xmlns:a16="http://schemas.microsoft.com/office/drawing/2014/main" id="{3DC27556-AEC1-4D3B-8ADB-CF616D6E36F2}"/>
              </a:ext>
            </a:extLst>
          </p:cNvPr>
          <p:cNvSpPr/>
          <p:nvPr/>
        </p:nvSpPr>
        <p:spPr>
          <a:xfrm>
            <a:off x="5140437" y="995955"/>
            <a:ext cx="3548553" cy="3548553"/>
          </a:xfrm>
          <a:prstGeom prst="circularArrow">
            <a:avLst>
              <a:gd name="adj1" fmla="val 4687"/>
              <a:gd name="adj2" fmla="val 299029"/>
              <a:gd name="adj3" fmla="val 2533241"/>
              <a:gd name="adj4" fmla="val 15824971"/>
              <a:gd name="adj5" fmla="val 5469"/>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12" name="Group 11">
            <a:extLst>
              <a:ext uri="{FF2B5EF4-FFF2-40B4-BE49-F238E27FC236}">
                <a16:creationId xmlns:a16="http://schemas.microsoft.com/office/drawing/2014/main" id="{5CF846FE-221B-40A9-827F-EB66EFA01FC1}"/>
              </a:ext>
            </a:extLst>
          </p:cNvPr>
          <p:cNvGrpSpPr/>
          <p:nvPr/>
        </p:nvGrpSpPr>
        <p:grpSpPr>
          <a:xfrm>
            <a:off x="5415928" y="1342909"/>
            <a:ext cx="2772307" cy="2772307"/>
            <a:chOff x="3672407" y="2253003"/>
            <a:chExt cx="2772307" cy="2772307"/>
          </a:xfrm>
        </p:grpSpPr>
        <p:sp>
          <p:nvSpPr>
            <p:cNvPr id="13" name="Shape 12">
              <a:extLst>
                <a:ext uri="{FF2B5EF4-FFF2-40B4-BE49-F238E27FC236}">
                  <a16:creationId xmlns:a16="http://schemas.microsoft.com/office/drawing/2014/main" id="{B55D0817-5D5A-4905-A5B1-CF8A139F272C}"/>
                </a:ext>
              </a:extLst>
            </p:cNvPr>
            <p:cNvSpPr/>
            <p:nvPr/>
          </p:nvSpPr>
          <p:spPr>
            <a:xfrm>
              <a:off x="3672407" y="2253003"/>
              <a:ext cx="2772307" cy="2772307"/>
            </a:xfrm>
            <a:prstGeom prst="gear9">
              <a:avLst/>
            </a:prstGeom>
            <a:solidFill>
              <a:schemeClr val="accent6"/>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4" name="Shape 4">
              <a:extLst>
                <a:ext uri="{FF2B5EF4-FFF2-40B4-BE49-F238E27FC236}">
                  <a16:creationId xmlns:a16="http://schemas.microsoft.com/office/drawing/2014/main" id="{2B09E381-A333-45B0-92C6-7E4DB0CBEFC2}"/>
                </a:ext>
              </a:extLst>
            </p:cNvPr>
            <p:cNvSpPr txBox="1"/>
            <p:nvPr/>
          </p:nvSpPr>
          <p:spPr>
            <a:xfrm>
              <a:off x="4229764" y="2902403"/>
              <a:ext cx="1657593" cy="142502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nl-BE" sz="1700" b="1" kern="1200" dirty="0"/>
                <a:t>Parental stress</a:t>
              </a:r>
            </a:p>
            <a:p>
              <a:pPr marL="0" lvl="0" indent="0" algn="ctr" defTabSz="755650">
                <a:lnSpc>
                  <a:spcPct val="90000"/>
                </a:lnSpc>
                <a:spcBef>
                  <a:spcPct val="0"/>
                </a:spcBef>
                <a:spcAft>
                  <a:spcPct val="35000"/>
                </a:spcAft>
                <a:buNone/>
              </a:pPr>
              <a:r>
                <a:rPr lang="nl-BE" sz="1700" b="1" kern="1200" dirty="0" err="1"/>
                <a:t>Interparental</a:t>
              </a:r>
              <a:r>
                <a:rPr lang="nl-BE" sz="1700" b="1" kern="1200" dirty="0"/>
                <a:t> conflict </a:t>
              </a:r>
            </a:p>
          </p:txBody>
        </p:sp>
      </p:grpSp>
      <p:grpSp>
        <p:nvGrpSpPr>
          <p:cNvPr id="15" name="Group 14">
            <a:extLst>
              <a:ext uri="{FF2B5EF4-FFF2-40B4-BE49-F238E27FC236}">
                <a16:creationId xmlns:a16="http://schemas.microsoft.com/office/drawing/2014/main" id="{E5BD7F00-4617-49B9-9F8D-6B7598330895}"/>
              </a:ext>
            </a:extLst>
          </p:cNvPr>
          <p:cNvGrpSpPr/>
          <p:nvPr/>
        </p:nvGrpSpPr>
        <p:grpSpPr>
          <a:xfrm>
            <a:off x="3109823" y="2197213"/>
            <a:ext cx="2706134" cy="2720228"/>
            <a:chOff x="1728195" y="1260976"/>
            <a:chExt cx="2706134" cy="2720228"/>
          </a:xfrm>
          <a:solidFill>
            <a:schemeClr val="accent5"/>
          </a:solidFill>
        </p:grpSpPr>
        <p:sp>
          <p:nvSpPr>
            <p:cNvPr id="16" name="Shape 15">
              <a:extLst>
                <a:ext uri="{FF2B5EF4-FFF2-40B4-BE49-F238E27FC236}">
                  <a16:creationId xmlns:a16="http://schemas.microsoft.com/office/drawing/2014/main" id="{652798DA-6240-4616-9610-9F00AAC796B9}"/>
                </a:ext>
              </a:extLst>
            </p:cNvPr>
            <p:cNvSpPr/>
            <p:nvPr/>
          </p:nvSpPr>
          <p:spPr>
            <a:xfrm>
              <a:off x="1728195" y="1260976"/>
              <a:ext cx="2706134" cy="2720228"/>
            </a:xfrm>
            <a:prstGeom prst="gear6">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7" name="Shape 4">
              <a:extLst>
                <a:ext uri="{FF2B5EF4-FFF2-40B4-BE49-F238E27FC236}">
                  <a16:creationId xmlns:a16="http://schemas.microsoft.com/office/drawing/2014/main" id="{5DDD391F-5A35-401F-941F-A5F88970AB9C}"/>
                </a:ext>
              </a:extLst>
            </p:cNvPr>
            <p:cNvSpPr txBox="1"/>
            <p:nvPr/>
          </p:nvSpPr>
          <p:spPr>
            <a:xfrm>
              <a:off x="2409472" y="1948450"/>
              <a:ext cx="1343580" cy="134528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nl-BE" sz="1700" b="1" dirty="0"/>
                <a:t>Children’s </a:t>
              </a:r>
              <a:r>
                <a:rPr lang="nl-BE" sz="1700" b="1" dirty="0" err="1"/>
                <a:t>behavioral</a:t>
              </a:r>
              <a:r>
                <a:rPr lang="nl-BE" sz="1700" b="1" dirty="0"/>
                <a:t> problems</a:t>
              </a:r>
              <a:endParaRPr lang="nl-BE" sz="1700" b="1" kern="1200" dirty="0"/>
            </a:p>
          </p:txBody>
        </p:sp>
      </p:grpSp>
      <p:sp>
        <p:nvSpPr>
          <p:cNvPr id="18" name="Shape 17">
            <a:extLst>
              <a:ext uri="{FF2B5EF4-FFF2-40B4-BE49-F238E27FC236}">
                <a16:creationId xmlns:a16="http://schemas.microsoft.com/office/drawing/2014/main" id="{11C93190-49BE-45F7-9048-F4134C63825D}"/>
              </a:ext>
            </a:extLst>
          </p:cNvPr>
          <p:cNvSpPr/>
          <p:nvPr/>
        </p:nvSpPr>
        <p:spPr>
          <a:xfrm>
            <a:off x="2759019" y="1961587"/>
            <a:ext cx="2578245" cy="2578245"/>
          </a:xfrm>
          <a:prstGeom prst="leftCircularArrow">
            <a:avLst>
              <a:gd name="adj1" fmla="val 6452"/>
              <a:gd name="adj2" fmla="val 429999"/>
              <a:gd name="adj3" fmla="val 10489124"/>
              <a:gd name="adj4" fmla="val 14837806"/>
              <a:gd name="adj5" fmla="val 7527"/>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grpSp>
        <p:nvGrpSpPr>
          <p:cNvPr id="22" name="Group 21">
            <a:extLst>
              <a:ext uri="{FF2B5EF4-FFF2-40B4-BE49-F238E27FC236}">
                <a16:creationId xmlns:a16="http://schemas.microsoft.com/office/drawing/2014/main" id="{3B9B5B1A-056E-4ADA-BE51-6005331D0878}"/>
              </a:ext>
            </a:extLst>
          </p:cNvPr>
          <p:cNvGrpSpPr/>
          <p:nvPr/>
        </p:nvGrpSpPr>
        <p:grpSpPr>
          <a:xfrm>
            <a:off x="1423048" y="3842741"/>
            <a:ext cx="2706134" cy="2720228"/>
            <a:chOff x="1754507" y="1272690"/>
            <a:chExt cx="2706134" cy="2720228"/>
          </a:xfrm>
        </p:grpSpPr>
        <p:sp>
          <p:nvSpPr>
            <p:cNvPr id="23" name="Shape 22">
              <a:extLst>
                <a:ext uri="{FF2B5EF4-FFF2-40B4-BE49-F238E27FC236}">
                  <a16:creationId xmlns:a16="http://schemas.microsoft.com/office/drawing/2014/main" id="{C5C5845F-A6BD-4812-8BD1-DEAC95DEA89C}"/>
                </a:ext>
              </a:extLst>
            </p:cNvPr>
            <p:cNvSpPr/>
            <p:nvPr/>
          </p:nvSpPr>
          <p:spPr>
            <a:xfrm>
              <a:off x="1754507" y="1272690"/>
              <a:ext cx="2706134" cy="2720228"/>
            </a:xfrm>
            <a:prstGeom prst="gear6">
              <a:avLst/>
            </a:prstGeom>
            <a:solidFill>
              <a:schemeClr val="accent3"/>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4" name="Shape 4">
              <a:extLst>
                <a:ext uri="{FF2B5EF4-FFF2-40B4-BE49-F238E27FC236}">
                  <a16:creationId xmlns:a16="http://schemas.microsoft.com/office/drawing/2014/main" id="{AAB83519-F653-4686-84AB-94982A4D309E}"/>
                </a:ext>
              </a:extLst>
            </p:cNvPr>
            <p:cNvSpPr txBox="1"/>
            <p:nvPr/>
          </p:nvSpPr>
          <p:spPr>
            <a:xfrm>
              <a:off x="2435784" y="1960164"/>
              <a:ext cx="1343580" cy="13452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nl-BE" sz="1700" b="1" kern="1200" dirty="0"/>
                <a:t>Social</a:t>
              </a:r>
              <a:r>
                <a:rPr lang="nl-BE" sz="1700" b="1" dirty="0"/>
                <a:t> </a:t>
              </a:r>
              <a:r>
                <a:rPr lang="nl-BE" sz="1700" b="1" kern="1200" dirty="0"/>
                <a:t>support </a:t>
              </a:r>
            </a:p>
          </p:txBody>
        </p:sp>
      </p:grpSp>
    </p:spTree>
    <p:extLst>
      <p:ext uri="{BB962C8B-B14F-4D97-AF65-F5344CB8AC3E}">
        <p14:creationId xmlns:p14="http://schemas.microsoft.com/office/powerpoint/2010/main" val="1882409987"/>
      </p:ext>
    </p:extLst>
  </p:cSld>
  <p:clrMapOvr>
    <a:masterClrMapping/>
  </p:clrMapOvr>
  <mc:AlternateContent xmlns:mc="http://schemas.openxmlformats.org/markup-compatibility/2006" xmlns:p14="http://schemas.microsoft.com/office/powerpoint/2010/main">
    <mc:Choice Requires="p14">
      <p:transition spd="slow" p14:dur="2000" advTm="73918"/>
    </mc:Choice>
    <mc:Fallback xmlns="">
      <p:transition spd="slow" advTm="739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15839</TotalTime>
  <Words>588</Words>
  <Application>Microsoft Office PowerPoint</Application>
  <PresentationFormat>On-screen Show (4:3)</PresentationFormat>
  <Paragraphs>92</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ＭＳ Ｐゴシック</vt:lpstr>
      <vt:lpstr>Arial</vt:lpstr>
      <vt:lpstr>Calibri</vt:lpstr>
      <vt:lpstr>Verdana</vt:lpstr>
      <vt:lpstr>Wingdings</vt:lpstr>
      <vt:lpstr>Office Theme</vt:lpstr>
      <vt:lpstr>“Can a gender-neutral parentage law be justified from a social science perspective?”</vt:lpstr>
      <vt:lpstr>Overview</vt:lpstr>
      <vt:lpstr>1. Homosexual and lesbian parents  1.1 Road to parenthood </vt:lpstr>
      <vt:lpstr>1. Homosexual and lesbian parents  1.1 Road to parenthood </vt:lpstr>
      <vt:lpstr>1. Homosexual and lesbian parents  1.1 Road to parenthood </vt:lpstr>
      <vt:lpstr>1. Homosexual and lesbian parents  1.2 During parenthood </vt:lpstr>
      <vt:lpstr>1. Homosexual and lesbian parents  1.2 During parenthood </vt:lpstr>
      <vt:lpstr>2. Children of homosexual and lesbian parents 2.1 Parent-child relationship</vt:lpstr>
      <vt:lpstr>2. Children of homosexual and lesbian parents 2.2 Well-being and experiences  </vt:lpstr>
      <vt:lpstr>2. Children of homosexual and lesbian parents 2.2 Well-being and experiences  </vt:lpstr>
      <vt:lpstr>2. Children of homosexual and lesbian parents  2.2 Well-being and experiences </vt:lpstr>
      <vt:lpstr>3. Conclusion: family processes &gt; family structure </vt:lpstr>
      <vt:lpstr> 3. Conclusion </vt:lpstr>
      <vt:lpstr>Questions – thoughts – remarks? </vt:lpstr>
      <vt:lpstr>Bibliography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lambr</dc:creator>
  <cp:lastModifiedBy>HERMANS Emilie</cp:lastModifiedBy>
  <cp:revision>235</cp:revision>
  <cp:lastPrinted>2018-09-28T11:57:45Z</cp:lastPrinted>
  <dcterms:created xsi:type="dcterms:W3CDTF">2009-12-01T15:52:26Z</dcterms:created>
  <dcterms:modified xsi:type="dcterms:W3CDTF">2023-07-10T17:56:55Z</dcterms:modified>
</cp:coreProperties>
</file>