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414" r:id="rId2"/>
    <p:sldId id="469" r:id="rId3"/>
    <p:sldId id="416" r:id="rId4"/>
    <p:sldId id="422" r:id="rId5"/>
    <p:sldId id="417" r:id="rId6"/>
    <p:sldId id="418" r:id="rId7"/>
    <p:sldId id="459" r:id="rId8"/>
    <p:sldId id="420" r:id="rId9"/>
    <p:sldId id="424" r:id="rId10"/>
    <p:sldId id="423" r:id="rId11"/>
    <p:sldId id="425" r:id="rId12"/>
    <p:sldId id="426" r:id="rId13"/>
    <p:sldId id="427" r:id="rId14"/>
    <p:sldId id="429" r:id="rId15"/>
    <p:sldId id="461" r:id="rId16"/>
    <p:sldId id="430" r:id="rId17"/>
    <p:sldId id="462" r:id="rId18"/>
    <p:sldId id="432" r:id="rId19"/>
    <p:sldId id="463" r:id="rId20"/>
    <p:sldId id="433" r:id="rId21"/>
    <p:sldId id="435" r:id="rId22"/>
    <p:sldId id="438" r:id="rId23"/>
    <p:sldId id="437" r:id="rId24"/>
    <p:sldId id="436" r:id="rId25"/>
    <p:sldId id="439" r:id="rId26"/>
    <p:sldId id="444" r:id="rId27"/>
    <p:sldId id="440" r:id="rId28"/>
    <p:sldId id="445" r:id="rId29"/>
    <p:sldId id="466" r:id="rId30"/>
    <p:sldId id="442" r:id="rId31"/>
    <p:sldId id="443" r:id="rId32"/>
    <p:sldId id="451" r:id="rId33"/>
    <p:sldId id="447" r:id="rId34"/>
    <p:sldId id="448" r:id="rId35"/>
    <p:sldId id="452" r:id="rId36"/>
    <p:sldId id="471" r:id="rId37"/>
    <p:sldId id="449" r:id="rId38"/>
    <p:sldId id="453" r:id="rId39"/>
    <p:sldId id="450" r:id="rId40"/>
    <p:sldId id="454" r:id="rId41"/>
    <p:sldId id="455" r:id="rId42"/>
    <p:sldId id="456" r:id="rId43"/>
    <p:sldId id="474" r:id="rId44"/>
    <p:sldId id="473" r:id="rId45"/>
    <p:sldId id="475" r:id="rId46"/>
    <p:sldId id="457" r:id="rId47"/>
    <p:sldId id="468" r:id="rId48"/>
    <p:sldId id="47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A71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1532" autoAdjust="0"/>
  </p:normalViewPr>
  <p:slideViewPr>
    <p:cSldViewPr snapToGrid="0" showGuides="1">
      <p:cViewPr varScale="1">
        <p:scale>
          <a:sx n="76" d="100"/>
          <a:sy n="76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RWS%20-%20Reval%20-%20systematic%20review%20C-SCI\Data-analysis\Training%20modalit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RWS%20-%20Reval%20-%20observation%20study%20SCI\DATA\Data-analyse\Hypothese%201%20-%20Training%20modality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RWS%20-%20Reval%20-%20observation%20study%20SCI\DATA\Data-analyse\Hypothese%201%20-%20Training%20modality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RWS%20-%20Reval%20-%20systematic%20review%20C-SCI\Data-analysis\Training%20modality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RWS%20-%20Reval%20-%20observation%20study%20SCI\DATA\Data-analyse\Hypothese%201%20-%20Training%20modality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RWS%20-%20Reval%20-%20observation%20study%20SCI\DATA\Data-analyse\Hypothese%201%20-%20Training%20modality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RWS%20-%20Reval%20-%20observation%20study%20SCI\DATA\Data-analyse\Hypothese%201%20-%20TOTC%20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RWS%20-%20Reval%20-%20observation%20study%20SCI\DATA\Data-analyse\Hypothese%201%20-%20TOTC%20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RWS%20-%20Reval%20-%20observation%20study%20SCI\DATA\Data-analyse\Hypothese%201%20_therapy%20dos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RWS%20-%20Reval%20-%20observation%20study%20SCI\DATA\Data-analyse\Hypothese%201%20_therapy%20dos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RWS%20-%20Reval%20-%20observation%20study%20SCI\DATA\Data-analyse\Hypothese%201%20_therapy%20dose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RWS%20-%20Reval%20-%20systematic%20review%20C-SCI\Data-analysis\Training%20modalit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RWS%20-%20Reval%20-%20observation%20study%20SCI\DATA\Data-analyse\Hypothese%201%20-%20Training%20modality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RWS%20-%20Reval%20-%20observation%20study%20SCI\DATA\Data-analyse\Hypothese%201%20-%20Training%20modality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RWS%20-%20Reval%20-%20observation%20study%20SCI\DATA\Data-analyse\Hypothese%201%20-%20TOTC%20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RWS%20-%20Reval%20-%20observation%20study%20SCI\DATA\Data-analyse\Hypothese%201%20_therapy%20dose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RWS%20-%20Reval%20-%20observation%20study%20SCI\DATA\Data-analyse\Hypothese%201%20_therapy%20dose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RWS%20-%20Reval%20-%20systematic%20review%20C-SCI\Data-analysis\Task-oriented%20training%20componen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RWS%20-%20Reval%20-%20systematic%20review%20C-SCI\Data-analysis\Task-oriented%20training%20componen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RWS%20-%20Reval%20-%20systematic%20review%20C-SCI\Data-analysis\Therapy%20dos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RWS%20-%20Reval%20-%20systematic%20review%20C-SCI\Data-analysis\Therapy%20dos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RWS%20-%20Reval%20-%20observation%20study%20SCI\DATA\Data-analyse\Demographics%20session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RWS%20-%20Reval%20-%20observation%20study%20SCI\DATA\Data-analyse\Demographics%20session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RWS%20-%20Reval%20-%20observation%20study%20SCI\DATA\Data-analyse\Demographics%20session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Arm-hand</a:t>
            </a:r>
            <a:r>
              <a:rPr lang="en-US" sz="2400" baseline="0" dirty="0"/>
              <a:t> skilled performance 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'!$B$198</c:f>
              <c:strCache>
                <c:ptCount val="1"/>
                <c:pt idx="0">
                  <c:v>AHSP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DAB-4EE7-868D-0F7535E4A22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AB-4EE7-868D-0F7535E4A229}"/>
              </c:ext>
            </c:extLst>
          </c:dPt>
          <c:cat>
            <c:strRef>
              <c:f>'Summary '!$A$199:$A$202</c:f>
              <c:strCache>
                <c:ptCount val="4"/>
                <c:pt idx="0">
                  <c:v>Analytical [1]</c:v>
                </c:pt>
                <c:pt idx="1">
                  <c:v>Skill [2]</c:v>
                </c:pt>
                <c:pt idx="2">
                  <c:v>Skill &amp; strength [1]</c:v>
                </c:pt>
                <c:pt idx="3">
                  <c:v>Skill &amp; strength &amp; endurance [3]</c:v>
                </c:pt>
              </c:strCache>
            </c:strRef>
          </c:cat>
          <c:val>
            <c:numRef>
              <c:f>'Summary '!$B$199:$B$202</c:f>
              <c:numCache>
                <c:formatCode>0.00</c:formatCode>
                <c:ptCount val="4"/>
                <c:pt idx="0">
                  <c:v>0.41</c:v>
                </c:pt>
                <c:pt idx="1">
                  <c:v>0.54999999999999993</c:v>
                </c:pt>
                <c:pt idx="2">
                  <c:v>0.46</c:v>
                </c:pt>
                <c:pt idx="3">
                  <c:v>0.53333333333333333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3D-4E3E-89DF-C058F6F47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2668608"/>
        <c:axId val="882662704"/>
      </c:barChart>
      <c:catAx>
        <c:axId val="882668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 "/>
                    <a:ea typeface="+mn-ea"/>
                    <a:cs typeface="+mn-cs"/>
                  </a:defRPr>
                </a:pPr>
                <a:r>
                  <a:rPr lang="en-US" sz="1500" b="1">
                    <a:latin typeface="Verdana "/>
                    <a:cs typeface="Arial" panose="020B0604020202020204" pitchFamily="34" charset="0"/>
                  </a:rPr>
                  <a:t>Training</a:t>
                </a:r>
                <a:r>
                  <a:rPr lang="en-US" sz="1500" b="1" baseline="0">
                    <a:latin typeface="Verdana "/>
                    <a:cs typeface="Arial" panose="020B0604020202020204" pitchFamily="34" charset="0"/>
                  </a:rPr>
                  <a:t> modality </a:t>
                </a:r>
                <a:endParaRPr lang="en-US" sz="1500" b="1">
                  <a:latin typeface="Verdana 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 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 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82662704"/>
        <c:crosses val="autoZero"/>
        <c:auto val="1"/>
        <c:lblAlgn val="ctr"/>
        <c:lblOffset val="100"/>
        <c:noMultiLvlLbl val="0"/>
      </c:catAx>
      <c:valAx>
        <c:axId val="882662704"/>
        <c:scaling>
          <c:orientation val="minMax"/>
          <c:max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r>
                  <a:rPr lang="en-US" sz="1500"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MES</a:t>
                </a:r>
              </a:p>
            </c:rich>
          </c:tx>
          <c:layout>
            <c:manualLayout>
              <c:xMode val="edge"/>
              <c:yMode val="edge"/>
              <c:x val="0"/>
              <c:y val="0.426855458573702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88266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Skill</a:t>
            </a:r>
            <a:r>
              <a:rPr lang="en-US" sz="2000" baseline="0" dirty="0">
                <a:latin typeface="Verdana" panose="020B0604030504040204" pitchFamily="34" charset="0"/>
                <a:ea typeface="Verdana" panose="020B0604030504040204" pitchFamily="34" charset="0"/>
              </a:rPr>
              <a:t> training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'Skill training '!$B$1</c15:sqref>
                        </c15:formulaRef>
                      </c:ext>
                    </c:extLst>
                    <c:strCache>
                      <c:ptCount val="1"/>
                      <c:pt idx="0">
                        <c:v>Frequencies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648D-42BF-9219-5F5D133C7B3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648D-42BF-9219-5F5D133C7B3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C-648D-42BF-9219-5F5D133C7B3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E-648D-42BF-9219-5F5D133C7B3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0-648D-42BF-9219-5F5D133C7B3E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2-648D-42BF-9219-5F5D133C7B3E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4-648D-42BF-9219-5F5D133C7B3E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6-648D-42BF-9219-5F5D133C7B3E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8-648D-42BF-9219-5F5D133C7B3E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A-648D-42BF-9219-5F5D133C7B3E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C-648D-42BF-9219-5F5D133C7B3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'Skill training '!$A$2:$A$12</c15:sqref>
                        </c15:formulaRef>
                      </c:ext>
                    </c:extLst>
                    <c:strCache>
                      <c:ptCount val="11"/>
                      <c:pt idx="0">
                        <c:v>Sitting balance </c:v>
                      </c:pt>
                      <c:pt idx="1">
                        <c:v>Fine hand use </c:v>
                      </c:pt>
                      <c:pt idx="2">
                        <c:v>Hand arm use</c:v>
                      </c:pt>
                      <c:pt idx="3">
                        <c:v>Washing oneself </c:v>
                      </c:pt>
                      <c:pt idx="4">
                        <c:v>Caring for body parts </c:v>
                      </c:pt>
                      <c:pt idx="5">
                        <c:v>Toileting </c:v>
                      </c:pt>
                      <c:pt idx="6">
                        <c:v>Dressing </c:v>
                      </c:pt>
                      <c:pt idx="7">
                        <c:v>Eating </c:v>
                      </c:pt>
                      <c:pt idx="8">
                        <c:v>Drinking </c:v>
                      </c:pt>
                      <c:pt idx="9">
                        <c:v>Preparing meals</c:v>
                      </c:pt>
                      <c:pt idx="10">
                        <c:v>Doing housework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'Skill training '!$B$2:$B$12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</c:v>
                      </c:pt>
                      <c:pt idx="1">
                        <c:v>59</c:v>
                      </c:pt>
                      <c:pt idx="2">
                        <c:v>53</c:v>
                      </c:pt>
                      <c:pt idx="3">
                        <c:v>2</c:v>
                      </c:pt>
                      <c:pt idx="4">
                        <c:v>1</c:v>
                      </c:pt>
                      <c:pt idx="5">
                        <c:v>0</c:v>
                      </c:pt>
                      <c:pt idx="6">
                        <c:v>8</c:v>
                      </c:pt>
                      <c:pt idx="7">
                        <c:v>5</c:v>
                      </c:pt>
                      <c:pt idx="8">
                        <c:v>32</c:v>
                      </c:pt>
                      <c:pt idx="9">
                        <c:v>1</c:v>
                      </c:pt>
                      <c:pt idx="10">
                        <c:v>11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D-648D-42BF-9219-5F5D133C7B3E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</a:rPr>
              <a:t>Training</a:t>
            </a:r>
            <a:r>
              <a:rPr lang="en-US" sz="2000" baseline="0">
                <a:latin typeface="Verdana" panose="020B0604030504040204" pitchFamily="34" charset="0"/>
                <a:ea typeface="Verdana" panose="020B0604030504040204" pitchFamily="34" charset="0"/>
              </a:rPr>
              <a:t> modality</a:t>
            </a:r>
            <a:endParaRPr lang="en-US" sz="200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1"/>
          <c:tx>
            <c:strRef>
              <c:f>'Training modality'!$C$1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6E-433D-8B60-D3893616C3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6E-433D-8B60-D3893616C3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6E-433D-8B60-D3893616C38F}"/>
              </c:ext>
            </c:extLst>
          </c:dPt>
          <c:dPt>
            <c:idx val="3"/>
            <c:bubble3D val="0"/>
            <c:spPr>
              <a:solidFill>
                <a:schemeClr val="accent5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6E-433D-8B60-D3893616C38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199CB38-38D5-4796-8547-12F9B1034101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A6E-433D-8B60-D3893616C38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8D8E9A5-D397-46BE-A0B9-417975744690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A6E-433D-8B60-D3893616C38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359E099-5E49-4D57-8BED-843966940CA2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A6E-433D-8B60-D3893616C38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B5331C4-0665-4456-87E6-9A418B69F66A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A6E-433D-8B60-D3893616C38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'Training modality'!$A$2:$A$5</c:f>
              <c:strCache>
                <c:ptCount val="4"/>
                <c:pt idx="0">
                  <c:v>Endurance training</c:v>
                </c:pt>
                <c:pt idx="1">
                  <c:v>Strength training</c:v>
                </c:pt>
                <c:pt idx="2">
                  <c:v>Analytical training </c:v>
                </c:pt>
                <c:pt idx="3">
                  <c:v>Skill training </c:v>
                </c:pt>
              </c:strCache>
            </c:strRef>
          </c:cat>
          <c:val>
            <c:numRef>
              <c:f>'Training modality'!$C$2:$C$5</c:f>
              <c:numCache>
                <c:formatCode>0.00</c:formatCode>
                <c:ptCount val="4"/>
                <c:pt idx="0">
                  <c:v>6.4197530864197532</c:v>
                </c:pt>
                <c:pt idx="1">
                  <c:v>25.432098765432098</c:v>
                </c:pt>
                <c:pt idx="2">
                  <c:v>37.037037037037038</c:v>
                </c:pt>
                <c:pt idx="3">
                  <c:v>31.111111111111111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6E-433D-8B60-D3893616C38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'Training modality'!$B$1</c15:sqref>
                        </c15:formulaRef>
                      </c:ext>
                    </c:extLst>
                    <c:strCache>
                      <c:ptCount val="1"/>
                      <c:pt idx="0">
                        <c:v>Frequencies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3A6E-433D-8B60-D3893616C38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3A6E-433D-8B60-D3893616C38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3A6E-433D-8B60-D3893616C38F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3A6E-433D-8B60-D3893616C38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'Training modality'!$A$2:$A$5</c15:sqref>
                        </c15:formulaRef>
                      </c:ext>
                    </c:extLst>
                    <c:strCache>
                      <c:ptCount val="4"/>
                      <c:pt idx="0">
                        <c:v>Endurance training</c:v>
                      </c:pt>
                      <c:pt idx="1">
                        <c:v>Strength training</c:v>
                      </c:pt>
                      <c:pt idx="2">
                        <c:v>Analytical training </c:v>
                      </c:pt>
                      <c:pt idx="3">
                        <c:v>Skill training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'Training modality'!$B$2:$B$5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26</c:v>
                      </c:pt>
                      <c:pt idx="1">
                        <c:v>103</c:v>
                      </c:pt>
                      <c:pt idx="2">
                        <c:v>150</c:v>
                      </c:pt>
                      <c:pt idx="3">
                        <c:v>126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3A6E-433D-8B60-D3893616C38F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Arm-hand</a:t>
            </a:r>
            <a:r>
              <a:rPr lang="en-US" sz="2400" baseline="0" dirty="0"/>
              <a:t> skilled performance 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'!$B$198</c:f>
              <c:strCache>
                <c:ptCount val="1"/>
                <c:pt idx="0">
                  <c:v>AHSP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5F-4B6F-A9D0-303331C7FC4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621-45A7-9651-D418E6485B4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25F-4B6F-A9D0-303331C7FC4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21-45A7-9651-D418E6485B47}"/>
              </c:ext>
            </c:extLst>
          </c:dPt>
          <c:cat>
            <c:strRef>
              <c:f>'Summary '!$A$199:$A$202</c:f>
              <c:strCache>
                <c:ptCount val="4"/>
                <c:pt idx="0">
                  <c:v>Analytical [1]</c:v>
                </c:pt>
                <c:pt idx="1">
                  <c:v>Skill [2]</c:v>
                </c:pt>
                <c:pt idx="2">
                  <c:v>Skill &amp; strength [1]</c:v>
                </c:pt>
                <c:pt idx="3">
                  <c:v>Skill &amp; strength &amp; endurance [3]</c:v>
                </c:pt>
              </c:strCache>
            </c:strRef>
          </c:cat>
          <c:val>
            <c:numRef>
              <c:f>'Summary '!$B$199:$B$202</c:f>
              <c:numCache>
                <c:formatCode>0.00</c:formatCode>
                <c:ptCount val="4"/>
                <c:pt idx="0">
                  <c:v>0.41</c:v>
                </c:pt>
                <c:pt idx="1">
                  <c:v>0.54999999999999993</c:v>
                </c:pt>
                <c:pt idx="2">
                  <c:v>0.46</c:v>
                </c:pt>
                <c:pt idx="3">
                  <c:v>0.53333333333333333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F-4B6F-A9D0-303331C7F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2668608"/>
        <c:axId val="882662704"/>
      </c:barChart>
      <c:catAx>
        <c:axId val="882668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Training</a:t>
                </a:r>
                <a:r>
                  <a:rPr lang="en-US" sz="1200" b="1" baseline="0">
                    <a:latin typeface="Arial" panose="020B0604020202020204" pitchFamily="34" charset="0"/>
                    <a:cs typeface="Arial" panose="020B0604020202020204" pitchFamily="34" charset="0"/>
                  </a:rPr>
                  <a:t> modality </a:t>
                </a:r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82662704"/>
        <c:crosses val="autoZero"/>
        <c:auto val="1"/>
        <c:lblAlgn val="ctr"/>
        <c:lblOffset val="100"/>
        <c:noMultiLvlLbl val="0"/>
      </c:catAx>
      <c:valAx>
        <c:axId val="882662704"/>
        <c:scaling>
          <c:orientation val="minMax"/>
          <c:max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266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</a:rPr>
              <a:t>Training</a:t>
            </a:r>
            <a:r>
              <a:rPr lang="en-US" sz="2000" baseline="0">
                <a:latin typeface="Verdana" panose="020B0604030504040204" pitchFamily="34" charset="0"/>
                <a:ea typeface="Verdana" panose="020B0604030504040204" pitchFamily="34" charset="0"/>
              </a:rPr>
              <a:t> modality</a:t>
            </a:r>
            <a:endParaRPr lang="en-US" sz="200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1"/>
          <c:tx>
            <c:strRef>
              <c:f>'Training modality'!$C$1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EE-4AC5-BA00-F99AB5A2EF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EE-4AC5-BA00-F99AB5A2EFC6}"/>
              </c:ext>
            </c:extLst>
          </c:dPt>
          <c:dPt>
            <c:idx val="2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EE-4AC5-BA00-F99AB5A2EFC6}"/>
              </c:ext>
            </c:extLst>
          </c:dPt>
          <c:dPt>
            <c:idx val="3"/>
            <c:bubble3D val="0"/>
            <c:spPr>
              <a:solidFill>
                <a:schemeClr val="accent5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EE-4AC5-BA00-F99AB5A2EFC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199CB38-38D5-4796-8547-12F9B1034101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6EE-4AC5-BA00-F99AB5A2EFC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8D8E9A5-D397-46BE-A0B9-417975744690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6EE-4AC5-BA00-F99AB5A2EFC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359E099-5E49-4D57-8BED-843966940CA2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6EE-4AC5-BA00-F99AB5A2EFC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B5331C4-0665-4456-87E6-9A418B69F66A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6EE-4AC5-BA00-F99AB5A2EFC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'Training modality'!$A$2:$A$5</c:f>
              <c:strCache>
                <c:ptCount val="4"/>
                <c:pt idx="0">
                  <c:v>Endurance training</c:v>
                </c:pt>
                <c:pt idx="1">
                  <c:v>Strength training</c:v>
                </c:pt>
                <c:pt idx="2">
                  <c:v>Analytical training </c:v>
                </c:pt>
                <c:pt idx="3">
                  <c:v>Skill training </c:v>
                </c:pt>
              </c:strCache>
            </c:strRef>
          </c:cat>
          <c:val>
            <c:numRef>
              <c:f>'Training modality'!$C$2:$C$5</c:f>
              <c:numCache>
                <c:formatCode>0.00</c:formatCode>
                <c:ptCount val="4"/>
                <c:pt idx="0">
                  <c:v>6.4197530864197532</c:v>
                </c:pt>
                <c:pt idx="1">
                  <c:v>25.432098765432098</c:v>
                </c:pt>
                <c:pt idx="2">
                  <c:v>37.037037037037038</c:v>
                </c:pt>
                <c:pt idx="3">
                  <c:v>31.111111111111111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EE-4AC5-BA00-F99AB5A2EFC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'Training modality'!$B$1</c15:sqref>
                        </c15:formulaRef>
                      </c:ext>
                    </c:extLst>
                    <c:strCache>
                      <c:ptCount val="1"/>
                      <c:pt idx="0">
                        <c:v>Frequencies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26EE-4AC5-BA00-F99AB5A2EFC6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26EE-4AC5-BA00-F99AB5A2EFC6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26EE-4AC5-BA00-F99AB5A2EFC6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26EE-4AC5-BA00-F99AB5A2EFC6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'Training modality'!$A$2:$A$5</c15:sqref>
                        </c15:formulaRef>
                      </c:ext>
                    </c:extLst>
                    <c:strCache>
                      <c:ptCount val="4"/>
                      <c:pt idx="0">
                        <c:v>Endurance training</c:v>
                      </c:pt>
                      <c:pt idx="1">
                        <c:v>Strength training</c:v>
                      </c:pt>
                      <c:pt idx="2">
                        <c:v>Analytical training </c:v>
                      </c:pt>
                      <c:pt idx="3">
                        <c:v>Skill training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'Training modality'!$B$2:$B$5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26</c:v>
                      </c:pt>
                      <c:pt idx="1">
                        <c:v>103</c:v>
                      </c:pt>
                      <c:pt idx="2">
                        <c:v>150</c:v>
                      </c:pt>
                      <c:pt idx="3">
                        <c:v>126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26EE-4AC5-BA00-F99AB5A2EFC6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</a:rPr>
              <a:t>Skill</a:t>
            </a:r>
            <a:r>
              <a:rPr lang="en-US" sz="2000" baseline="0">
                <a:latin typeface="Verdana" panose="020B0604030504040204" pitchFamily="34" charset="0"/>
                <a:ea typeface="Verdana" panose="020B0604030504040204" pitchFamily="34" charset="0"/>
              </a:rPr>
              <a:t> training</a:t>
            </a:r>
            <a:endParaRPr lang="en-US" sz="200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1"/>
          <c:tx>
            <c:strRef>
              <c:f>'Skill training '!$C$1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FE-4E9E-AC78-30E50E8795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FE-4E9E-AC78-30E50E87958A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FE-4E9E-AC78-30E50E87958A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FE-4E9E-AC78-30E50E87958A}"/>
              </c:ext>
            </c:extLst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0FE-4E9E-AC78-30E50E87958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0FE-4E9E-AC78-30E50E87958A}"/>
              </c:ext>
            </c:extLst>
          </c:dPt>
          <c:dPt>
            <c:idx val="6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0FE-4E9E-AC78-30E50E87958A}"/>
              </c:ext>
            </c:extLst>
          </c:dPt>
          <c:dPt>
            <c:idx val="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0FE-4E9E-AC78-30E50E87958A}"/>
              </c:ext>
            </c:extLst>
          </c:dPt>
          <c:dPt>
            <c:idx val="8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0FE-4E9E-AC78-30E50E87958A}"/>
              </c:ext>
            </c:extLst>
          </c:dPt>
          <c:dPt>
            <c:idx val="9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0FE-4E9E-AC78-30E50E87958A}"/>
              </c:ext>
            </c:extLst>
          </c:dPt>
          <c:dPt>
            <c:idx val="1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0FE-4E9E-AC78-30E50E87958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684522E-6DF9-46EE-A36E-606E9F5E8BA6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0FE-4E9E-AC78-30E50E87958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7052C99-5675-438B-A5A3-984A495903C3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0FE-4E9E-AC78-30E50E87958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5C327B8-0A28-42C2-B7A0-BB2CF15A5E97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0FE-4E9E-AC78-30E50E87958A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defRPr>
                    </a:pPr>
                    <a:fld id="{7D821E4A-8057-46C0-AB61-659BB1C9BACA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5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defRPr>
                      </a:pPr>
                      <a:t>[VALUE]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0FE-4E9E-AC78-30E50E87958A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defRPr>
                    </a:pPr>
                    <a:fld id="{62F765FB-EE48-4598-B18C-2FB790416158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5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defRPr>
                      </a:pPr>
                      <a:t>[VALUE]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0FE-4E9E-AC78-30E50E87958A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defRPr>
                    </a:pPr>
                    <a:fld id="{577E7DB9-CFE4-4FEC-8088-062467AAC771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5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defRPr>
                      </a:pPr>
                      <a:t>[VALUE]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0FE-4E9E-AC78-30E50E87958A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defRPr>
                    </a:pPr>
                    <a:fld id="{98FBB3AA-537B-4496-9638-15265B221EBE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5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defRPr>
                      </a:pPr>
                      <a:t>[VALUE]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0FE-4E9E-AC78-30E50E87958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B7132F7-FB12-4805-A4EC-74FE435B9D44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30FE-4E9E-AC78-30E50E87958A}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defRPr>
                    </a:pPr>
                    <a:fld id="{3B18719C-B884-448B-8601-F03773410E7E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5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defRPr>
                      </a:pPr>
                      <a:t>[VALUE]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30FE-4E9E-AC78-30E50E87958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D1CF02EC-507F-44DF-9965-6C4056B9370E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r>
                      <a:rPr lang="en-US" b="1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30FE-4E9E-AC78-30E50E87958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'Skill training '!$A$2:$A$12</c:f>
              <c:strCache>
                <c:ptCount val="11"/>
                <c:pt idx="0">
                  <c:v>Sitting balance </c:v>
                </c:pt>
                <c:pt idx="1">
                  <c:v>Fine hand use </c:v>
                </c:pt>
                <c:pt idx="2">
                  <c:v>Hand arm use</c:v>
                </c:pt>
                <c:pt idx="3">
                  <c:v>Washing oneself </c:v>
                </c:pt>
                <c:pt idx="4">
                  <c:v>Caring for body parts </c:v>
                </c:pt>
                <c:pt idx="5">
                  <c:v>Toileting </c:v>
                </c:pt>
                <c:pt idx="6">
                  <c:v>Dressing </c:v>
                </c:pt>
                <c:pt idx="7">
                  <c:v>Eating </c:v>
                </c:pt>
                <c:pt idx="8">
                  <c:v>Drinking </c:v>
                </c:pt>
                <c:pt idx="9">
                  <c:v>Preparing meals</c:v>
                </c:pt>
                <c:pt idx="10">
                  <c:v>Doing housework </c:v>
                </c:pt>
              </c:strCache>
            </c:strRef>
          </c:cat>
          <c:val>
            <c:numRef>
              <c:f>'Skill training '!$C$2:$C$12</c:f>
              <c:numCache>
                <c:formatCode>0.00</c:formatCode>
                <c:ptCount val="11"/>
                <c:pt idx="0">
                  <c:v>10.638297872340425</c:v>
                </c:pt>
                <c:pt idx="1">
                  <c:v>30.851063829787233</c:v>
                </c:pt>
                <c:pt idx="2">
                  <c:v>27.127659574468083</c:v>
                </c:pt>
                <c:pt idx="3">
                  <c:v>1.0638297872340425</c:v>
                </c:pt>
                <c:pt idx="4">
                  <c:v>0.53191489361702127</c:v>
                </c:pt>
                <c:pt idx="5">
                  <c:v>0</c:v>
                </c:pt>
                <c:pt idx="6">
                  <c:v>4.2553191489361701</c:v>
                </c:pt>
                <c:pt idx="7">
                  <c:v>2.6595744680851063</c:v>
                </c:pt>
                <c:pt idx="8">
                  <c:v>16.48936170212766</c:v>
                </c:pt>
                <c:pt idx="9">
                  <c:v>0.53191489361702127</c:v>
                </c:pt>
                <c:pt idx="10">
                  <c:v>5.8510638297872344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0FE-4E9E-AC78-30E50E87958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'Skill training '!$B$1</c15:sqref>
                        </c15:formulaRef>
                      </c:ext>
                    </c:extLst>
                    <c:strCache>
                      <c:ptCount val="1"/>
                      <c:pt idx="0">
                        <c:v>Frequencies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30FE-4E9E-AC78-30E50E87958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30FE-4E9E-AC78-30E50E87958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C-30FE-4E9E-AC78-30E50E87958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E-30FE-4E9E-AC78-30E50E87958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0-30FE-4E9E-AC78-30E50E87958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2-30FE-4E9E-AC78-30E50E87958A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4-30FE-4E9E-AC78-30E50E87958A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6-30FE-4E9E-AC78-30E50E87958A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8-30FE-4E9E-AC78-30E50E87958A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A-30FE-4E9E-AC78-30E50E87958A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C-30FE-4E9E-AC78-30E50E87958A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'Skill training '!$A$2:$A$12</c15:sqref>
                        </c15:formulaRef>
                      </c:ext>
                    </c:extLst>
                    <c:strCache>
                      <c:ptCount val="11"/>
                      <c:pt idx="0">
                        <c:v>Sitting balance </c:v>
                      </c:pt>
                      <c:pt idx="1">
                        <c:v>Fine hand use </c:v>
                      </c:pt>
                      <c:pt idx="2">
                        <c:v>Hand arm use</c:v>
                      </c:pt>
                      <c:pt idx="3">
                        <c:v>Washing oneself </c:v>
                      </c:pt>
                      <c:pt idx="4">
                        <c:v>Caring for body parts </c:v>
                      </c:pt>
                      <c:pt idx="5">
                        <c:v>Toileting </c:v>
                      </c:pt>
                      <c:pt idx="6">
                        <c:v>Dressing </c:v>
                      </c:pt>
                      <c:pt idx="7">
                        <c:v>Eating </c:v>
                      </c:pt>
                      <c:pt idx="8">
                        <c:v>Drinking </c:v>
                      </c:pt>
                      <c:pt idx="9">
                        <c:v>Preparing meals</c:v>
                      </c:pt>
                      <c:pt idx="10">
                        <c:v>Doing housework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'Skill training '!$B$2:$B$12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</c:v>
                      </c:pt>
                      <c:pt idx="1">
                        <c:v>58</c:v>
                      </c:pt>
                      <c:pt idx="2">
                        <c:v>51</c:v>
                      </c:pt>
                      <c:pt idx="3">
                        <c:v>2</c:v>
                      </c:pt>
                      <c:pt idx="4">
                        <c:v>1</c:v>
                      </c:pt>
                      <c:pt idx="5">
                        <c:v>0</c:v>
                      </c:pt>
                      <c:pt idx="6">
                        <c:v>8</c:v>
                      </c:pt>
                      <c:pt idx="7">
                        <c:v>5</c:v>
                      </c:pt>
                      <c:pt idx="8">
                        <c:v>31</c:v>
                      </c:pt>
                      <c:pt idx="9">
                        <c:v>1</c:v>
                      </c:pt>
                      <c:pt idx="10">
                        <c:v>11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D-30FE-4E9E-AC78-30E50E87958A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</a:rPr>
              <a:t>Task-oriented</a:t>
            </a:r>
            <a:r>
              <a:rPr lang="en-US" sz="2000" baseline="0">
                <a:latin typeface="Verdana" panose="020B0604030504040204" pitchFamily="34" charset="0"/>
                <a:ea typeface="Verdana" panose="020B0604030504040204" pitchFamily="34" charset="0"/>
              </a:rPr>
              <a:t> training components </a:t>
            </a:r>
            <a:endParaRPr lang="en-US" sz="200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'Total group'!$C$3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'Total group'!$A$4:$A$18</c:f>
              <c:strCache>
                <c:ptCount val="15"/>
                <c:pt idx="0">
                  <c:v>Functional movements</c:v>
                </c:pt>
                <c:pt idx="1">
                  <c:v>Clear functional goal</c:v>
                </c:pt>
                <c:pt idx="2">
                  <c:v>Client-centered patient goal</c:v>
                </c:pt>
                <c:pt idx="3">
                  <c:v>Overload</c:v>
                </c:pt>
                <c:pt idx="4">
                  <c:v>Real-life object manipulation</c:v>
                </c:pt>
                <c:pt idx="5">
                  <c:v>Context-specific environment</c:v>
                </c:pt>
                <c:pt idx="6">
                  <c:v>Exercise progression</c:v>
                </c:pt>
                <c:pt idx="7">
                  <c:v>Exercise variety</c:v>
                </c:pt>
                <c:pt idx="8">
                  <c:v>Feedback</c:v>
                </c:pt>
                <c:pt idx="9">
                  <c:v>Multiple movement planes</c:v>
                </c:pt>
                <c:pt idx="10">
                  <c:v>Total skill practice</c:v>
                </c:pt>
                <c:pt idx="11">
                  <c:v>Patient-customized training load</c:v>
                </c:pt>
                <c:pt idx="12">
                  <c:v>Random practice</c:v>
                </c:pt>
                <c:pt idx="13">
                  <c:v>Distributed practice</c:v>
                </c:pt>
                <c:pt idx="14">
                  <c:v>Bimanual practice </c:v>
                </c:pt>
              </c:strCache>
            </c:strRef>
          </c:cat>
          <c:val>
            <c:numRef>
              <c:f>'Total group'!$C$4:$C$18</c:f>
              <c:numCache>
                <c:formatCode>General</c:formatCode>
                <c:ptCount val="15"/>
                <c:pt idx="0">
                  <c:v>64.599999999999994</c:v>
                </c:pt>
                <c:pt idx="1">
                  <c:v>41.7</c:v>
                </c:pt>
                <c:pt idx="2">
                  <c:v>53.3</c:v>
                </c:pt>
                <c:pt idx="3">
                  <c:v>13.1</c:v>
                </c:pt>
                <c:pt idx="4">
                  <c:v>25</c:v>
                </c:pt>
                <c:pt idx="5">
                  <c:v>9.6</c:v>
                </c:pt>
                <c:pt idx="6">
                  <c:v>32.9</c:v>
                </c:pt>
                <c:pt idx="7">
                  <c:v>55</c:v>
                </c:pt>
                <c:pt idx="8">
                  <c:v>64.2</c:v>
                </c:pt>
                <c:pt idx="9">
                  <c:v>76.3</c:v>
                </c:pt>
                <c:pt idx="10">
                  <c:v>20.399999999999999</c:v>
                </c:pt>
                <c:pt idx="11">
                  <c:v>55</c:v>
                </c:pt>
                <c:pt idx="12">
                  <c:v>37.9</c:v>
                </c:pt>
                <c:pt idx="13">
                  <c:v>10.4</c:v>
                </c:pt>
                <c:pt idx="14">
                  <c:v>47.1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31-4DEF-AEF9-2BEE5796D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555528"/>
        <c:axId val="6385561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'Total group'!$B$3</c15:sqref>
                        </c15:formulaRef>
                      </c:ext>
                    </c:extLst>
                    <c:strCache>
                      <c:ptCount val="1"/>
                      <c:pt idx="0">
                        <c:v>Frequencies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'Total group'!$A$4:$A$18</c15:sqref>
                        </c15:formulaRef>
                      </c:ext>
                    </c:extLst>
                    <c:strCache>
                      <c:ptCount val="15"/>
                      <c:pt idx="0">
                        <c:v>Functional movements</c:v>
                      </c:pt>
                      <c:pt idx="1">
                        <c:v>Clear functional goal</c:v>
                      </c:pt>
                      <c:pt idx="2">
                        <c:v>Client-centered patient goal</c:v>
                      </c:pt>
                      <c:pt idx="3">
                        <c:v>Overload</c:v>
                      </c:pt>
                      <c:pt idx="4">
                        <c:v>Real-life object manipulation</c:v>
                      </c:pt>
                      <c:pt idx="5">
                        <c:v>Context-specific environment</c:v>
                      </c:pt>
                      <c:pt idx="6">
                        <c:v>Exercise progression</c:v>
                      </c:pt>
                      <c:pt idx="7">
                        <c:v>Exercise variety</c:v>
                      </c:pt>
                      <c:pt idx="8">
                        <c:v>Feedback</c:v>
                      </c:pt>
                      <c:pt idx="9">
                        <c:v>Multiple movement planes</c:v>
                      </c:pt>
                      <c:pt idx="10">
                        <c:v>Total skill practice</c:v>
                      </c:pt>
                      <c:pt idx="11">
                        <c:v>Patient-customized training load</c:v>
                      </c:pt>
                      <c:pt idx="12">
                        <c:v>Random practice</c:v>
                      </c:pt>
                      <c:pt idx="13">
                        <c:v>Distributed practice</c:v>
                      </c:pt>
                      <c:pt idx="14">
                        <c:v>Bimanual practice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'Total group'!$B$4:$B$18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155</c:v>
                      </c:pt>
                      <c:pt idx="1">
                        <c:v>100</c:v>
                      </c:pt>
                      <c:pt idx="2">
                        <c:v>128</c:v>
                      </c:pt>
                      <c:pt idx="3">
                        <c:v>32</c:v>
                      </c:pt>
                      <c:pt idx="4">
                        <c:v>60</c:v>
                      </c:pt>
                      <c:pt idx="5">
                        <c:v>23</c:v>
                      </c:pt>
                      <c:pt idx="6">
                        <c:v>79</c:v>
                      </c:pt>
                      <c:pt idx="7">
                        <c:v>132</c:v>
                      </c:pt>
                      <c:pt idx="8">
                        <c:v>154</c:v>
                      </c:pt>
                      <c:pt idx="9">
                        <c:v>183</c:v>
                      </c:pt>
                      <c:pt idx="10">
                        <c:v>49</c:v>
                      </c:pt>
                      <c:pt idx="11">
                        <c:v>132</c:v>
                      </c:pt>
                      <c:pt idx="12">
                        <c:v>91</c:v>
                      </c:pt>
                      <c:pt idx="13">
                        <c:v>25</c:v>
                      </c:pt>
                      <c:pt idx="14">
                        <c:v>113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131-4DEF-AEF9-2BEE5796D0B9}"/>
                  </c:ext>
                </c:extLst>
              </c15:ser>
            </c15:filteredBarSeries>
          </c:ext>
        </c:extLst>
      </c:barChart>
      <c:catAx>
        <c:axId val="638555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500">
                    <a:latin typeface="Verdana" panose="020B0604030504040204" pitchFamily="34" charset="0"/>
                    <a:ea typeface="Verdana" panose="020B0604030504040204" pitchFamily="34" charset="0"/>
                  </a:rPr>
                  <a:t>Task-oriented training components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638556184"/>
        <c:crosses val="autoZero"/>
        <c:auto val="1"/>
        <c:lblAlgn val="ctr"/>
        <c:lblOffset val="100"/>
        <c:noMultiLvlLbl val="0"/>
      </c:catAx>
      <c:valAx>
        <c:axId val="6385561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500">
                    <a:latin typeface="Verdana" panose="020B0604030504040204" pitchFamily="34" charset="0"/>
                    <a:ea typeface="Verdana" panose="020B0604030504040204" pitchFamily="34" charset="0"/>
                  </a:rPr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63855552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</a:rPr>
              <a:t>Task-oriented training components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'Total group'!$C$3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B8E-4251-A851-D00610B3156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8E-4251-A851-D00610B3156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B8E-4251-A851-D00610B3156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8E-4251-A851-D00610B3156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B8E-4251-A851-D00610B3156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8E-4251-A851-D00610B3156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B8E-4251-A851-D00610B3156E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B8E-4251-A851-D00610B3156E}"/>
              </c:ext>
            </c:extLst>
          </c:dPt>
          <c:cat>
            <c:strRef>
              <c:f>'Total group'!$A$4:$A$18</c:f>
              <c:strCache>
                <c:ptCount val="15"/>
                <c:pt idx="0">
                  <c:v>Functional movements</c:v>
                </c:pt>
                <c:pt idx="1">
                  <c:v>Clear functional goal</c:v>
                </c:pt>
                <c:pt idx="2">
                  <c:v>Client-centered patient goal</c:v>
                </c:pt>
                <c:pt idx="3">
                  <c:v>Overload</c:v>
                </c:pt>
                <c:pt idx="4">
                  <c:v>Real-life object manipulation</c:v>
                </c:pt>
                <c:pt idx="5">
                  <c:v>Context-specific environment</c:v>
                </c:pt>
                <c:pt idx="6">
                  <c:v>Exercise progression</c:v>
                </c:pt>
                <c:pt idx="7">
                  <c:v>Exercise variety</c:v>
                </c:pt>
                <c:pt idx="8">
                  <c:v>Feedback</c:v>
                </c:pt>
                <c:pt idx="9">
                  <c:v>Multiple movement planes</c:v>
                </c:pt>
                <c:pt idx="10">
                  <c:v>Total skill practice</c:v>
                </c:pt>
                <c:pt idx="11">
                  <c:v>Patient-customized training load</c:v>
                </c:pt>
                <c:pt idx="12">
                  <c:v>Random practice</c:v>
                </c:pt>
                <c:pt idx="13">
                  <c:v>Distributed practice</c:v>
                </c:pt>
                <c:pt idx="14">
                  <c:v>Bimanual practice </c:v>
                </c:pt>
              </c:strCache>
            </c:strRef>
          </c:cat>
          <c:val>
            <c:numRef>
              <c:f>'Total group'!$C$4:$C$18</c:f>
              <c:numCache>
                <c:formatCode>General</c:formatCode>
                <c:ptCount val="15"/>
                <c:pt idx="0">
                  <c:v>64.8</c:v>
                </c:pt>
                <c:pt idx="1">
                  <c:v>41.8</c:v>
                </c:pt>
                <c:pt idx="2">
                  <c:v>53.3</c:v>
                </c:pt>
                <c:pt idx="3">
                  <c:v>13.1</c:v>
                </c:pt>
                <c:pt idx="4">
                  <c:v>24.6</c:v>
                </c:pt>
                <c:pt idx="5">
                  <c:v>9.4</c:v>
                </c:pt>
                <c:pt idx="6">
                  <c:v>32.799999999999997</c:v>
                </c:pt>
                <c:pt idx="7">
                  <c:v>55.7</c:v>
                </c:pt>
                <c:pt idx="8">
                  <c:v>64.8</c:v>
                </c:pt>
                <c:pt idx="9">
                  <c:v>76.2</c:v>
                </c:pt>
                <c:pt idx="10">
                  <c:v>20.5</c:v>
                </c:pt>
                <c:pt idx="11">
                  <c:v>54.9</c:v>
                </c:pt>
                <c:pt idx="12">
                  <c:v>37.700000000000003</c:v>
                </c:pt>
                <c:pt idx="13">
                  <c:v>10.199999999999999</c:v>
                </c:pt>
                <c:pt idx="1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E-4207-9D8D-6FA5194CA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555528"/>
        <c:axId val="6385561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'Total group'!$B$3</c15:sqref>
                        </c15:formulaRef>
                      </c:ext>
                    </c:extLst>
                    <c:strCache>
                      <c:ptCount val="1"/>
                      <c:pt idx="0">
                        <c:v>Frequencies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'Total group'!$A$4:$A$18</c15:sqref>
                        </c15:formulaRef>
                      </c:ext>
                    </c:extLst>
                    <c:strCache>
                      <c:ptCount val="15"/>
                      <c:pt idx="0">
                        <c:v>Functional movements</c:v>
                      </c:pt>
                      <c:pt idx="1">
                        <c:v>Clear functional goal</c:v>
                      </c:pt>
                      <c:pt idx="2">
                        <c:v>Client-centered patient goal</c:v>
                      </c:pt>
                      <c:pt idx="3">
                        <c:v>Overload</c:v>
                      </c:pt>
                      <c:pt idx="4">
                        <c:v>Real-life object manipulation</c:v>
                      </c:pt>
                      <c:pt idx="5">
                        <c:v>Context-specific environment</c:v>
                      </c:pt>
                      <c:pt idx="6">
                        <c:v>Exercise progression</c:v>
                      </c:pt>
                      <c:pt idx="7">
                        <c:v>Exercise variety</c:v>
                      </c:pt>
                      <c:pt idx="8">
                        <c:v>Feedback</c:v>
                      </c:pt>
                      <c:pt idx="9">
                        <c:v>Multiple movement planes</c:v>
                      </c:pt>
                      <c:pt idx="10">
                        <c:v>Total skill practice</c:v>
                      </c:pt>
                      <c:pt idx="11">
                        <c:v>Patient-customized training load</c:v>
                      </c:pt>
                      <c:pt idx="12">
                        <c:v>Random practice</c:v>
                      </c:pt>
                      <c:pt idx="13">
                        <c:v>Distributed practice</c:v>
                      </c:pt>
                      <c:pt idx="14">
                        <c:v>Bimanual practice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'Total group'!$B$4:$B$18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158</c:v>
                      </c:pt>
                      <c:pt idx="1">
                        <c:v>102</c:v>
                      </c:pt>
                      <c:pt idx="2">
                        <c:v>130</c:v>
                      </c:pt>
                      <c:pt idx="3">
                        <c:v>32</c:v>
                      </c:pt>
                      <c:pt idx="4">
                        <c:v>60</c:v>
                      </c:pt>
                      <c:pt idx="5">
                        <c:v>23</c:v>
                      </c:pt>
                      <c:pt idx="6">
                        <c:v>80</c:v>
                      </c:pt>
                      <c:pt idx="7">
                        <c:v>136</c:v>
                      </c:pt>
                      <c:pt idx="8">
                        <c:v>158</c:v>
                      </c:pt>
                      <c:pt idx="9">
                        <c:v>186</c:v>
                      </c:pt>
                      <c:pt idx="10">
                        <c:v>50</c:v>
                      </c:pt>
                      <c:pt idx="11">
                        <c:v>134</c:v>
                      </c:pt>
                      <c:pt idx="12">
                        <c:v>92</c:v>
                      </c:pt>
                      <c:pt idx="13">
                        <c:v>25</c:v>
                      </c:pt>
                      <c:pt idx="14">
                        <c:v>117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09DE-4207-9D8D-6FA5194CA5D1}"/>
                  </c:ext>
                </c:extLst>
              </c15:ser>
            </c15:filteredBarSeries>
          </c:ext>
        </c:extLst>
      </c:barChart>
      <c:catAx>
        <c:axId val="638555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600">
                    <a:latin typeface="Verdana" panose="020B0604030504040204" pitchFamily="34" charset="0"/>
                    <a:ea typeface="Verdana" panose="020B0604030504040204" pitchFamily="34" charset="0"/>
                  </a:rPr>
                  <a:t>Task-oriented training components</a:t>
                </a:r>
              </a:p>
            </c:rich>
          </c:tx>
          <c:layout>
            <c:manualLayout>
              <c:xMode val="edge"/>
              <c:yMode val="edge"/>
              <c:x val="0.37316927185067689"/>
              <c:y val="0.94653752177337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638556184"/>
        <c:crosses val="autoZero"/>
        <c:auto val="1"/>
        <c:lblAlgn val="ctr"/>
        <c:lblOffset val="100"/>
        <c:noMultiLvlLbl val="0"/>
      </c:catAx>
      <c:valAx>
        <c:axId val="6385561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 "/>
                    <a:ea typeface="+mn-ea"/>
                    <a:cs typeface="+mn-cs"/>
                  </a:defRPr>
                </a:pPr>
                <a:r>
                  <a:rPr lang="en-US" sz="1500">
                    <a:latin typeface="Verdana "/>
                  </a:rPr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 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 "/>
                <a:ea typeface="+mn-ea"/>
                <a:cs typeface="+mn-cs"/>
              </a:defRPr>
            </a:pPr>
            <a:endParaRPr lang="en-US"/>
          </a:p>
        </c:txPr>
        <c:crossAx val="63855552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Objective therapy</a:t>
            </a:r>
            <a:r>
              <a:rPr lang="en-US" baseline="0" dirty="0"/>
              <a:t> </a:t>
            </a:r>
            <a:r>
              <a:rPr lang="en-US" sz="2000" baseline="0" dirty="0">
                <a:latin typeface="Verdana" panose="020B0604030504040204" pitchFamily="34" charset="0"/>
                <a:ea typeface="Verdana" panose="020B0604030504040204" pitchFamily="34" charset="0"/>
              </a:rPr>
              <a:t>dose dimensions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'Therapy dose dimensions'!$A$44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F56632C-4928-4FB1-846F-532D6CAFA4C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882-4267-9268-A2A3F716764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12F9E51-C6E7-4EA1-9A62-FE935256382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82-4267-9268-A2A3F716764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2925EA1-515E-429E-9A65-97609F8CC2D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882-4267-9268-A2A3F716764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6747F0A-0D38-46FB-AF13-B193CC6774F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882-4267-9268-A2A3F716764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'Therapy dose dimensions'!$B$42:$E$43</c:f>
              <c:strCache>
                <c:ptCount val="4"/>
                <c:pt idx="0">
                  <c:v>Planned therapy time </c:v>
                </c:pt>
                <c:pt idx="1">
                  <c:v>Total session length </c:v>
                </c:pt>
                <c:pt idx="2">
                  <c:v>Session length arm/hand</c:v>
                </c:pt>
                <c:pt idx="3">
                  <c:v>Total active time </c:v>
                </c:pt>
              </c:strCache>
            </c:strRef>
          </c:cat>
          <c:val>
            <c:numRef>
              <c:f>'Therapy dose dimensions'!$B$44:$E$44</c:f>
              <c:numCache>
                <c:formatCode>0.0</c:formatCode>
                <c:ptCount val="4"/>
                <c:pt idx="0" formatCode="0">
                  <c:v>100</c:v>
                </c:pt>
                <c:pt idx="1">
                  <c:v>78.333333333333343</c:v>
                </c:pt>
                <c:pt idx="2">
                  <c:v>61.666666666666693</c:v>
                </c:pt>
                <c:pt idx="3">
                  <c:v>34.777777777777779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F-4623-93D3-9A953A7E05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6596560"/>
        <c:axId val="726595904"/>
      </c:barChart>
      <c:catAx>
        <c:axId val="726596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500">
                    <a:latin typeface="Verdana" panose="020B0604030504040204" pitchFamily="34" charset="0"/>
                    <a:ea typeface="Verdana" panose="020B0604030504040204" pitchFamily="34" charset="0"/>
                  </a:rPr>
                  <a:t>Therapy</a:t>
                </a:r>
                <a:r>
                  <a:rPr lang="en-US" sz="1500" baseline="0">
                    <a:latin typeface="Verdana" panose="020B0604030504040204" pitchFamily="34" charset="0"/>
                    <a:ea typeface="Verdana" panose="020B0604030504040204" pitchFamily="34" charset="0"/>
                  </a:rPr>
                  <a:t> dose dimensions</a:t>
                </a:r>
                <a:endParaRPr lang="en-US" sz="15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726595904"/>
        <c:crosses val="autoZero"/>
        <c:auto val="1"/>
        <c:lblAlgn val="ctr"/>
        <c:lblOffset val="100"/>
        <c:noMultiLvlLbl val="0"/>
      </c:catAx>
      <c:valAx>
        <c:axId val="7265959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500">
                    <a:latin typeface="Verdana" panose="020B0604030504040204" pitchFamily="34" charset="0"/>
                    <a:ea typeface="Verdana" panose="020B0604030504040204" pitchFamily="34" charset="0"/>
                  </a:rPr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7265965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'n240'!$A$9</c:f>
              <c:strCache>
                <c:ptCount val="1"/>
                <c:pt idx="0">
                  <c:v>Difficulty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'n240'!$C$9</c:f>
                <c:numCache>
                  <c:formatCode>General</c:formatCode>
                  <c:ptCount val="1"/>
                  <c:pt idx="0">
                    <c:v>2.02</c:v>
                  </c:pt>
                </c:numCache>
              </c:numRef>
            </c:plus>
            <c:minus>
              <c:numRef>
                <c:f>'n240'!$C$9</c:f>
                <c:numCache>
                  <c:formatCode>General</c:formatCode>
                  <c:ptCount val="1"/>
                  <c:pt idx="0">
                    <c:v>2.02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'n240'!$B$8:$C$8</c:f>
              <c:strCache>
                <c:ptCount val="1"/>
                <c:pt idx="0">
                  <c:v>Mean</c:v>
                </c:pt>
              </c:strCache>
            </c:strRef>
          </c:cat>
          <c:val>
            <c:numRef>
              <c:f>'n240'!$B$9:$C$9</c:f>
              <c:numCache>
                <c:formatCode>0.0</c:formatCode>
                <c:ptCount val="1"/>
                <c:pt idx="0">
                  <c:v>4.18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7A-45AA-A4FA-FE6287AECC96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0573888"/>
        <c:axId val="770574216"/>
      </c:barChart>
      <c:catAx>
        <c:axId val="77057388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500">
                    <a:latin typeface="Verdana" panose="020B0604030504040204" pitchFamily="34" charset="0"/>
                    <a:ea typeface="Verdana" panose="020B0604030504040204" pitchFamily="34" charset="0"/>
                  </a:rPr>
                  <a:t>Difficulty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770574216"/>
        <c:crosses val="autoZero"/>
        <c:auto val="1"/>
        <c:lblAlgn val="ctr"/>
        <c:lblOffset val="100"/>
        <c:noMultiLvlLbl val="0"/>
      </c:catAx>
      <c:valAx>
        <c:axId val="770574216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500">
                    <a:latin typeface="Verdana" panose="020B0604030504040204" pitchFamily="34" charset="0"/>
                    <a:ea typeface="Verdana" panose="020B0604030504040204" pitchFamily="34" charset="0"/>
                  </a:rPr>
                  <a:t>Visual</a:t>
                </a:r>
                <a:r>
                  <a:rPr lang="en-US" sz="1500" baseline="0">
                    <a:latin typeface="Verdana" panose="020B0604030504040204" pitchFamily="34" charset="0"/>
                    <a:ea typeface="Verdana" panose="020B0604030504040204" pitchFamily="34" charset="0"/>
                  </a:rPr>
                  <a:t> analogue scale (mean)</a:t>
                </a:r>
                <a:endParaRPr lang="en-US" sz="15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77057388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'n240'!$A$28</c:f>
              <c:strCache>
                <c:ptCount val="1"/>
                <c:pt idx="0">
                  <c:v>Physical fatigue 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'n240'!$C$28</c:f>
                <c:numCache>
                  <c:formatCode>General</c:formatCode>
                  <c:ptCount val="1"/>
                  <c:pt idx="0">
                    <c:v>1.7969999999999999</c:v>
                  </c:pt>
                </c:numCache>
              </c:numRef>
            </c:plus>
            <c:minus>
              <c:numRef>
                <c:f>'n240'!$C$28</c:f>
                <c:numCache>
                  <c:formatCode>General</c:formatCode>
                  <c:ptCount val="1"/>
                  <c:pt idx="0">
                    <c:v>1.7969999999999999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'n240'!$B$27:$C$27</c:f>
              <c:strCache>
                <c:ptCount val="1"/>
                <c:pt idx="0">
                  <c:v>Mean</c:v>
                </c:pt>
              </c:strCache>
            </c:strRef>
          </c:cat>
          <c:val>
            <c:numRef>
              <c:f>'n240'!$B$28:$C$28</c:f>
              <c:numCache>
                <c:formatCode>0.0</c:formatCode>
                <c:ptCount val="1"/>
                <c:pt idx="0">
                  <c:v>2.86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EE-4832-9959-550E53AA7ED8}"/>
            </c:ext>
          </c:extLst>
        </c:ser>
        <c:ser>
          <c:idx val="1"/>
          <c:order val="1"/>
          <c:tx>
            <c:strRef>
              <c:f>'n240'!$A$29</c:f>
              <c:strCache>
                <c:ptCount val="1"/>
                <c:pt idx="0">
                  <c:v>Physical fatigue after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'n240'!$C$29</c:f>
                <c:numCache>
                  <c:formatCode>General</c:formatCode>
                  <c:ptCount val="1"/>
                  <c:pt idx="0">
                    <c:v>1.9890000000000001</c:v>
                  </c:pt>
                </c:numCache>
              </c:numRef>
            </c:plus>
            <c:minus>
              <c:numRef>
                <c:f>'n240'!$C$29</c:f>
                <c:numCache>
                  <c:formatCode>General</c:formatCode>
                  <c:ptCount val="1"/>
                  <c:pt idx="0">
                    <c:v>1.9890000000000001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'n240'!$B$27:$C$27</c:f>
              <c:strCache>
                <c:ptCount val="1"/>
                <c:pt idx="0">
                  <c:v>Mean</c:v>
                </c:pt>
              </c:strCache>
            </c:strRef>
          </c:cat>
          <c:val>
            <c:numRef>
              <c:f>'n240'!$B$29:$C$29</c:f>
              <c:numCache>
                <c:formatCode>0.0</c:formatCode>
                <c:ptCount val="1"/>
                <c:pt idx="0">
                  <c:v>4.08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EE-4832-9959-550E53AA7ED8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0611608"/>
        <c:axId val="770605376"/>
      </c:barChart>
      <c:catAx>
        <c:axId val="77061160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500">
                    <a:latin typeface="Verdana" panose="020B0604030504040204" pitchFamily="34" charset="0"/>
                    <a:ea typeface="Verdana" panose="020B0604030504040204" pitchFamily="34" charset="0"/>
                  </a:rPr>
                  <a:t>Subjective</a:t>
                </a:r>
                <a:r>
                  <a:rPr lang="en-US" sz="1500" baseline="0">
                    <a:latin typeface="Verdana" panose="020B0604030504040204" pitchFamily="34" charset="0"/>
                    <a:ea typeface="Verdana" panose="020B0604030504040204" pitchFamily="34" charset="0"/>
                  </a:rPr>
                  <a:t> intensity</a:t>
                </a:r>
                <a:endParaRPr lang="en-US" sz="15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770605376"/>
        <c:crosses val="autoZero"/>
        <c:auto val="1"/>
        <c:lblAlgn val="ctr"/>
        <c:lblOffset val="100"/>
        <c:noMultiLvlLbl val="0"/>
      </c:catAx>
      <c:valAx>
        <c:axId val="770605376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500">
                    <a:latin typeface="Verdana" panose="020B0604030504040204" pitchFamily="34" charset="0"/>
                    <a:ea typeface="Verdana" panose="020B0604030504040204" pitchFamily="34" charset="0"/>
                  </a:rPr>
                  <a:t>Visual</a:t>
                </a:r>
                <a:r>
                  <a:rPr lang="en-US" sz="1500" baseline="0">
                    <a:latin typeface="Verdana" panose="020B0604030504040204" pitchFamily="34" charset="0"/>
                    <a:ea typeface="Verdana" panose="020B0604030504040204" pitchFamily="34" charset="0"/>
                  </a:rPr>
                  <a:t> analogue scale (mean)</a:t>
                </a:r>
                <a:endParaRPr lang="en-US" sz="15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77061160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Arm-hand</a:t>
            </a:r>
            <a:r>
              <a:rPr lang="en-US" sz="2000" baseline="0" dirty="0">
                <a:latin typeface="Verdana" panose="020B0604030504040204" pitchFamily="34" charset="0"/>
                <a:ea typeface="Verdana" panose="020B0604030504040204" pitchFamily="34" charset="0"/>
              </a:rPr>
              <a:t> skilled performance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'!$B$227</c:f>
              <c:strCache>
                <c:ptCount val="1"/>
                <c:pt idx="0">
                  <c:v>AHSP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25-4A48-ACD4-CE9C2BFBC94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925-4A48-ACD4-CE9C2BFBC945}"/>
              </c:ext>
            </c:extLst>
          </c:dPt>
          <c:cat>
            <c:strRef>
              <c:f>'Summary '!$A$228:$A$231</c:f>
              <c:strCache>
                <c:ptCount val="4"/>
                <c:pt idx="0">
                  <c:v>Analytical [8]</c:v>
                </c:pt>
                <c:pt idx="1">
                  <c:v>Skill [26]</c:v>
                </c:pt>
                <c:pt idx="2">
                  <c:v>Skill &amp; strength [15]</c:v>
                </c:pt>
                <c:pt idx="3">
                  <c:v>Skill &amp; strength &amp; endurance [55]</c:v>
                </c:pt>
              </c:strCache>
            </c:strRef>
          </c:cat>
          <c:val>
            <c:numRef>
              <c:f>'Summary '!$B$228:$B$231</c:f>
              <c:numCache>
                <c:formatCode>0.00</c:formatCode>
                <c:ptCount val="4"/>
                <c:pt idx="0">
                  <c:v>0.41</c:v>
                </c:pt>
                <c:pt idx="1">
                  <c:v>0.54999999999999993</c:v>
                </c:pt>
                <c:pt idx="2">
                  <c:v>0.46</c:v>
                </c:pt>
                <c:pt idx="3">
                  <c:v>0.53333333333333333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25-4A48-ACD4-CE9C2BFBC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5299832"/>
        <c:axId val="955306720"/>
      </c:barChart>
      <c:catAx>
        <c:axId val="955299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500" b="1">
                    <a:latin typeface="Verdana" panose="020B0604030504040204" pitchFamily="34" charset="0"/>
                    <a:ea typeface="Verdana" panose="020B0604030504040204" pitchFamily="34" charset="0"/>
                  </a:rPr>
                  <a:t>Training</a:t>
                </a:r>
                <a:r>
                  <a:rPr lang="en-US" sz="1500" b="1" baseline="0">
                    <a:latin typeface="Verdana" panose="020B0604030504040204" pitchFamily="34" charset="0"/>
                    <a:ea typeface="Verdana" panose="020B0604030504040204" pitchFamily="34" charset="0"/>
                  </a:rPr>
                  <a:t> modality</a:t>
                </a:r>
                <a:endParaRPr lang="en-US" sz="1500" b="1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955306720"/>
        <c:crosses val="autoZero"/>
        <c:auto val="1"/>
        <c:lblAlgn val="ctr"/>
        <c:lblOffset val="100"/>
        <c:noMultiLvlLbl val="0"/>
      </c:catAx>
      <c:valAx>
        <c:axId val="955306720"/>
        <c:scaling>
          <c:orientation val="minMax"/>
          <c:max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500">
                    <a:latin typeface="Verdana" panose="020B0604030504040204" pitchFamily="34" charset="0"/>
                    <a:ea typeface="Verdana" panose="020B0604030504040204" pitchFamily="34" charset="0"/>
                  </a:rPr>
                  <a:t>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955299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1"/>
          <c:tx>
            <c:strRef>
              <c:f>'Training modality'!$C$1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DB-41BD-B2D7-54B22FD126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DB-41BD-B2D7-54B22FD126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DB-41BD-B2D7-54B22FD126A2}"/>
              </c:ext>
            </c:extLst>
          </c:dPt>
          <c:dPt>
            <c:idx val="3"/>
            <c:bubble3D val="0"/>
            <c:spPr>
              <a:solidFill>
                <a:schemeClr val="accent5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5DB-41BD-B2D7-54B22FD126A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defRPr>
                    </a:pPr>
                    <a:fld id="{5199CB38-38D5-4796-8547-12F9B1034101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5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defRPr>
                      </a:pPr>
                      <a:t>[VALUE]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5DB-41BD-B2D7-54B22FD126A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8D8E9A5-D397-46BE-A0B9-417975744690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5DB-41BD-B2D7-54B22FD126A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359E099-5E49-4D57-8BED-843966940CA2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5DB-41BD-B2D7-54B22FD126A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B5331C4-0665-4456-87E6-9A418B69F66A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5DB-41BD-B2D7-54B22FD126A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'Training modality'!$A$2:$A$5</c:f>
              <c:strCache>
                <c:ptCount val="4"/>
                <c:pt idx="0">
                  <c:v>Endurance training</c:v>
                </c:pt>
                <c:pt idx="1">
                  <c:v>Strength training</c:v>
                </c:pt>
                <c:pt idx="2">
                  <c:v>Analytical training </c:v>
                </c:pt>
                <c:pt idx="3">
                  <c:v>Skill training </c:v>
                </c:pt>
              </c:strCache>
            </c:strRef>
          </c:cat>
          <c:val>
            <c:numRef>
              <c:f>'Training modality'!$C$2:$C$5</c:f>
              <c:numCache>
                <c:formatCode>0.00</c:formatCode>
                <c:ptCount val="4"/>
                <c:pt idx="0">
                  <c:v>6.4197530864197532</c:v>
                </c:pt>
                <c:pt idx="1">
                  <c:v>25.432098765432098</c:v>
                </c:pt>
                <c:pt idx="2">
                  <c:v>37.037037037037038</c:v>
                </c:pt>
                <c:pt idx="3">
                  <c:v>31.111111111111111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DB-41BD-B2D7-54B22FD126A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'Training modality'!$B$1</c15:sqref>
                        </c15:formulaRef>
                      </c:ext>
                    </c:extLst>
                    <c:strCache>
                      <c:ptCount val="1"/>
                      <c:pt idx="0">
                        <c:v>Frequencies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A5DB-41BD-B2D7-54B22FD126A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A5DB-41BD-B2D7-54B22FD126A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A5DB-41BD-B2D7-54B22FD126A2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A5DB-41BD-B2D7-54B22FD126A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'Training modality'!$A$2:$A$5</c15:sqref>
                        </c15:formulaRef>
                      </c:ext>
                    </c:extLst>
                    <c:strCache>
                      <c:ptCount val="4"/>
                      <c:pt idx="0">
                        <c:v>Endurance training</c:v>
                      </c:pt>
                      <c:pt idx="1">
                        <c:v>Strength training</c:v>
                      </c:pt>
                      <c:pt idx="2">
                        <c:v>Analytical training </c:v>
                      </c:pt>
                      <c:pt idx="3">
                        <c:v>Skill training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'Training modality'!$B$2:$B$5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26</c:v>
                      </c:pt>
                      <c:pt idx="1">
                        <c:v>103</c:v>
                      </c:pt>
                      <c:pt idx="2">
                        <c:v>150</c:v>
                      </c:pt>
                      <c:pt idx="3">
                        <c:v>126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A5DB-41BD-B2D7-54B22FD126A2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1"/>
          <c:tx>
            <c:strRef>
              <c:f>'Training modality'!$C$1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D1-48A3-AAEB-7F45D6F9E1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D1-48A3-AAEB-7F45D6F9E1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D1-48A3-AAEB-7F45D6F9E1D7}"/>
              </c:ext>
            </c:extLst>
          </c:dPt>
          <c:dPt>
            <c:idx val="3"/>
            <c:bubble3D val="0"/>
            <c:spPr>
              <a:solidFill>
                <a:schemeClr val="accent5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D1-48A3-AAEB-7F45D6F9E1D7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defRPr>
                    </a:pPr>
                    <a:fld id="{5199CB38-38D5-4796-8547-12F9B1034101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5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defRPr>
                      </a:pPr>
                      <a:t>[VALUE]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BD1-48A3-AAEB-7F45D6F9E1D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8D8E9A5-D397-46BE-A0B9-417975744690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BD1-48A3-AAEB-7F45D6F9E1D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359E099-5E49-4D57-8BED-843966940CA2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BD1-48A3-AAEB-7F45D6F9E1D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B5331C4-0665-4456-87E6-9A418B69F66A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BD1-48A3-AAEB-7F45D6F9E1D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'Training modality'!$A$2:$A$5</c:f>
              <c:strCache>
                <c:ptCount val="4"/>
                <c:pt idx="0">
                  <c:v>Endurance training</c:v>
                </c:pt>
                <c:pt idx="1">
                  <c:v>Strength training</c:v>
                </c:pt>
                <c:pt idx="2">
                  <c:v>Analytical training </c:v>
                </c:pt>
                <c:pt idx="3">
                  <c:v>Skill training </c:v>
                </c:pt>
              </c:strCache>
            </c:strRef>
          </c:cat>
          <c:val>
            <c:numRef>
              <c:f>'Training modality'!$C$2:$C$5</c:f>
              <c:numCache>
                <c:formatCode>0.00</c:formatCode>
                <c:ptCount val="4"/>
                <c:pt idx="0">
                  <c:v>6.4197530864197532</c:v>
                </c:pt>
                <c:pt idx="1">
                  <c:v>25.432098765432098</c:v>
                </c:pt>
                <c:pt idx="2">
                  <c:v>37.037037037037038</c:v>
                </c:pt>
                <c:pt idx="3">
                  <c:v>31.111111111111111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D1-48A3-AAEB-7F45D6F9E1D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'Training modality'!$B$1</c15:sqref>
                        </c15:formulaRef>
                      </c:ext>
                    </c:extLst>
                    <c:strCache>
                      <c:ptCount val="1"/>
                      <c:pt idx="0">
                        <c:v>Frequencies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CBD1-48A3-AAEB-7F45D6F9E1D7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CBD1-48A3-AAEB-7F45D6F9E1D7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CBD1-48A3-AAEB-7F45D6F9E1D7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CBD1-48A3-AAEB-7F45D6F9E1D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'Training modality'!$A$2:$A$5</c15:sqref>
                        </c15:formulaRef>
                      </c:ext>
                    </c:extLst>
                    <c:strCache>
                      <c:ptCount val="4"/>
                      <c:pt idx="0">
                        <c:v>Endurance training</c:v>
                      </c:pt>
                      <c:pt idx="1">
                        <c:v>Strength training</c:v>
                      </c:pt>
                      <c:pt idx="2">
                        <c:v>Analytical training </c:v>
                      </c:pt>
                      <c:pt idx="3">
                        <c:v>Skill training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'Training modality'!$B$2:$B$5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26</c:v>
                      </c:pt>
                      <c:pt idx="1">
                        <c:v>103</c:v>
                      </c:pt>
                      <c:pt idx="2">
                        <c:v>150</c:v>
                      </c:pt>
                      <c:pt idx="3">
                        <c:v>126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CBD1-48A3-AAEB-7F45D6F9E1D7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'Total group'!$C$3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E0C-4AA7-9290-7AD691455AD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0C-4AA7-9290-7AD691455AD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FF0-45B6-9B18-EBBAC20C125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E0C-4AA7-9290-7AD691455ADF}"/>
              </c:ext>
            </c:extLst>
          </c:dPt>
          <c:cat>
            <c:strRef>
              <c:f>'Total group'!$A$4:$A$18</c:f>
              <c:strCache>
                <c:ptCount val="15"/>
                <c:pt idx="0">
                  <c:v>Functional movements</c:v>
                </c:pt>
                <c:pt idx="1">
                  <c:v>Clear functional goal</c:v>
                </c:pt>
                <c:pt idx="2">
                  <c:v>Client-centered patient goal</c:v>
                </c:pt>
                <c:pt idx="3">
                  <c:v>Overload</c:v>
                </c:pt>
                <c:pt idx="4">
                  <c:v>Real-life object manipulation</c:v>
                </c:pt>
                <c:pt idx="5">
                  <c:v>Context-specific environment</c:v>
                </c:pt>
                <c:pt idx="6">
                  <c:v>Exercise progression</c:v>
                </c:pt>
                <c:pt idx="7">
                  <c:v>Exercise variety</c:v>
                </c:pt>
                <c:pt idx="8">
                  <c:v>Feedback</c:v>
                </c:pt>
                <c:pt idx="9">
                  <c:v>Multiple movement planes</c:v>
                </c:pt>
                <c:pt idx="10">
                  <c:v>Total skill practice</c:v>
                </c:pt>
                <c:pt idx="11">
                  <c:v>Patient-customized training load</c:v>
                </c:pt>
                <c:pt idx="12">
                  <c:v>Random practice</c:v>
                </c:pt>
                <c:pt idx="13">
                  <c:v>Distributed practice</c:v>
                </c:pt>
                <c:pt idx="14">
                  <c:v>Bimanual practice </c:v>
                </c:pt>
              </c:strCache>
            </c:strRef>
          </c:cat>
          <c:val>
            <c:numRef>
              <c:f>'Total group'!$C$4:$C$18</c:f>
              <c:numCache>
                <c:formatCode>General</c:formatCode>
                <c:ptCount val="15"/>
                <c:pt idx="0">
                  <c:v>64.599999999999994</c:v>
                </c:pt>
                <c:pt idx="1">
                  <c:v>41.7</c:v>
                </c:pt>
                <c:pt idx="2">
                  <c:v>53.3</c:v>
                </c:pt>
                <c:pt idx="3">
                  <c:v>13.1</c:v>
                </c:pt>
                <c:pt idx="4">
                  <c:v>25</c:v>
                </c:pt>
                <c:pt idx="5">
                  <c:v>9.6</c:v>
                </c:pt>
                <c:pt idx="6">
                  <c:v>32.9</c:v>
                </c:pt>
                <c:pt idx="7">
                  <c:v>55</c:v>
                </c:pt>
                <c:pt idx="8">
                  <c:v>64.2</c:v>
                </c:pt>
                <c:pt idx="9">
                  <c:v>76.3</c:v>
                </c:pt>
                <c:pt idx="10">
                  <c:v>20.399999999999999</c:v>
                </c:pt>
                <c:pt idx="11">
                  <c:v>55</c:v>
                </c:pt>
                <c:pt idx="12">
                  <c:v>37.9</c:v>
                </c:pt>
                <c:pt idx="13">
                  <c:v>10.4</c:v>
                </c:pt>
                <c:pt idx="14">
                  <c:v>47.1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0C-4AA7-9290-7AD691455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555528"/>
        <c:axId val="6385561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'Total group'!$B$3</c15:sqref>
                        </c15:formulaRef>
                      </c:ext>
                    </c:extLst>
                    <c:strCache>
                      <c:ptCount val="1"/>
                      <c:pt idx="0">
                        <c:v>Frequencies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'Total group'!$A$4:$A$18</c15:sqref>
                        </c15:formulaRef>
                      </c:ext>
                    </c:extLst>
                    <c:strCache>
                      <c:ptCount val="15"/>
                      <c:pt idx="0">
                        <c:v>Functional movements</c:v>
                      </c:pt>
                      <c:pt idx="1">
                        <c:v>Clear functional goal</c:v>
                      </c:pt>
                      <c:pt idx="2">
                        <c:v>Client-centered patient goal</c:v>
                      </c:pt>
                      <c:pt idx="3">
                        <c:v>Overload</c:v>
                      </c:pt>
                      <c:pt idx="4">
                        <c:v>Real-life object manipulation</c:v>
                      </c:pt>
                      <c:pt idx="5">
                        <c:v>Context-specific environment</c:v>
                      </c:pt>
                      <c:pt idx="6">
                        <c:v>Exercise progression</c:v>
                      </c:pt>
                      <c:pt idx="7">
                        <c:v>Exercise variety</c:v>
                      </c:pt>
                      <c:pt idx="8">
                        <c:v>Feedback</c:v>
                      </c:pt>
                      <c:pt idx="9">
                        <c:v>Multiple movement planes</c:v>
                      </c:pt>
                      <c:pt idx="10">
                        <c:v>Total skill practice</c:v>
                      </c:pt>
                      <c:pt idx="11">
                        <c:v>Patient-customized training load</c:v>
                      </c:pt>
                      <c:pt idx="12">
                        <c:v>Random practice</c:v>
                      </c:pt>
                      <c:pt idx="13">
                        <c:v>Distributed practice</c:v>
                      </c:pt>
                      <c:pt idx="14">
                        <c:v>Bimanual practice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'Total group'!$B$4:$B$18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155</c:v>
                      </c:pt>
                      <c:pt idx="1">
                        <c:v>100</c:v>
                      </c:pt>
                      <c:pt idx="2">
                        <c:v>128</c:v>
                      </c:pt>
                      <c:pt idx="3">
                        <c:v>32</c:v>
                      </c:pt>
                      <c:pt idx="4">
                        <c:v>60</c:v>
                      </c:pt>
                      <c:pt idx="5">
                        <c:v>23</c:v>
                      </c:pt>
                      <c:pt idx="6">
                        <c:v>79</c:v>
                      </c:pt>
                      <c:pt idx="7">
                        <c:v>132</c:v>
                      </c:pt>
                      <c:pt idx="8">
                        <c:v>154</c:v>
                      </c:pt>
                      <c:pt idx="9">
                        <c:v>183</c:v>
                      </c:pt>
                      <c:pt idx="10">
                        <c:v>49</c:v>
                      </c:pt>
                      <c:pt idx="11">
                        <c:v>132</c:v>
                      </c:pt>
                      <c:pt idx="12">
                        <c:v>91</c:v>
                      </c:pt>
                      <c:pt idx="13">
                        <c:v>25</c:v>
                      </c:pt>
                      <c:pt idx="14">
                        <c:v>113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E0C-4AA7-9290-7AD691455ADF}"/>
                  </c:ext>
                </c:extLst>
              </c15:ser>
            </c15:filteredBarSeries>
          </c:ext>
        </c:extLst>
      </c:barChart>
      <c:catAx>
        <c:axId val="638555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050">
                    <a:latin typeface="Verdana" panose="020B0604030504040204" pitchFamily="34" charset="0"/>
                    <a:ea typeface="Verdana" panose="020B0604030504040204" pitchFamily="34" charset="0"/>
                  </a:rPr>
                  <a:t>Task-oriented training components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638556184"/>
        <c:crosses val="autoZero"/>
        <c:auto val="1"/>
        <c:lblAlgn val="ctr"/>
        <c:lblOffset val="100"/>
        <c:noMultiLvlLbl val="0"/>
      </c:catAx>
      <c:valAx>
        <c:axId val="6385561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050">
                    <a:latin typeface="Verdana" panose="020B0604030504040204" pitchFamily="34" charset="0"/>
                    <a:ea typeface="Verdana" panose="020B0604030504040204" pitchFamily="34" charset="0"/>
                  </a:rPr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63855552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'n240'!$A$9</c:f>
              <c:strCache>
                <c:ptCount val="1"/>
                <c:pt idx="0">
                  <c:v>Difficulty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'n240'!$C$9</c:f>
                <c:numCache>
                  <c:formatCode>General</c:formatCode>
                  <c:ptCount val="1"/>
                  <c:pt idx="0">
                    <c:v>2.02</c:v>
                  </c:pt>
                </c:numCache>
              </c:numRef>
            </c:plus>
            <c:minus>
              <c:numRef>
                <c:f>'n240'!$C$9</c:f>
                <c:numCache>
                  <c:formatCode>General</c:formatCode>
                  <c:ptCount val="1"/>
                  <c:pt idx="0">
                    <c:v>2.02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'n240'!$B$8:$C$8</c:f>
              <c:strCache>
                <c:ptCount val="1"/>
                <c:pt idx="0">
                  <c:v>Mean</c:v>
                </c:pt>
              </c:strCache>
            </c:strRef>
          </c:cat>
          <c:val>
            <c:numRef>
              <c:f>'n240'!$B$9:$C$9</c:f>
              <c:numCache>
                <c:formatCode>0.0</c:formatCode>
                <c:ptCount val="1"/>
                <c:pt idx="0">
                  <c:v>4.18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C6-43C1-A79F-F822657A74F9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0573888"/>
        <c:axId val="770574216"/>
      </c:barChart>
      <c:catAx>
        <c:axId val="77057388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050">
                    <a:latin typeface="Verdana" panose="020B0604030504040204" pitchFamily="34" charset="0"/>
                    <a:ea typeface="Verdana" panose="020B0604030504040204" pitchFamily="34" charset="0"/>
                  </a:rPr>
                  <a:t>Difficulty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770574216"/>
        <c:crosses val="autoZero"/>
        <c:auto val="1"/>
        <c:lblAlgn val="ctr"/>
        <c:lblOffset val="100"/>
        <c:noMultiLvlLbl val="0"/>
      </c:catAx>
      <c:valAx>
        <c:axId val="770574216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050">
                    <a:latin typeface="Verdana" panose="020B0604030504040204" pitchFamily="34" charset="0"/>
                    <a:ea typeface="Verdana" panose="020B0604030504040204" pitchFamily="34" charset="0"/>
                  </a:rPr>
                  <a:t>Visual</a:t>
                </a:r>
                <a:r>
                  <a:rPr lang="en-US" sz="1050" baseline="0">
                    <a:latin typeface="Verdana" panose="020B0604030504040204" pitchFamily="34" charset="0"/>
                    <a:ea typeface="Verdana" panose="020B0604030504040204" pitchFamily="34" charset="0"/>
                  </a:rPr>
                  <a:t> analogue scale (mean)</a:t>
                </a:r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77057388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'n240'!$A$28</c:f>
              <c:strCache>
                <c:ptCount val="1"/>
                <c:pt idx="0">
                  <c:v>Physical fatigue 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'n240'!$C$28</c:f>
                <c:numCache>
                  <c:formatCode>General</c:formatCode>
                  <c:ptCount val="1"/>
                  <c:pt idx="0">
                    <c:v>1.7969999999999999</c:v>
                  </c:pt>
                </c:numCache>
              </c:numRef>
            </c:plus>
            <c:minus>
              <c:numRef>
                <c:f>'n240'!$C$28</c:f>
                <c:numCache>
                  <c:formatCode>General</c:formatCode>
                  <c:ptCount val="1"/>
                  <c:pt idx="0">
                    <c:v>1.7969999999999999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'n240'!$B$27:$C$27</c:f>
              <c:strCache>
                <c:ptCount val="1"/>
                <c:pt idx="0">
                  <c:v>Mean</c:v>
                </c:pt>
              </c:strCache>
            </c:strRef>
          </c:cat>
          <c:val>
            <c:numRef>
              <c:f>'n240'!$B$28:$C$28</c:f>
              <c:numCache>
                <c:formatCode>0.0</c:formatCode>
                <c:ptCount val="1"/>
                <c:pt idx="0">
                  <c:v>2.86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12-4A9A-8551-B30890273DB3}"/>
            </c:ext>
          </c:extLst>
        </c:ser>
        <c:ser>
          <c:idx val="1"/>
          <c:order val="1"/>
          <c:tx>
            <c:strRef>
              <c:f>'n240'!$A$29</c:f>
              <c:strCache>
                <c:ptCount val="1"/>
                <c:pt idx="0">
                  <c:v>Physical fatigue after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'n240'!$C$29</c:f>
                <c:numCache>
                  <c:formatCode>General</c:formatCode>
                  <c:ptCount val="1"/>
                  <c:pt idx="0">
                    <c:v>1.9890000000000001</c:v>
                  </c:pt>
                </c:numCache>
              </c:numRef>
            </c:plus>
            <c:minus>
              <c:numRef>
                <c:f>'n240'!$C$29</c:f>
                <c:numCache>
                  <c:formatCode>General</c:formatCode>
                  <c:ptCount val="1"/>
                  <c:pt idx="0">
                    <c:v>1.9890000000000001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'n240'!$B$27:$C$27</c:f>
              <c:strCache>
                <c:ptCount val="1"/>
                <c:pt idx="0">
                  <c:v>Mean</c:v>
                </c:pt>
              </c:strCache>
            </c:strRef>
          </c:cat>
          <c:val>
            <c:numRef>
              <c:f>'n240'!$B$29:$C$29</c:f>
              <c:numCache>
                <c:formatCode>0.0</c:formatCode>
                <c:ptCount val="1"/>
                <c:pt idx="0">
                  <c:v>4.08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12-4A9A-8551-B30890273DB3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0611608"/>
        <c:axId val="770605376"/>
      </c:barChart>
      <c:catAx>
        <c:axId val="77061160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050">
                    <a:latin typeface="Verdana" panose="020B0604030504040204" pitchFamily="34" charset="0"/>
                    <a:ea typeface="Verdana" panose="020B0604030504040204" pitchFamily="34" charset="0"/>
                  </a:rPr>
                  <a:t>Subjective</a:t>
                </a:r>
                <a:r>
                  <a:rPr lang="en-US" sz="1050" baseline="0">
                    <a:latin typeface="Verdana" panose="020B0604030504040204" pitchFamily="34" charset="0"/>
                    <a:ea typeface="Verdana" panose="020B0604030504040204" pitchFamily="34" charset="0"/>
                  </a:rPr>
                  <a:t> intensity</a:t>
                </a:r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770605376"/>
        <c:crosses val="autoZero"/>
        <c:auto val="1"/>
        <c:lblAlgn val="ctr"/>
        <c:lblOffset val="100"/>
        <c:noMultiLvlLbl val="0"/>
      </c:catAx>
      <c:valAx>
        <c:axId val="770605376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050">
                    <a:latin typeface="Verdana" panose="020B0604030504040204" pitchFamily="34" charset="0"/>
                    <a:ea typeface="Verdana" panose="020B0604030504040204" pitchFamily="34" charset="0"/>
                  </a:rPr>
                  <a:t>Visual</a:t>
                </a:r>
                <a:r>
                  <a:rPr lang="en-US" sz="1050" baseline="0">
                    <a:latin typeface="Verdana" panose="020B0604030504040204" pitchFamily="34" charset="0"/>
                    <a:ea typeface="Verdana" panose="020B0604030504040204" pitchFamily="34" charset="0"/>
                  </a:rPr>
                  <a:t> analogue scale (mean)</a:t>
                </a:r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77061160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Arm-hand</a:t>
            </a:r>
            <a:r>
              <a:rPr lang="en-US" sz="2400" baseline="0" dirty="0"/>
              <a:t> skilled performance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Summary!$B$210</c:f>
              <c:strCache>
                <c:ptCount val="1"/>
                <c:pt idx="0">
                  <c:v>AHSP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F32-4928-B102-5EEAC272D94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32-4928-B102-5EEAC272D94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F32-4928-B102-5EEAC272D94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32-4928-B102-5EEAC272D94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F32-4928-B102-5EEAC272D94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32-4928-B102-5EEAC272D94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F32-4928-B102-5EEAC272D94A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32-4928-B102-5EEAC272D94A}"/>
              </c:ext>
            </c:extLst>
          </c:dPt>
          <c:cat>
            <c:strRef>
              <c:f>Summary!$A$211:$A$225</c:f>
              <c:strCache>
                <c:ptCount val="15"/>
                <c:pt idx="0">
                  <c:v>1. Functional movements [6]</c:v>
                </c:pt>
                <c:pt idx="1">
                  <c:v>2. Clear functional goal [6]</c:v>
                </c:pt>
                <c:pt idx="2">
                  <c:v>3. Client-centered patient goal [1]</c:v>
                </c:pt>
                <c:pt idx="3">
                  <c:v>4. Overload [1]</c:v>
                </c:pt>
                <c:pt idx="4">
                  <c:v>5. Real-life object manipulation [5]</c:v>
                </c:pt>
                <c:pt idx="5">
                  <c:v>6. Context-specific environment [2]</c:v>
                </c:pt>
                <c:pt idx="6">
                  <c:v>7. Exercise progression [2]</c:v>
                </c:pt>
                <c:pt idx="7">
                  <c:v>8. Exercise variety [2]</c:v>
                </c:pt>
                <c:pt idx="8">
                  <c:v>9. Feedback [3]</c:v>
                </c:pt>
                <c:pt idx="9">
                  <c:v>10. Multiple movement planes [6]</c:v>
                </c:pt>
                <c:pt idx="10">
                  <c:v>11. Total skill practice [4]</c:v>
                </c:pt>
                <c:pt idx="11">
                  <c:v>12. Patient-customized training load [0]</c:v>
                </c:pt>
                <c:pt idx="12">
                  <c:v>13. Random practice [1]</c:v>
                </c:pt>
                <c:pt idx="13">
                  <c:v>14. Distributed practice [1]</c:v>
                </c:pt>
                <c:pt idx="14">
                  <c:v>15. Bimanual practice [5]</c:v>
                </c:pt>
              </c:strCache>
            </c:strRef>
          </c:cat>
          <c:val>
            <c:numRef>
              <c:f>Summary!$B$211:$B$225</c:f>
              <c:numCache>
                <c:formatCode>0.00</c:formatCode>
                <c:ptCount val="15"/>
                <c:pt idx="0">
                  <c:v>0.52666666666666673</c:v>
                </c:pt>
                <c:pt idx="1">
                  <c:v>0.52666666666666673</c:v>
                </c:pt>
                <c:pt idx="2">
                  <c:v>0.45</c:v>
                </c:pt>
                <c:pt idx="3">
                  <c:v>0.45</c:v>
                </c:pt>
                <c:pt idx="4">
                  <c:v>0.55000000000000004</c:v>
                </c:pt>
                <c:pt idx="5">
                  <c:v>0.56999999999999995</c:v>
                </c:pt>
                <c:pt idx="6">
                  <c:v>0.41</c:v>
                </c:pt>
                <c:pt idx="7">
                  <c:v>0.56999999999999995</c:v>
                </c:pt>
                <c:pt idx="8">
                  <c:v>0.42333333333333334</c:v>
                </c:pt>
                <c:pt idx="9">
                  <c:v>0.59500000000000008</c:v>
                </c:pt>
                <c:pt idx="10">
                  <c:v>0.57250000000000001</c:v>
                </c:pt>
                <c:pt idx="11">
                  <c:v>0</c:v>
                </c:pt>
                <c:pt idx="12">
                  <c:v>0.45</c:v>
                </c:pt>
                <c:pt idx="13">
                  <c:v>0.45</c:v>
                </c:pt>
                <c:pt idx="14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19-4982-A64B-7B75FA010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9339624"/>
        <c:axId val="1069340608"/>
      </c:barChart>
      <c:catAx>
        <c:axId val="1069339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 "/>
                    <a:ea typeface="+mn-ea"/>
                    <a:cs typeface="+mn-cs"/>
                  </a:defRPr>
                </a:pPr>
                <a:r>
                  <a:rPr lang="en-US" sz="1500" b="1">
                    <a:latin typeface="Verdana "/>
                  </a:rPr>
                  <a:t>Task-oriented</a:t>
                </a:r>
                <a:r>
                  <a:rPr lang="en-US" sz="1500" b="1" baseline="0">
                    <a:latin typeface="Verdana "/>
                  </a:rPr>
                  <a:t> training components</a:t>
                </a:r>
                <a:endParaRPr lang="en-US" sz="1500" b="1">
                  <a:latin typeface="Verdana 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 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 "/>
                <a:ea typeface="+mn-ea"/>
                <a:cs typeface="+mn-cs"/>
              </a:defRPr>
            </a:pPr>
            <a:endParaRPr lang="en-US"/>
          </a:p>
        </c:txPr>
        <c:crossAx val="1069340608"/>
        <c:crosses val="autoZero"/>
        <c:auto val="1"/>
        <c:lblAlgn val="ctr"/>
        <c:lblOffset val="100"/>
        <c:noMultiLvlLbl val="0"/>
      </c:catAx>
      <c:valAx>
        <c:axId val="1069340608"/>
        <c:scaling>
          <c:orientation val="minMax"/>
          <c:max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 "/>
                    <a:ea typeface="+mn-ea"/>
                    <a:cs typeface="+mn-cs"/>
                  </a:defRPr>
                </a:pPr>
                <a:r>
                  <a:rPr lang="en-US" sz="1500" b="0">
                    <a:latin typeface="Verdana "/>
                  </a:rPr>
                  <a:t>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 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 "/>
                <a:ea typeface="+mn-ea"/>
                <a:cs typeface="+mn-cs"/>
              </a:defRPr>
            </a:pPr>
            <a:endParaRPr lang="en-US"/>
          </a:p>
        </c:txPr>
        <c:crossAx val="1069339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2000" b="0">
                <a:latin typeface="Verdana" panose="020B0604030504040204" pitchFamily="34" charset="0"/>
                <a:ea typeface="Verdana" panose="020B0604030504040204" pitchFamily="34" charset="0"/>
              </a:rPr>
              <a:t>Arm-hand</a:t>
            </a:r>
            <a:r>
              <a:rPr lang="en-US" sz="2000" b="0" baseline="0">
                <a:latin typeface="Verdana" panose="020B0604030504040204" pitchFamily="34" charset="0"/>
                <a:ea typeface="Verdana" panose="020B0604030504040204" pitchFamily="34" charset="0"/>
              </a:rPr>
              <a:t> skilled performance</a:t>
            </a:r>
            <a:endParaRPr lang="en-US" sz="2000" b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Summary!$B$260</c:f>
              <c:strCache>
                <c:ptCount val="1"/>
                <c:pt idx="0">
                  <c:v>AHSP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BB-43E1-A281-6D34E811B0A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BBB-43E1-A281-6D34E811B0A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BB-43E1-A281-6D34E811B0A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BBB-43E1-A281-6D34E811B0A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BB-43E1-A281-6D34E811B0A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BBB-43E1-A281-6D34E811B0A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BBB-43E1-A281-6D34E811B0A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BBB-43E1-A281-6D34E811B0A8}"/>
              </c:ext>
            </c:extLst>
          </c:dPt>
          <c:cat>
            <c:strRef>
              <c:f>Summary!$A$261:$A$275</c:f>
              <c:strCache>
                <c:ptCount val="15"/>
                <c:pt idx="0">
                  <c:v>1. Functional movements [96]</c:v>
                </c:pt>
                <c:pt idx="1">
                  <c:v>2. Clear functional goal [96]</c:v>
                </c:pt>
                <c:pt idx="2">
                  <c:v>3. Client-centered patient goal [11]</c:v>
                </c:pt>
                <c:pt idx="3">
                  <c:v>4. Overload [11]</c:v>
                </c:pt>
                <c:pt idx="4">
                  <c:v>5. Real-life object manipulation [80]</c:v>
                </c:pt>
                <c:pt idx="5">
                  <c:v>6. Context-specific environment [21]</c:v>
                </c:pt>
                <c:pt idx="6">
                  <c:v>7. Exercise progression [24]</c:v>
                </c:pt>
                <c:pt idx="7">
                  <c:v>8. Exercise variety [21]</c:v>
                </c:pt>
                <c:pt idx="8">
                  <c:v>9. Feedback [35]</c:v>
                </c:pt>
                <c:pt idx="9">
                  <c:v>10. Multiple movement planes [104]</c:v>
                </c:pt>
                <c:pt idx="10">
                  <c:v>11. Total skill practice [70]</c:v>
                </c:pt>
                <c:pt idx="11">
                  <c:v>12. Patient-customized training load [0]</c:v>
                </c:pt>
                <c:pt idx="12">
                  <c:v>13. Random practice [11]</c:v>
                </c:pt>
                <c:pt idx="13">
                  <c:v>14. Distributed practice [11]</c:v>
                </c:pt>
                <c:pt idx="14">
                  <c:v>15. Bimanual practice [80]</c:v>
                </c:pt>
              </c:strCache>
            </c:strRef>
          </c:cat>
          <c:val>
            <c:numRef>
              <c:f>Summary!$B$261:$B$275</c:f>
              <c:numCache>
                <c:formatCode>0.00</c:formatCode>
                <c:ptCount val="15"/>
                <c:pt idx="0">
                  <c:v>0.52666666666666673</c:v>
                </c:pt>
                <c:pt idx="1">
                  <c:v>0.52666666666666673</c:v>
                </c:pt>
                <c:pt idx="2">
                  <c:v>0.45</c:v>
                </c:pt>
                <c:pt idx="3">
                  <c:v>0.45</c:v>
                </c:pt>
                <c:pt idx="4">
                  <c:v>0.55000000000000004</c:v>
                </c:pt>
                <c:pt idx="5">
                  <c:v>0.56999999999999995</c:v>
                </c:pt>
                <c:pt idx="6">
                  <c:v>0.41</c:v>
                </c:pt>
                <c:pt idx="7">
                  <c:v>0.56999999999999995</c:v>
                </c:pt>
                <c:pt idx="8">
                  <c:v>0.42333333333333334</c:v>
                </c:pt>
                <c:pt idx="9">
                  <c:v>0.59500000000000008</c:v>
                </c:pt>
                <c:pt idx="10">
                  <c:v>0.57250000000000001</c:v>
                </c:pt>
                <c:pt idx="11">
                  <c:v>0</c:v>
                </c:pt>
                <c:pt idx="12">
                  <c:v>0.45</c:v>
                </c:pt>
                <c:pt idx="13">
                  <c:v>0.45</c:v>
                </c:pt>
                <c:pt idx="14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BB-43E1-A281-6D34E811B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4924112"/>
        <c:axId val="664922144"/>
      </c:barChart>
      <c:catAx>
        <c:axId val="664924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500" b="1">
                    <a:latin typeface="Verdana" panose="020B0604030504040204" pitchFamily="34" charset="0"/>
                    <a:ea typeface="Verdana" panose="020B0604030504040204" pitchFamily="34" charset="0"/>
                  </a:rPr>
                  <a:t>Task-oriented training components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664922144"/>
        <c:crosses val="autoZero"/>
        <c:auto val="1"/>
        <c:lblAlgn val="ctr"/>
        <c:lblOffset val="100"/>
        <c:noMultiLvlLbl val="0"/>
      </c:catAx>
      <c:valAx>
        <c:axId val="664922144"/>
        <c:scaling>
          <c:orientation val="minMax"/>
          <c:max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500">
                    <a:latin typeface="Verdana" panose="020B0604030504040204" pitchFamily="34" charset="0"/>
                    <a:ea typeface="Verdana" panose="020B0604030504040204" pitchFamily="34" charset="0"/>
                  </a:rPr>
                  <a:t>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66492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Arm-hand</a:t>
            </a:r>
            <a:r>
              <a:rPr lang="en-US" sz="2400" baseline="0" dirty="0"/>
              <a:t> skilled performance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'Weeks volledige groep '!$B$57</c:f>
              <c:strCache>
                <c:ptCount val="1"/>
                <c:pt idx="0">
                  <c:v>AHSP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2F3-4739-AE00-0E0C8B668CC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F3-4739-AE00-0E0C8B668CC0}"/>
              </c:ext>
            </c:extLst>
          </c:dPt>
          <c:cat>
            <c:strRef>
              <c:f>'Weeks volledige groep '!$A$58:$A$61</c:f>
              <c:strCache>
                <c:ptCount val="4"/>
                <c:pt idx="0">
                  <c:v>3 to 4 [1]</c:v>
                </c:pt>
                <c:pt idx="1">
                  <c:v>5 to 6 [2]</c:v>
                </c:pt>
                <c:pt idx="2">
                  <c:v>8 [2]</c:v>
                </c:pt>
                <c:pt idx="3">
                  <c:v>12 or more [1]</c:v>
                </c:pt>
              </c:strCache>
            </c:strRef>
          </c:cat>
          <c:val>
            <c:numRef>
              <c:f>'Weeks volledige groep '!$B$58:$B$61</c:f>
              <c:numCache>
                <c:formatCode>0.00</c:formatCode>
                <c:ptCount val="4"/>
                <c:pt idx="0">
                  <c:v>0.41</c:v>
                </c:pt>
                <c:pt idx="1">
                  <c:v>0.435</c:v>
                </c:pt>
                <c:pt idx="2">
                  <c:v>0.59499999999999997</c:v>
                </c:pt>
                <c:pt idx="3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F-4159-818E-6054F67A6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2775096"/>
        <c:axId val="99277739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'Weeks volledige groep '!$C$57</c15:sqref>
                        </c15:formulaRef>
                      </c:ext>
                    </c:extLst>
                    <c:strCache>
                      <c:ptCount val="1"/>
                      <c:pt idx="0">
                        <c:v>AHF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'Weeks volledige groep '!$A$58:$A$61</c15:sqref>
                        </c15:formulaRef>
                      </c:ext>
                    </c:extLst>
                    <c:strCache>
                      <c:ptCount val="4"/>
                      <c:pt idx="0">
                        <c:v>3 to 4 [1]</c:v>
                      </c:pt>
                      <c:pt idx="1">
                        <c:v>5 to 6 [2]</c:v>
                      </c:pt>
                      <c:pt idx="2">
                        <c:v>8 [2]</c:v>
                      </c:pt>
                      <c:pt idx="3">
                        <c:v>12 or more [1]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'Weeks volledige groep '!$C$58:$C$61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.00">
                        <c:v>0.35</c:v>
                      </c:pt>
                      <c:pt idx="2" formatCode="0.00">
                        <c:v>0.36666666666666664</c:v>
                      </c:pt>
                      <c:pt idx="3" formatCode="0.00">
                        <c:v>0.34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01F-4159-818E-6054F67A67A3}"/>
                  </c:ext>
                </c:extLst>
              </c15:ser>
            </c15:filteredBarSeries>
          </c:ext>
        </c:extLst>
      </c:barChart>
      <c:catAx>
        <c:axId val="992775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 "/>
                    <a:ea typeface="+mn-ea"/>
                    <a:cs typeface="Arial" panose="020B0604020202020204" pitchFamily="34" charset="0"/>
                  </a:defRPr>
                </a:pPr>
                <a:r>
                  <a:rPr lang="en-US" sz="1500" b="1" dirty="0">
                    <a:latin typeface="Verdana "/>
                    <a:cs typeface="Arial" panose="020B0604020202020204" pitchFamily="34" charset="0"/>
                  </a:rPr>
                  <a:t>Duration</a:t>
                </a:r>
                <a:r>
                  <a:rPr lang="en-US" sz="1500" b="1" baseline="0" dirty="0">
                    <a:latin typeface="Verdana "/>
                    <a:cs typeface="Arial" panose="020B0604020202020204" pitchFamily="34" charset="0"/>
                  </a:rPr>
                  <a:t> in weeks</a:t>
                </a:r>
                <a:endParaRPr lang="en-US" sz="1500" b="1" dirty="0">
                  <a:latin typeface="Verdana 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3178700961584071"/>
              <c:y val="0.951573496313424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 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 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92777392"/>
        <c:crosses val="autoZero"/>
        <c:auto val="1"/>
        <c:lblAlgn val="ctr"/>
        <c:lblOffset val="100"/>
        <c:noMultiLvlLbl val="0"/>
      </c:catAx>
      <c:valAx>
        <c:axId val="9927773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 "/>
                    <a:ea typeface="+mn-ea"/>
                    <a:cs typeface="Arial" panose="020B0604020202020204" pitchFamily="34" charset="0"/>
                  </a:defRPr>
                </a:pPr>
                <a:r>
                  <a:rPr lang="en-US" sz="1500" b="0">
                    <a:latin typeface="Verdana "/>
                    <a:cs typeface="Arial" panose="020B0604020202020204" pitchFamily="34" charset="0"/>
                  </a:rPr>
                  <a:t>MES</a:t>
                </a:r>
              </a:p>
            </c:rich>
          </c:tx>
          <c:layout>
            <c:manualLayout>
              <c:xMode val="edge"/>
              <c:yMode val="edge"/>
              <c:x val="4.2725108335063084E-3"/>
              <c:y val="0.442993099581096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 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 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92775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 "/>
                <a:ea typeface="+mn-ea"/>
                <a:cs typeface="+mn-cs"/>
              </a:defRPr>
            </a:pPr>
            <a:r>
              <a:rPr lang="en-US" sz="2000">
                <a:latin typeface="Verdana "/>
              </a:rPr>
              <a:t>Arm-hand skilled</a:t>
            </a:r>
            <a:r>
              <a:rPr lang="en-US" sz="2000" baseline="0">
                <a:latin typeface="Verdana "/>
              </a:rPr>
              <a:t> performance</a:t>
            </a:r>
            <a:endParaRPr lang="en-US" sz="2000">
              <a:latin typeface="Verdana 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 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'Weeks volledige groep '!$B$145</c:f>
              <c:strCache>
                <c:ptCount val="1"/>
                <c:pt idx="0">
                  <c:v>AHSP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FD-45B8-A53B-9D37637AF03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CFD-45B8-A53B-9D37637AF030}"/>
              </c:ext>
            </c:extLst>
          </c:dPt>
          <c:cat>
            <c:strRef>
              <c:f>'Weeks volledige groep '!$A$146:$A$149</c:f>
              <c:strCache>
                <c:ptCount val="4"/>
                <c:pt idx="0">
                  <c:v>3 to 4 [8]</c:v>
                </c:pt>
                <c:pt idx="1">
                  <c:v>5 to 6 [31]</c:v>
                </c:pt>
                <c:pt idx="2">
                  <c:v>8 [44]</c:v>
                </c:pt>
                <c:pt idx="3">
                  <c:v>12 or more [10]</c:v>
                </c:pt>
              </c:strCache>
            </c:strRef>
          </c:cat>
          <c:val>
            <c:numRef>
              <c:f>'Weeks volledige groep '!$B$146:$B$149</c:f>
              <c:numCache>
                <c:formatCode>0.00</c:formatCode>
                <c:ptCount val="4"/>
                <c:pt idx="0">
                  <c:v>0.41</c:v>
                </c:pt>
                <c:pt idx="1">
                  <c:v>0.435</c:v>
                </c:pt>
                <c:pt idx="2">
                  <c:v>0.59499999999999997</c:v>
                </c:pt>
                <c:pt idx="3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FD-45B8-A53B-9D37637AF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4564120"/>
        <c:axId val="934567072"/>
      </c:barChart>
      <c:catAx>
        <c:axId val="934564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500">
                    <a:latin typeface="Verdana" panose="020B0604030504040204" pitchFamily="34" charset="0"/>
                    <a:ea typeface="Verdana" panose="020B0604030504040204" pitchFamily="34" charset="0"/>
                  </a:rPr>
                  <a:t>Duration</a:t>
                </a:r>
                <a:r>
                  <a:rPr lang="en-US" sz="1500" baseline="0">
                    <a:latin typeface="Verdana" panose="020B0604030504040204" pitchFamily="34" charset="0"/>
                    <a:ea typeface="Verdana" panose="020B0604030504040204" pitchFamily="34" charset="0"/>
                  </a:rPr>
                  <a:t> in weeks</a:t>
                </a:r>
                <a:endParaRPr lang="en-US" sz="15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934567072"/>
        <c:crosses val="autoZero"/>
        <c:auto val="1"/>
        <c:lblAlgn val="ctr"/>
        <c:lblOffset val="100"/>
        <c:noMultiLvlLbl val="0"/>
      </c:catAx>
      <c:valAx>
        <c:axId val="9345670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 "/>
                    <a:ea typeface="+mn-ea"/>
                    <a:cs typeface="+mn-cs"/>
                  </a:defRPr>
                </a:pPr>
                <a:r>
                  <a:rPr lang="en-US" sz="1500">
                    <a:latin typeface="Verdana "/>
                  </a:rPr>
                  <a:t>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 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934564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 "/>
                <a:ea typeface="+mn-ea"/>
                <a:cs typeface="+mn-cs"/>
              </a:defRPr>
            </a:pPr>
            <a:r>
              <a:rPr lang="en-US" sz="2000" dirty="0">
                <a:latin typeface="Verdana "/>
              </a:rPr>
              <a:t>Included</a:t>
            </a:r>
            <a:r>
              <a:rPr lang="en-US" sz="2000" baseline="0" dirty="0">
                <a:latin typeface="Verdana "/>
              </a:rPr>
              <a:t> sessions</a:t>
            </a:r>
            <a:endParaRPr lang="en-US" sz="2000" dirty="0">
              <a:latin typeface="Verdana 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 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 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</a:rPr>
              <a:t>Included</a:t>
            </a:r>
            <a:r>
              <a:rPr lang="en-US" sz="2000" baseline="0">
                <a:latin typeface="Verdana" panose="020B0604030504040204" pitchFamily="34" charset="0"/>
                <a:ea typeface="Verdana" panose="020B0604030504040204" pitchFamily="34" charset="0"/>
              </a:rPr>
              <a:t> sessions</a:t>
            </a:r>
            <a:endParaRPr lang="en-US" sz="200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AE-4D04-B659-D5BB97B653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AE-4D04-B659-D5BB97B653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AE-4D04-B659-D5BB97B653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Sheet1!$A$1:$A$3</c:f>
              <c:strCache>
                <c:ptCount val="3"/>
                <c:pt idx="0">
                  <c:v>MM1</c:v>
                </c:pt>
                <c:pt idx="1">
                  <c:v>MM2</c:v>
                </c:pt>
                <c:pt idx="2">
                  <c:v>MM3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92</c:v>
                </c:pt>
                <c:pt idx="1">
                  <c:v>91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AE-4D04-B659-D5BB97B653B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859320477570929"/>
          <c:y val="0.43908563749762647"/>
          <c:w val="0.13579517234343041"/>
          <c:h val="0.267651724289032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Disciplines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1"/>
          <c:tx>
            <c:strRef>
              <c:f>Discipline!$D$2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87-4C26-88A4-0B564F443A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87-4C26-88A4-0B564F443A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87-4C26-88A4-0B564F443A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87-4C26-88A4-0B564F443AF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187-4C26-88A4-0B564F443AF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187-4C26-88A4-0B564F443AF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187-4C26-88A4-0B564F443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Discipline!$B$3:$B$7</c:f>
              <c:strCache>
                <c:ptCount val="5"/>
                <c:pt idx="0">
                  <c:v>Physiotherapy </c:v>
                </c:pt>
                <c:pt idx="1">
                  <c:v>Occupational therapy </c:v>
                </c:pt>
                <c:pt idx="2">
                  <c:v>Sports therapy </c:v>
                </c:pt>
                <c:pt idx="3">
                  <c:v>Physiotherapy assistent</c:v>
                </c:pt>
                <c:pt idx="4">
                  <c:v>Physiotherapy and sports therapy </c:v>
                </c:pt>
              </c:strCache>
            </c:strRef>
          </c:cat>
          <c:val>
            <c:numRef>
              <c:f>Discipline!$D$3:$D$7</c:f>
              <c:numCache>
                <c:formatCode>General</c:formatCode>
                <c:ptCount val="5"/>
                <c:pt idx="0">
                  <c:v>55</c:v>
                </c:pt>
                <c:pt idx="1">
                  <c:v>37.5</c:v>
                </c:pt>
                <c:pt idx="2">
                  <c:v>5</c:v>
                </c:pt>
                <c:pt idx="3">
                  <c:v>1.3</c:v>
                </c:pt>
                <c:pt idx="4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187-4C26-88A4-0B564F443AF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Discipline!$C$2</c15:sqref>
                        </c15:formulaRef>
                      </c:ext>
                    </c:extLst>
                    <c:strCache>
                      <c:ptCount val="1"/>
                      <c:pt idx="0">
                        <c:v>Frequency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2187-4C26-88A4-0B564F443AF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2187-4C26-88A4-0B564F443AF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2187-4C26-88A4-0B564F443AF5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2187-4C26-88A4-0B564F443AF5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2187-4C26-88A4-0B564F443AF5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Discipline!$B$3:$B$7</c15:sqref>
                        </c15:formulaRef>
                      </c:ext>
                    </c:extLst>
                    <c:strCache>
                      <c:ptCount val="5"/>
                      <c:pt idx="0">
                        <c:v>Physiotherapy </c:v>
                      </c:pt>
                      <c:pt idx="1">
                        <c:v>Occupational therapy </c:v>
                      </c:pt>
                      <c:pt idx="2">
                        <c:v>Sports therapy </c:v>
                      </c:pt>
                      <c:pt idx="3">
                        <c:v>Physiotherapy assistent</c:v>
                      </c:pt>
                      <c:pt idx="4">
                        <c:v>Physiotherapy and sports therapy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Discipline!$C$3:$C$7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132</c:v>
                      </c:pt>
                      <c:pt idx="1">
                        <c:v>90</c:v>
                      </c:pt>
                      <c:pt idx="2">
                        <c:v>12</c:v>
                      </c:pt>
                      <c:pt idx="3">
                        <c:v>3</c:v>
                      </c:pt>
                      <c:pt idx="4">
                        <c:v>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2187-4C26-88A4-0B564F443AF5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669135242619151"/>
          <c:y val="0.13804361479923463"/>
          <c:w val="0.43330864757380844"/>
          <c:h val="0.828925404963264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B64326-0DE6-4122-9F43-450C95190285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A694EB-E3F8-42E2-84CE-9F011A709A73}">
      <dgm:prSet phldrT="[Text]"/>
      <dgm:spPr>
        <a:solidFill>
          <a:schemeClr val="accent1"/>
        </a:solidFill>
        <a:ln>
          <a:solidFill>
            <a:srgbClr val="A71930"/>
          </a:solidFill>
        </a:ln>
      </dgm:spPr>
      <dgm:t>
        <a:bodyPr/>
        <a:lstStyle/>
        <a:p>
          <a:r>
            <a:rPr lang="en-US" b="1" dirty="0"/>
            <a:t>Motor training </a:t>
          </a:r>
        </a:p>
      </dgm:t>
    </dgm:pt>
    <dgm:pt modelId="{FFFE040F-5962-49DA-BF4C-EB960F9B1731}" type="parTrans" cxnId="{E6364D60-F85B-4AD7-A930-7401B6ED46E0}">
      <dgm:prSet/>
      <dgm:spPr/>
      <dgm:t>
        <a:bodyPr/>
        <a:lstStyle/>
        <a:p>
          <a:endParaRPr lang="en-US"/>
        </a:p>
      </dgm:t>
    </dgm:pt>
    <dgm:pt modelId="{E6214D76-6F6A-4BAD-A7D6-785AECD8FCBA}" type="sibTrans" cxnId="{E6364D60-F85B-4AD7-A930-7401B6ED46E0}">
      <dgm:prSet/>
      <dgm:spPr/>
      <dgm:t>
        <a:bodyPr/>
        <a:lstStyle/>
        <a:p>
          <a:endParaRPr lang="en-US"/>
        </a:p>
      </dgm:t>
    </dgm:pt>
    <dgm:pt modelId="{2D70B6FC-4F3B-4374-880C-075459E00F0B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Motor training strategies </a:t>
          </a:r>
        </a:p>
      </dgm:t>
    </dgm:pt>
    <dgm:pt modelId="{DE365730-A712-4485-BB50-1D4B053A2E1C}" type="parTrans" cxnId="{7EC95980-660A-4917-9AEA-3F28EBD48B7F}">
      <dgm:prSet/>
      <dgm:spPr>
        <a:ln>
          <a:solidFill>
            <a:srgbClr val="4472C4"/>
          </a:solidFill>
        </a:ln>
      </dgm:spPr>
      <dgm:t>
        <a:bodyPr/>
        <a:lstStyle/>
        <a:p>
          <a:endParaRPr lang="en-US"/>
        </a:p>
      </dgm:t>
    </dgm:pt>
    <dgm:pt modelId="{C7D17D66-302E-4E0F-9749-ABF709433F49}" type="sibTrans" cxnId="{7EC95980-660A-4917-9AEA-3F28EBD48B7F}">
      <dgm:prSet/>
      <dgm:spPr/>
      <dgm:t>
        <a:bodyPr/>
        <a:lstStyle/>
        <a:p>
          <a:endParaRPr lang="en-US"/>
        </a:p>
      </dgm:t>
    </dgm:pt>
    <dgm:pt modelId="{8DF45109-B67F-459D-8F03-C21837837076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Therapy dose dimensions</a:t>
          </a:r>
        </a:p>
      </dgm:t>
    </dgm:pt>
    <dgm:pt modelId="{562B5E5B-89C9-4134-A322-470E921E92BD}" type="parTrans" cxnId="{196FC252-D92A-4165-8F33-AA25762E9BD1}">
      <dgm:prSet/>
      <dgm:spPr>
        <a:ln>
          <a:solidFill>
            <a:srgbClr val="4472C4"/>
          </a:solidFill>
        </a:ln>
      </dgm:spPr>
      <dgm:t>
        <a:bodyPr/>
        <a:lstStyle/>
        <a:p>
          <a:endParaRPr lang="en-US"/>
        </a:p>
      </dgm:t>
    </dgm:pt>
    <dgm:pt modelId="{F277C6EC-0A8F-44C2-8EAD-6324D95AF425}" type="sibTrans" cxnId="{196FC252-D92A-4165-8F33-AA25762E9BD1}">
      <dgm:prSet/>
      <dgm:spPr/>
      <dgm:t>
        <a:bodyPr/>
        <a:lstStyle/>
        <a:p>
          <a:endParaRPr lang="en-US"/>
        </a:p>
      </dgm:t>
    </dgm:pt>
    <dgm:pt modelId="{21474264-02B8-434D-AE73-CA81BBD5A0C3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Training modality </a:t>
          </a:r>
        </a:p>
      </dgm:t>
    </dgm:pt>
    <dgm:pt modelId="{54565E2E-06C2-4F35-B584-E9B3DA9DB2A8}" type="parTrans" cxnId="{465E37DB-88F4-41CB-92D7-85BC820E1546}">
      <dgm:prSet/>
      <dgm:spPr/>
      <dgm:t>
        <a:bodyPr/>
        <a:lstStyle/>
        <a:p>
          <a:endParaRPr lang="en-US"/>
        </a:p>
      </dgm:t>
    </dgm:pt>
    <dgm:pt modelId="{0CBDEF0B-31EE-4B22-8955-0D2F36D28F23}" type="sibTrans" cxnId="{465E37DB-88F4-41CB-92D7-85BC820E1546}">
      <dgm:prSet/>
      <dgm:spPr/>
      <dgm:t>
        <a:bodyPr/>
        <a:lstStyle/>
        <a:p>
          <a:endParaRPr lang="en-US"/>
        </a:p>
      </dgm:t>
    </dgm:pt>
    <dgm:pt modelId="{8A8F4B02-50B4-4D06-B00C-7F8ADC34ABA7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Task-oriented training components </a:t>
          </a:r>
        </a:p>
      </dgm:t>
    </dgm:pt>
    <dgm:pt modelId="{EECE9F75-8CA5-4644-8634-E7BE74B94B83}" type="parTrans" cxnId="{B5DE3F7F-1564-4686-B71C-6393F8B9ACEF}">
      <dgm:prSet/>
      <dgm:spPr/>
      <dgm:t>
        <a:bodyPr/>
        <a:lstStyle/>
        <a:p>
          <a:endParaRPr lang="en-US"/>
        </a:p>
      </dgm:t>
    </dgm:pt>
    <dgm:pt modelId="{A157C246-7D9B-455C-A2A8-B49B64590D14}" type="sibTrans" cxnId="{B5DE3F7F-1564-4686-B71C-6393F8B9ACEF}">
      <dgm:prSet/>
      <dgm:spPr/>
      <dgm:t>
        <a:bodyPr/>
        <a:lstStyle/>
        <a:p>
          <a:endParaRPr lang="en-US"/>
        </a:p>
      </dgm:t>
    </dgm:pt>
    <dgm:pt modelId="{2B318F43-367B-4789-8FE5-0AAE1A90D9F7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Strength training </a:t>
          </a:r>
        </a:p>
      </dgm:t>
    </dgm:pt>
    <dgm:pt modelId="{7BA7E112-4BB9-42F6-AD90-23EA63701D60}" type="parTrans" cxnId="{D306E537-3743-4365-AD87-C96FFD007E85}">
      <dgm:prSet/>
      <dgm:spPr/>
      <dgm:t>
        <a:bodyPr/>
        <a:lstStyle/>
        <a:p>
          <a:endParaRPr lang="en-US"/>
        </a:p>
      </dgm:t>
    </dgm:pt>
    <dgm:pt modelId="{274D21FA-5DFB-411D-8913-A2F089B55931}" type="sibTrans" cxnId="{D306E537-3743-4365-AD87-C96FFD007E85}">
      <dgm:prSet/>
      <dgm:spPr/>
      <dgm:t>
        <a:bodyPr/>
        <a:lstStyle/>
        <a:p>
          <a:endParaRPr lang="en-US"/>
        </a:p>
      </dgm:t>
    </dgm:pt>
    <dgm:pt modelId="{2D5A3BA1-29E5-431C-A9F8-FF69308EC725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Analytical training</a:t>
          </a:r>
        </a:p>
      </dgm:t>
    </dgm:pt>
    <dgm:pt modelId="{FBB04048-2F63-4D4A-83F0-29358AD956FE}" type="parTrans" cxnId="{14FF24C5-D3D7-44E1-8D7D-4590652E1FD7}">
      <dgm:prSet/>
      <dgm:spPr/>
      <dgm:t>
        <a:bodyPr/>
        <a:lstStyle/>
        <a:p>
          <a:endParaRPr lang="en-US"/>
        </a:p>
      </dgm:t>
    </dgm:pt>
    <dgm:pt modelId="{CEDC5D0C-35E8-4AFD-81DF-3E5FAE8F5094}" type="sibTrans" cxnId="{14FF24C5-D3D7-44E1-8D7D-4590652E1FD7}">
      <dgm:prSet/>
      <dgm:spPr/>
      <dgm:t>
        <a:bodyPr/>
        <a:lstStyle/>
        <a:p>
          <a:endParaRPr lang="en-US"/>
        </a:p>
      </dgm:t>
    </dgm:pt>
    <dgm:pt modelId="{8F9DD734-5598-4762-960D-544F5F9063C9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Endurance training</a:t>
          </a:r>
        </a:p>
      </dgm:t>
    </dgm:pt>
    <dgm:pt modelId="{9709CF42-E1C1-4C38-974C-959C9A566650}" type="parTrans" cxnId="{5E9C74F4-F1D5-4698-B49C-D679D5F92216}">
      <dgm:prSet/>
      <dgm:spPr/>
      <dgm:t>
        <a:bodyPr/>
        <a:lstStyle/>
        <a:p>
          <a:endParaRPr lang="en-US"/>
        </a:p>
      </dgm:t>
    </dgm:pt>
    <dgm:pt modelId="{DE71610B-EDE3-470A-A97D-AE9FC3971EB1}" type="sibTrans" cxnId="{5E9C74F4-F1D5-4698-B49C-D679D5F92216}">
      <dgm:prSet/>
      <dgm:spPr/>
      <dgm:t>
        <a:bodyPr/>
        <a:lstStyle/>
        <a:p>
          <a:endParaRPr lang="en-US"/>
        </a:p>
      </dgm:t>
    </dgm:pt>
    <dgm:pt modelId="{98A19280-9641-43E7-A126-2011E709F912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Skill training</a:t>
          </a:r>
        </a:p>
      </dgm:t>
    </dgm:pt>
    <dgm:pt modelId="{7ABAAE71-4B21-4A92-9718-9761F5FFD1B7}" type="parTrans" cxnId="{AFC2809D-4204-4BE5-BD3B-30E0C2F8C990}">
      <dgm:prSet/>
      <dgm:spPr/>
      <dgm:t>
        <a:bodyPr/>
        <a:lstStyle/>
        <a:p>
          <a:endParaRPr lang="en-US"/>
        </a:p>
      </dgm:t>
    </dgm:pt>
    <dgm:pt modelId="{CE64DF71-515A-4D73-8AE7-62FF61C2A4CF}" type="sibTrans" cxnId="{AFC2809D-4204-4BE5-BD3B-30E0C2F8C990}">
      <dgm:prSet/>
      <dgm:spPr/>
      <dgm:t>
        <a:bodyPr/>
        <a:lstStyle/>
        <a:p>
          <a:endParaRPr lang="en-US"/>
        </a:p>
      </dgm:t>
    </dgm:pt>
    <dgm:pt modelId="{BF1C25DD-B0AB-4F33-A0AC-62A50FDF3C9C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15 components according to Timmermans et al. </a:t>
          </a:r>
        </a:p>
      </dgm:t>
    </dgm:pt>
    <dgm:pt modelId="{7312A39C-2364-4EC0-ACCD-05CAAD729288}" type="parTrans" cxnId="{8CB9BB0F-2258-4B76-84C7-2A3DE332A654}">
      <dgm:prSet/>
      <dgm:spPr/>
      <dgm:t>
        <a:bodyPr/>
        <a:lstStyle/>
        <a:p>
          <a:endParaRPr lang="en-US"/>
        </a:p>
      </dgm:t>
    </dgm:pt>
    <dgm:pt modelId="{ED271B8E-971C-4701-9A26-EB65B48817A8}" type="sibTrans" cxnId="{8CB9BB0F-2258-4B76-84C7-2A3DE332A654}">
      <dgm:prSet/>
      <dgm:spPr/>
      <dgm:t>
        <a:bodyPr/>
        <a:lstStyle/>
        <a:p>
          <a:endParaRPr lang="en-US"/>
        </a:p>
      </dgm:t>
    </dgm:pt>
    <dgm:pt modelId="{CE698A9F-CFAE-4D0B-A6CE-72985F191E47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Objective therapy dose dimensions </a:t>
          </a:r>
        </a:p>
      </dgm:t>
    </dgm:pt>
    <dgm:pt modelId="{4C2C75F4-28E2-4F5E-9B04-CB3D07B265B1}" type="parTrans" cxnId="{54DC3208-9303-4225-9297-755669187F58}">
      <dgm:prSet/>
      <dgm:spPr/>
      <dgm:t>
        <a:bodyPr/>
        <a:lstStyle/>
        <a:p>
          <a:endParaRPr lang="en-US"/>
        </a:p>
      </dgm:t>
    </dgm:pt>
    <dgm:pt modelId="{9312AE2C-3EA1-480F-B5CE-8ABEB9FB6B1C}" type="sibTrans" cxnId="{54DC3208-9303-4225-9297-755669187F58}">
      <dgm:prSet/>
      <dgm:spPr/>
      <dgm:t>
        <a:bodyPr/>
        <a:lstStyle/>
        <a:p>
          <a:endParaRPr lang="en-US"/>
        </a:p>
      </dgm:t>
    </dgm:pt>
    <dgm:pt modelId="{F2ABDE7D-09AD-4051-8D54-8EDD6EA161F0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Planned therapy time</a:t>
          </a:r>
        </a:p>
      </dgm:t>
    </dgm:pt>
    <dgm:pt modelId="{3DDC217C-D915-4830-AAB5-CDDBDFC36CF5}" type="parTrans" cxnId="{E5418357-F314-42D2-85F0-64108446A537}">
      <dgm:prSet/>
      <dgm:spPr/>
      <dgm:t>
        <a:bodyPr/>
        <a:lstStyle/>
        <a:p>
          <a:endParaRPr lang="en-US"/>
        </a:p>
      </dgm:t>
    </dgm:pt>
    <dgm:pt modelId="{2A9A37B6-9B74-42DD-9837-06F3D6F3551D}" type="sibTrans" cxnId="{E5418357-F314-42D2-85F0-64108446A537}">
      <dgm:prSet/>
      <dgm:spPr/>
      <dgm:t>
        <a:bodyPr/>
        <a:lstStyle/>
        <a:p>
          <a:endParaRPr lang="en-US"/>
        </a:p>
      </dgm:t>
    </dgm:pt>
    <dgm:pt modelId="{6F315370-0455-4114-B774-281023C8DFB4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Session length</a:t>
          </a:r>
        </a:p>
      </dgm:t>
    </dgm:pt>
    <dgm:pt modelId="{02BBBBA5-A3C5-4F4C-B31E-32E677B1C7B8}" type="parTrans" cxnId="{934F9976-05AE-45C7-9281-0745D07916E0}">
      <dgm:prSet/>
      <dgm:spPr/>
      <dgm:t>
        <a:bodyPr/>
        <a:lstStyle/>
        <a:p>
          <a:endParaRPr lang="en-US"/>
        </a:p>
      </dgm:t>
    </dgm:pt>
    <dgm:pt modelId="{C9E6F2ED-6239-4261-A4AE-18FABAA1AF75}" type="sibTrans" cxnId="{934F9976-05AE-45C7-9281-0745D07916E0}">
      <dgm:prSet/>
      <dgm:spPr/>
      <dgm:t>
        <a:bodyPr/>
        <a:lstStyle/>
        <a:p>
          <a:endParaRPr lang="en-US"/>
        </a:p>
      </dgm:t>
    </dgm:pt>
    <dgm:pt modelId="{6724ACF2-D5B8-4CA5-8692-AE7599034B12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Session density </a:t>
          </a:r>
        </a:p>
      </dgm:t>
    </dgm:pt>
    <dgm:pt modelId="{80A88309-B348-4658-BB08-ECE456D27B01}" type="parTrans" cxnId="{766DCEC9-A40F-4C6A-9173-03F56587D118}">
      <dgm:prSet/>
      <dgm:spPr/>
      <dgm:t>
        <a:bodyPr/>
        <a:lstStyle/>
        <a:p>
          <a:endParaRPr lang="en-US"/>
        </a:p>
      </dgm:t>
    </dgm:pt>
    <dgm:pt modelId="{7B142C7A-9855-4EF9-A884-CBDA9D648613}" type="sibTrans" cxnId="{766DCEC9-A40F-4C6A-9173-03F56587D118}">
      <dgm:prSet/>
      <dgm:spPr/>
      <dgm:t>
        <a:bodyPr/>
        <a:lstStyle/>
        <a:p>
          <a:endParaRPr lang="en-US"/>
        </a:p>
      </dgm:t>
    </dgm:pt>
    <dgm:pt modelId="{3CA68979-C62C-4778-984A-58944600A4AA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Subjective therapy dose dimensions</a:t>
          </a:r>
        </a:p>
      </dgm:t>
    </dgm:pt>
    <dgm:pt modelId="{4B24AC0E-57E7-492B-BB2C-FDF02C0F6967}" type="parTrans" cxnId="{97AC7706-0846-470B-A72E-000A06DC6BBC}">
      <dgm:prSet/>
      <dgm:spPr/>
      <dgm:t>
        <a:bodyPr/>
        <a:lstStyle/>
        <a:p>
          <a:endParaRPr lang="en-US"/>
        </a:p>
      </dgm:t>
    </dgm:pt>
    <dgm:pt modelId="{27559FBE-4329-4A08-963B-7F0558C8319F}" type="sibTrans" cxnId="{97AC7706-0846-470B-A72E-000A06DC6BBC}">
      <dgm:prSet/>
      <dgm:spPr/>
      <dgm:t>
        <a:bodyPr/>
        <a:lstStyle/>
        <a:p>
          <a:endParaRPr lang="en-US"/>
        </a:p>
      </dgm:t>
    </dgm:pt>
    <dgm:pt modelId="{6057A62E-AA13-4D68-9D65-B2CE45E60B7B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Session difficulty </a:t>
          </a:r>
        </a:p>
      </dgm:t>
    </dgm:pt>
    <dgm:pt modelId="{B6B6B1E8-3033-4B0A-869D-BFCA7362A229}" type="parTrans" cxnId="{AE87AC74-AF4E-4833-AB1B-08C0FD8B91F8}">
      <dgm:prSet/>
      <dgm:spPr/>
      <dgm:t>
        <a:bodyPr/>
        <a:lstStyle/>
        <a:p>
          <a:endParaRPr lang="en-US"/>
        </a:p>
      </dgm:t>
    </dgm:pt>
    <dgm:pt modelId="{2D792D90-FE5D-4BCF-8D6B-12405D1FAC17}" type="sibTrans" cxnId="{AE87AC74-AF4E-4833-AB1B-08C0FD8B91F8}">
      <dgm:prSet/>
      <dgm:spPr/>
      <dgm:t>
        <a:bodyPr/>
        <a:lstStyle/>
        <a:p>
          <a:endParaRPr lang="en-US"/>
        </a:p>
      </dgm:t>
    </dgm:pt>
    <dgm:pt modelId="{252E6C92-E67B-40F4-BAC1-A31FD40A22B5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Session intensity </a:t>
          </a:r>
        </a:p>
      </dgm:t>
    </dgm:pt>
    <dgm:pt modelId="{9FD16597-3F4E-45FA-8078-1255A759C441}" type="parTrans" cxnId="{F7047D37-FB45-41B7-8AF0-3502E9F2FC35}">
      <dgm:prSet/>
      <dgm:spPr/>
      <dgm:t>
        <a:bodyPr/>
        <a:lstStyle/>
        <a:p>
          <a:endParaRPr lang="en-US"/>
        </a:p>
      </dgm:t>
    </dgm:pt>
    <dgm:pt modelId="{633F4D11-95FD-41AA-A27B-1AE097941E4B}" type="sibTrans" cxnId="{F7047D37-FB45-41B7-8AF0-3502E9F2FC35}">
      <dgm:prSet/>
      <dgm:spPr/>
      <dgm:t>
        <a:bodyPr/>
        <a:lstStyle/>
        <a:p>
          <a:endParaRPr lang="en-US"/>
        </a:p>
      </dgm:t>
    </dgm:pt>
    <dgm:pt modelId="{B5515E1F-3DC7-495B-B80B-1CCB72AAA8CC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Session intensity</a:t>
          </a:r>
        </a:p>
      </dgm:t>
    </dgm:pt>
    <dgm:pt modelId="{A917B570-4955-4C94-9483-EF2DF6BE691A}" type="parTrans" cxnId="{67DAD880-DA54-40FB-852F-4D109DEB1E6A}">
      <dgm:prSet/>
      <dgm:spPr/>
      <dgm:t>
        <a:bodyPr/>
        <a:lstStyle/>
        <a:p>
          <a:endParaRPr lang="en-US"/>
        </a:p>
      </dgm:t>
    </dgm:pt>
    <dgm:pt modelId="{88209412-82AC-4489-AB0D-390768EFE9B9}" type="sibTrans" cxnId="{67DAD880-DA54-40FB-852F-4D109DEB1E6A}">
      <dgm:prSet/>
      <dgm:spPr/>
      <dgm:t>
        <a:bodyPr/>
        <a:lstStyle/>
        <a:p>
          <a:endParaRPr lang="en-US"/>
        </a:p>
      </dgm:t>
    </dgm:pt>
    <dgm:pt modelId="{84C72A5E-AC9A-4F57-880B-6B4D699FDC60}" type="pres">
      <dgm:prSet presAssocID="{E0B64326-0DE6-4122-9F43-450C951902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CAEB4F-D80B-4942-BEAC-FE410AB0611F}" type="pres">
      <dgm:prSet presAssocID="{49A694EB-E3F8-42E2-84CE-9F011A709A73}" presName="hierRoot1" presStyleCnt="0">
        <dgm:presLayoutVars>
          <dgm:hierBranch val="init"/>
        </dgm:presLayoutVars>
      </dgm:prSet>
      <dgm:spPr/>
    </dgm:pt>
    <dgm:pt modelId="{25D07645-2C98-4E24-AD1B-3FBFD0607D02}" type="pres">
      <dgm:prSet presAssocID="{49A694EB-E3F8-42E2-84CE-9F011A709A73}" presName="rootComposite1" presStyleCnt="0"/>
      <dgm:spPr/>
    </dgm:pt>
    <dgm:pt modelId="{8949F5BC-0219-49C1-A576-68CE89707BE0}" type="pres">
      <dgm:prSet presAssocID="{49A694EB-E3F8-42E2-84CE-9F011A709A73}" presName="rootText1" presStyleLbl="node0" presStyleIdx="0" presStyleCnt="1">
        <dgm:presLayoutVars>
          <dgm:chPref val="3"/>
        </dgm:presLayoutVars>
      </dgm:prSet>
      <dgm:spPr/>
    </dgm:pt>
    <dgm:pt modelId="{785E8276-615C-4B0C-8D22-C13A5672F132}" type="pres">
      <dgm:prSet presAssocID="{49A694EB-E3F8-42E2-84CE-9F011A709A73}" presName="rootConnector1" presStyleLbl="node1" presStyleIdx="0" presStyleCnt="0"/>
      <dgm:spPr/>
    </dgm:pt>
    <dgm:pt modelId="{829F9874-FBF0-4C37-BBC6-B85E80F9D8B9}" type="pres">
      <dgm:prSet presAssocID="{49A694EB-E3F8-42E2-84CE-9F011A709A73}" presName="hierChild2" presStyleCnt="0"/>
      <dgm:spPr/>
    </dgm:pt>
    <dgm:pt modelId="{501A387B-2B3C-4D6F-BEFE-33EA2E05CCFD}" type="pres">
      <dgm:prSet presAssocID="{DE365730-A712-4485-BB50-1D4B053A2E1C}" presName="Name37" presStyleLbl="parChTrans1D2" presStyleIdx="0" presStyleCnt="2"/>
      <dgm:spPr/>
    </dgm:pt>
    <dgm:pt modelId="{821948E5-DDF4-4BFF-A4B8-FC1FB6FBF169}" type="pres">
      <dgm:prSet presAssocID="{2D70B6FC-4F3B-4374-880C-075459E00F0B}" presName="hierRoot2" presStyleCnt="0">
        <dgm:presLayoutVars>
          <dgm:hierBranch val="init"/>
        </dgm:presLayoutVars>
      </dgm:prSet>
      <dgm:spPr/>
    </dgm:pt>
    <dgm:pt modelId="{22FCCFCE-D804-4218-8C5C-A92713ACB843}" type="pres">
      <dgm:prSet presAssocID="{2D70B6FC-4F3B-4374-880C-075459E00F0B}" presName="rootComposite" presStyleCnt="0"/>
      <dgm:spPr/>
    </dgm:pt>
    <dgm:pt modelId="{65ECDC74-F040-44B8-A8E8-64D30CAACA7D}" type="pres">
      <dgm:prSet presAssocID="{2D70B6FC-4F3B-4374-880C-075459E00F0B}" presName="rootText" presStyleLbl="node2" presStyleIdx="0" presStyleCnt="2">
        <dgm:presLayoutVars>
          <dgm:chPref val="3"/>
        </dgm:presLayoutVars>
      </dgm:prSet>
      <dgm:spPr/>
    </dgm:pt>
    <dgm:pt modelId="{7F9CCE01-EC00-4E5E-80F9-5716E1D3F0F9}" type="pres">
      <dgm:prSet presAssocID="{2D70B6FC-4F3B-4374-880C-075459E00F0B}" presName="rootConnector" presStyleLbl="node2" presStyleIdx="0" presStyleCnt="2"/>
      <dgm:spPr/>
    </dgm:pt>
    <dgm:pt modelId="{E7981CEA-DCEA-4738-8D3E-A66290E59DDC}" type="pres">
      <dgm:prSet presAssocID="{2D70B6FC-4F3B-4374-880C-075459E00F0B}" presName="hierChild4" presStyleCnt="0"/>
      <dgm:spPr/>
    </dgm:pt>
    <dgm:pt modelId="{23CA7B3A-19B9-4453-9688-F16D5F29A08D}" type="pres">
      <dgm:prSet presAssocID="{54565E2E-06C2-4F35-B584-E9B3DA9DB2A8}" presName="Name37" presStyleLbl="parChTrans1D3" presStyleIdx="0" presStyleCnt="4"/>
      <dgm:spPr/>
    </dgm:pt>
    <dgm:pt modelId="{CED642D3-6496-4BF7-AE21-19B7B79D652B}" type="pres">
      <dgm:prSet presAssocID="{21474264-02B8-434D-AE73-CA81BBD5A0C3}" presName="hierRoot2" presStyleCnt="0">
        <dgm:presLayoutVars>
          <dgm:hierBranch val="init"/>
        </dgm:presLayoutVars>
      </dgm:prSet>
      <dgm:spPr/>
    </dgm:pt>
    <dgm:pt modelId="{247A7C19-BAB4-400F-906D-A5A19EA5056C}" type="pres">
      <dgm:prSet presAssocID="{21474264-02B8-434D-AE73-CA81BBD5A0C3}" presName="rootComposite" presStyleCnt="0"/>
      <dgm:spPr/>
    </dgm:pt>
    <dgm:pt modelId="{B9F545FB-7236-4B4A-92B5-2B98CABE29A2}" type="pres">
      <dgm:prSet presAssocID="{21474264-02B8-434D-AE73-CA81BBD5A0C3}" presName="rootText" presStyleLbl="node3" presStyleIdx="0" presStyleCnt="4">
        <dgm:presLayoutVars>
          <dgm:chPref val="3"/>
        </dgm:presLayoutVars>
      </dgm:prSet>
      <dgm:spPr/>
    </dgm:pt>
    <dgm:pt modelId="{EFD8F99B-92F1-4C1F-951F-02B2BFB1EA5A}" type="pres">
      <dgm:prSet presAssocID="{21474264-02B8-434D-AE73-CA81BBD5A0C3}" presName="rootConnector" presStyleLbl="node3" presStyleIdx="0" presStyleCnt="4"/>
      <dgm:spPr/>
    </dgm:pt>
    <dgm:pt modelId="{B766CB4D-354A-497D-8D69-EE4202901B30}" type="pres">
      <dgm:prSet presAssocID="{21474264-02B8-434D-AE73-CA81BBD5A0C3}" presName="hierChild4" presStyleCnt="0"/>
      <dgm:spPr/>
    </dgm:pt>
    <dgm:pt modelId="{66AE5CE6-A4F6-457C-AD22-6C23F029E8F2}" type="pres">
      <dgm:prSet presAssocID="{7BA7E112-4BB9-42F6-AD90-23EA63701D60}" presName="Name37" presStyleLbl="parChTrans1D4" presStyleIdx="0" presStyleCnt="11"/>
      <dgm:spPr/>
    </dgm:pt>
    <dgm:pt modelId="{E32F7BF0-1F5E-4AC1-B17C-0393C0C13031}" type="pres">
      <dgm:prSet presAssocID="{2B318F43-367B-4789-8FE5-0AAE1A90D9F7}" presName="hierRoot2" presStyleCnt="0">
        <dgm:presLayoutVars>
          <dgm:hierBranch val="init"/>
        </dgm:presLayoutVars>
      </dgm:prSet>
      <dgm:spPr/>
    </dgm:pt>
    <dgm:pt modelId="{CD647FBB-7160-4032-B1E5-2E2174DA219E}" type="pres">
      <dgm:prSet presAssocID="{2B318F43-367B-4789-8FE5-0AAE1A90D9F7}" presName="rootComposite" presStyleCnt="0"/>
      <dgm:spPr/>
    </dgm:pt>
    <dgm:pt modelId="{CEBA5D03-1868-4A24-87C9-A217BA5A3819}" type="pres">
      <dgm:prSet presAssocID="{2B318F43-367B-4789-8FE5-0AAE1A90D9F7}" presName="rootText" presStyleLbl="node4" presStyleIdx="0" presStyleCnt="11">
        <dgm:presLayoutVars>
          <dgm:chPref val="3"/>
        </dgm:presLayoutVars>
      </dgm:prSet>
      <dgm:spPr/>
    </dgm:pt>
    <dgm:pt modelId="{D648C771-0B22-4F08-8118-5FBAEBEB4D5D}" type="pres">
      <dgm:prSet presAssocID="{2B318F43-367B-4789-8FE5-0AAE1A90D9F7}" presName="rootConnector" presStyleLbl="node4" presStyleIdx="0" presStyleCnt="11"/>
      <dgm:spPr/>
    </dgm:pt>
    <dgm:pt modelId="{85211D76-7AF2-479E-A1A7-B25FA02AB3C8}" type="pres">
      <dgm:prSet presAssocID="{2B318F43-367B-4789-8FE5-0AAE1A90D9F7}" presName="hierChild4" presStyleCnt="0"/>
      <dgm:spPr/>
    </dgm:pt>
    <dgm:pt modelId="{0F9232E5-DD08-445C-A948-4CE4145D20E8}" type="pres">
      <dgm:prSet presAssocID="{2B318F43-367B-4789-8FE5-0AAE1A90D9F7}" presName="hierChild5" presStyleCnt="0"/>
      <dgm:spPr/>
    </dgm:pt>
    <dgm:pt modelId="{209FC118-A735-4612-98DB-B69AE1547F4E}" type="pres">
      <dgm:prSet presAssocID="{FBB04048-2F63-4D4A-83F0-29358AD956FE}" presName="Name37" presStyleLbl="parChTrans1D4" presStyleIdx="1" presStyleCnt="11"/>
      <dgm:spPr/>
    </dgm:pt>
    <dgm:pt modelId="{6756A6EF-E311-4491-99D6-BE3368BB6EDE}" type="pres">
      <dgm:prSet presAssocID="{2D5A3BA1-29E5-431C-A9F8-FF69308EC725}" presName="hierRoot2" presStyleCnt="0">
        <dgm:presLayoutVars>
          <dgm:hierBranch val="init"/>
        </dgm:presLayoutVars>
      </dgm:prSet>
      <dgm:spPr/>
    </dgm:pt>
    <dgm:pt modelId="{EDA71965-F16D-4CC6-AE82-F84D74AEEBA9}" type="pres">
      <dgm:prSet presAssocID="{2D5A3BA1-29E5-431C-A9F8-FF69308EC725}" presName="rootComposite" presStyleCnt="0"/>
      <dgm:spPr/>
    </dgm:pt>
    <dgm:pt modelId="{296930F8-54AC-4B1B-A096-54A42490101C}" type="pres">
      <dgm:prSet presAssocID="{2D5A3BA1-29E5-431C-A9F8-FF69308EC725}" presName="rootText" presStyleLbl="node4" presStyleIdx="1" presStyleCnt="11">
        <dgm:presLayoutVars>
          <dgm:chPref val="3"/>
        </dgm:presLayoutVars>
      </dgm:prSet>
      <dgm:spPr/>
    </dgm:pt>
    <dgm:pt modelId="{F31FC8D6-C4A5-46EA-A139-0AB835A01493}" type="pres">
      <dgm:prSet presAssocID="{2D5A3BA1-29E5-431C-A9F8-FF69308EC725}" presName="rootConnector" presStyleLbl="node4" presStyleIdx="1" presStyleCnt="11"/>
      <dgm:spPr/>
    </dgm:pt>
    <dgm:pt modelId="{432FAA5D-FA9A-4343-BD15-97231CD997F5}" type="pres">
      <dgm:prSet presAssocID="{2D5A3BA1-29E5-431C-A9F8-FF69308EC725}" presName="hierChild4" presStyleCnt="0"/>
      <dgm:spPr/>
    </dgm:pt>
    <dgm:pt modelId="{74AFE52E-1CCD-45FE-837E-FEBCE62A2207}" type="pres">
      <dgm:prSet presAssocID="{2D5A3BA1-29E5-431C-A9F8-FF69308EC725}" presName="hierChild5" presStyleCnt="0"/>
      <dgm:spPr/>
    </dgm:pt>
    <dgm:pt modelId="{5B2AED75-D319-4E41-8327-504A2F3CA4AF}" type="pres">
      <dgm:prSet presAssocID="{9709CF42-E1C1-4C38-974C-959C9A566650}" presName="Name37" presStyleLbl="parChTrans1D4" presStyleIdx="2" presStyleCnt="11"/>
      <dgm:spPr/>
    </dgm:pt>
    <dgm:pt modelId="{2C62AF02-9368-4EC2-BABC-83546D891119}" type="pres">
      <dgm:prSet presAssocID="{8F9DD734-5598-4762-960D-544F5F9063C9}" presName="hierRoot2" presStyleCnt="0">
        <dgm:presLayoutVars>
          <dgm:hierBranch val="init"/>
        </dgm:presLayoutVars>
      </dgm:prSet>
      <dgm:spPr/>
    </dgm:pt>
    <dgm:pt modelId="{D8524C8D-A5D8-48D8-884F-59EFE2550EC4}" type="pres">
      <dgm:prSet presAssocID="{8F9DD734-5598-4762-960D-544F5F9063C9}" presName="rootComposite" presStyleCnt="0"/>
      <dgm:spPr/>
    </dgm:pt>
    <dgm:pt modelId="{D7C4D7BE-E423-48F3-84B1-28579358C9A0}" type="pres">
      <dgm:prSet presAssocID="{8F9DD734-5598-4762-960D-544F5F9063C9}" presName="rootText" presStyleLbl="node4" presStyleIdx="2" presStyleCnt="11">
        <dgm:presLayoutVars>
          <dgm:chPref val="3"/>
        </dgm:presLayoutVars>
      </dgm:prSet>
      <dgm:spPr/>
    </dgm:pt>
    <dgm:pt modelId="{D3809A77-CFD3-4E90-9123-C79FDB7778E9}" type="pres">
      <dgm:prSet presAssocID="{8F9DD734-5598-4762-960D-544F5F9063C9}" presName="rootConnector" presStyleLbl="node4" presStyleIdx="2" presStyleCnt="11"/>
      <dgm:spPr/>
    </dgm:pt>
    <dgm:pt modelId="{FC847A86-4C35-4E12-8500-547F75C65490}" type="pres">
      <dgm:prSet presAssocID="{8F9DD734-5598-4762-960D-544F5F9063C9}" presName="hierChild4" presStyleCnt="0"/>
      <dgm:spPr/>
    </dgm:pt>
    <dgm:pt modelId="{CFA58C22-F220-4187-80DB-CBAF8240335D}" type="pres">
      <dgm:prSet presAssocID="{8F9DD734-5598-4762-960D-544F5F9063C9}" presName="hierChild5" presStyleCnt="0"/>
      <dgm:spPr/>
    </dgm:pt>
    <dgm:pt modelId="{4BD8007A-868D-4063-A5DE-6184B1E3125B}" type="pres">
      <dgm:prSet presAssocID="{7ABAAE71-4B21-4A92-9718-9761F5FFD1B7}" presName="Name37" presStyleLbl="parChTrans1D4" presStyleIdx="3" presStyleCnt="11"/>
      <dgm:spPr/>
    </dgm:pt>
    <dgm:pt modelId="{1617C739-79C7-4F81-96CD-8074DF36850A}" type="pres">
      <dgm:prSet presAssocID="{98A19280-9641-43E7-A126-2011E709F912}" presName="hierRoot2" presStyleCnt="0">
        <dgm:presLayoutVars>
          <dgm:hierBranch val="init"/>
        </dgm:presLayoutVars>
      </dgm:prSet>
      <dgm:spPr/>
    </dgm:pt>
    <dgm:pt modelId="{695B4E93-5B6E-423C-A017-0ABD67B74340}" type="pres">
      <dgm:prSet presAssocID="{98A19280-9641-43E7-A126-2011E709F912}" presName="rootComposite" presStyleCnt="0"/>
      <dgm:spPr/>
    </dgm:pt>
    <dgm:pt modelId="{5C4CE219-C0FB-4893-8CFD-67281FDCEF37}" type="pres">
      <dgm:prSet presAssocID="{98A19280-9641-43E7-A126-2011E709F912}" presName="rootText" presStyleLbl="node4" presStyleIdx="3" presStyleCnt="11">
        <dgm:presLayoutVars>
          <dgm:chPref val="3"/>
        </dgm:presLayoutVars>
      </dgm:prSet>
      <dgm:spPr/>
    </dgm:pt>
    <dgm:pt modelId="{0D64B381-1C00-4043-BEC9-396E6C3F8CB1}" type="pres">
      <dgm:prSet presAssocID="{98A19280-9641-43E7-A126-2011E709F912}" presName="rootConnector" presStyleLbl="node4" presStyleIdx="3" presStyleCnt="11"/>
      <dgm:spPr/>
    </dgm:pt>
    <dgm:pt modelId="{D520E003-1ECD-40F5-AB9F-8C86EA62570B}" type="pres">
      <dgm:prSet presAssocID="{98A19280-9641-43E7-A126-2011E709F912}" presName="hierChild4" presStyleCnt="0"/>
      <dgm:spPr/>
    </dgm:pt>
    <dgm:pt modelId="{66A74A48-6EC7-4030-A39C-A0A71C640647}" type="pres">
      <dgm:prSet presAssocID="{98A19280-9641-43E7-A126-2011E709F912}" presName="hierChild5" presStyleCnt="0"/>
      <dgm:spPr/>
    </dgm:pt>
    <dgm:pt modelId="{4B2CF697-158F-4F27-8166-834F91C350CF}" type="pres">
      <dgm:prSet presAssocID="{21474264-02B8-434D-AE73-CA81BBD5A0C3}" presName="hierChild5" presStyleCnt="0"/>
      <dgm:spPr/>
    </dgm:pt>
    <dgm:pt modelId="{872BF205-21F5-490C-BA22-3BC897276A10}" type="pres">
      <dgm:prSet presAssocID="{EECE9F75-8CA5-4644-8634-E7BE74B94B83}" presName="Name37" presStyleLbl="parChTrans1D3" presStyleIdx="1" presStyleCnt="4"/>
      <dgm:spPr/>
    </dgm:pt>
    <dgm:pt modelId="{D2459599-FF05-417D-8C75-492747F424A1}" type="pres">
      <dgm:prSet presAssocID="{8A8F4B02-50B4-4D06-B00C-7F8ADC34ABA7}" presName="hierRoot2" presStyleCnt="0">
        <dgm:presLayoutVars>
          <dgm:hierBranch val="init"/>
        </dgm:presLayoutVars>
      </dgm:prSet>
      <dgm:spPr/>
    </dgm:pt>
    <dgm:pt modelId="{291A9031-7E69-4D57-A540-0769B85D31B9}" type="pres">
      <dgm:prSet presAssocID="{8A8F4B02-50B4-4D06-B00C-7F8ADC34ABA7}" presName="rootComposite" presStyleCnt="0"/>
      <dgm:spPr/>
    </dgm:pt>
    <dgm:pt modelId="{FBCFA2B3-E050-4053-B80D-7E6D2F334F22}" type="pres">
      <dgm:prSet presAssocID="{8A8F4B02-50B4-4D06-B00C-7F8ADC34ABA7}" presName="rootText" presStyleLbl="node3" presStyleIdx="1" presStyleCnt="4">
        <dgm:presLayoutVars>
          <dgm:chPref val="3"/>
        </dgm:presLayoutVars>
      </dgm:prSet>
      <dgm:spPr/>
    </dgm:pt>
    <dgm:pt modelId="{42FD68D3-9593-4824-8BEB-8C9788F7A2BA}" type="pres">
      <dgm:prSet presAssocID="{8A8F4B02-50B4-4D06-B00C-7F8ADC34ABA7}" presName="rootConnector" presStyleLbl="node3" presStyleIdx="1" presStyleCnt="4"/>
      <dgm:spPr/>
    </dgm:pt>
    <dgm:pt modelId="{309EDBB3-AD0D-402F-9430-CB75AB85AB5E}" type="pres">
      <dgm:prSet presAssocID="{8A8F4B02-50B4-4D06-B00C-7F8ADC34ABA7}" presName="hierChild4" presStyleCnt="0"/>
      <dgm:spPr/>
    </dgm:pt>
    <dgm:pt modelId="{DA8ACDF5-93EA-4481-8F1A-926DCEBB81E8}" type="pres">
      <dgm:prSet presAssocID="{7312A39C-2364-4EC0-ACCD-05CAAD729288}" presName="Name37" presStyleLbl="parChTrans1D4" presStyleIdx="4" presStyleCnt="11"/>
      <dgm:spPr/>
    </dgm:pt>
    <dgm:pt modelId="{5D11FCED-571E-45AE-92FB-12EA959DAFD9}" type="pres">
      <dgm:prSet presAssocID="{BF1C25DD-B0AB-4F33-A0AC-62A50FDF3C9C}" presName="hierRoot2" presStyleCnt="0">
        <dgm:presLayoutVars>
          <dgm:hierBranch val="init"/>
        </dgm:presLayoutVars>
      </dgm:prSet>
      <dgm:spPr/>
    </dgm:pt>
    <dgm:pt modelId="{2A353756-4465-4871-AB61-159C2AB3454D}" type="pres">
      <dgm:prSet presAssocID="{BF1C25DD-B0AB-4F33-A0AC-62A50FDF3C9C}" presName="rootComposite" presStyleCnt="0"/>
      <dgm:spPr/>
    </dgm:pt>
    <dgm:pt modelId="{AB5564DA-7567-4240-9CB8-7AF4F803740F}" type="pres">
      <dgm:prSet presAssocID="{BF1C25DD-B0AB-4F33-A0AC-62A50FDF3C9C}" presName="rootText" presStyleLbl="node4" presStyleIdx="4" presStyleCnt="11">
        <dgm:presLayoutVars>
          <dgm:chPref val="3"/>
        </dgm:presLayoutVars>
      </dgm:prSet>
      <dgm:spPr/>
    </dgm:pt>
    <dgm:pt modelId="{3CF678E9-C428-4BEF-9C4B-EFA59E74CEA1}" type="pres">
      <dgm:prSet presAssocID="{BF1C25DD-B0AB-4F33-A0AC-62A50FDF3C9C}" presName="rootConnector" presStyleLbl="node4" presStyleIdx="4" presStyleCnt="11"/>
      <dgm:spPr/>
    </dgm:pt>
    <dgm:pt modelId="{DDCB9A5B-5C4F-4061-98DA-100E0CD531B3}" type="pres">
      <dgm:prSet presAssocID="{BF1C25DD-B0AB-4F33-A0AC-62A50FDF3C9C}" presName="hierChild4" presStyleCnt="0"/>
      <dgm:spPr/>
    </dgm:pt>
    <dgm:pt modelId="{17CA41CF-A2D0-498B-A2AE-9BA191733C85}" type="pres">
      <dgm:prSet presAssocID="{BF1C25DD-B0AB-4F33-A0AC-62A50FDF3C9C}" presName="hierChild5" presStyleCnt="0"/>
      <dgm:spPr/>
    </dgm:pt>
    <dgm:pt modelId="{C7CE9522-26BB-4379-9275-F33C12042F1D}" type="pres">
      <dgm:prSet presAssocID="{8A8F4B02-50B4-4D06-B00C-7F8ADC34ABA7}" presName="hierChild5" presStyleCnt="0"/>
      <dgm:spPr/>
    </dgm:pt>
    <dgm:pt modelId="{D54395AD-8118-4692-AF03-BD314F594245}" type="pres">
      <dgm:prSet presAssocID="{2D70B6FC-4F3B-4374-880C-075459E00F0B}" presName="hierChild5" presStyleCnt="0"/>
      <dgm:spPr/>
    </dgm:pt>
    <dgm:pt modelId="{1B1DAE2E-89B9-4315-9D7F-A9FEE7AB4C88}" type="pres">
      <dgm:prSet presAssocID="{562B5E5B-89C9-4134-A322-470E921E92BD}" presName="Name37" presStyleLbl="parChTrans1D2" presStyleIdx="1" presStyleCnt="2"/>
      <dgm:spPr/>
    </dgm:pt>
    <dgm:pt modelId="{37BC9776-F145-4DE4-BD7E-8672904A5D07}" type="pres">
      <dgm:prSet presAssocID="{8DF45109-B67F-459D-8F03-C21837837076}" presName="hierRoot2" presStyleCnt="0">
        <dgm:presLayoutVars>
          <dgm:hierBranch val="init"/>
        </dgm:presLayoutVars>
      </dgm:prSet>
      <dgm:spPr/>
    </dgm:pt>
    <dgm:pt modelId="{AFDD339D-CC75-464C-B649-1D950B9F9897}" type="pres">
      <dgm:prSet presAssocID="{8DF45109-B67F-459D-8F03-C21837837076}" presName="rootComposite" presStyleCnt="0"/>
      <dgm:spPr/>
    </dgm:pt>
    <dgm:pt modelId="{941A095E-CBCB-4123-88E7-F34CD261C536}" type="pres">
      <dgm:prSet presAssocID="{8DF45109-B67F-459D-8F03-C21837837076}" presName="rootText" presStyleLbl="node2" presStyleIdx="1" presStyleCnt="2">
        <dgm:presLayoutVars>
          <dgm:chPref val="3"/>
        </dgm:presLayoutVars>
      </dgm:prSet>
      <dgm:spPr/>
    </dgm:pt>
    <dgm:pt modelId="{0E9FC70A-DCA6-4D5F-B356-7E71BE52E4A0}" type="pres">
      <dgm:prSet presAssocID="{8DF45109-B67F-459D-8F03-C21837837076}" presName="rootConnector" presStyleLbl="node2" presStyleIdx="1" presStyleCnt="2"/>
      <dgm:spPr/>
    </dgm:pt>
    <dgm:pt modelId="{732032A1-1DFE-46BE-B78F-DC674CB5A640}" type="pres">
      <dgm:prSet presAssocID="{8DF45109-B67F-459D-8F03-C21837837076}" presName="hierChild4" presStyleCnt="0"/>
      <dgm:spPr/>
    </dgm:pt>
    <dgm:pt modelId="{6DEE134F-074F-45D4-B48E-EFCA9954AC86}" type="pres">
      <dgm:prSet presAssocID="{4C2C75F4-28E2-4F5E-9B04-CB3D07B265B1}" presName="Name37" presStyleLbl="parChTrans1D3" presStyleIdx="2" presStyleCnt="4"/>
      <dgm:spPr/>
    </dgm:pt>
    <dgm:pt modelId="{1BF2AAB5-BAEC-4E82-9C52-84F54E548EBF}" type="pres">
      <dgm:prSet presAssocID="{CE698A9F-CFAE-4D0B-A6CE-72985F191E47}" presName="hierRoot2" presStyleCnt="0">
        <dgm:presLayoutVars>
          <dgm:hierBranch val="init"/>
        </dgm:presLayoutVars>
      </dgm:prSet>
      <dgm:spPr/>
    </dgm:pt>
    <dgm:pt modelId="{A9E3CF30-D374-4A7A-B1FA-5EBFB3FCEEEA}" type="pres">
      <dgm:prSet presAssocID="{CE698A9F-CFAE-4D0B-A6CE-72985F191E47}" presName="rootComposite" presStyleCnt="0"/>
      <dgm:spPr/>
    </dgm:pt>
    <dgm:pt modelId="{4DB00490-7478-4E7C-BB00-F606F909651F}" type="pres">
      <dgm:prSet presAssocID="{CE698A9F-CFAE-4D0B-A6CE-72985F191E47}" presName="rootText" presStyleLbl="node3" presStyleIdx="2" presStyleCnt="4">
        <dgm:presLayoutVars>
          <dgm:chPref val="3"/>
        </dgm:presLayoutVars>
      </dgm:prSet>
      <dgm:spPr/>
    </dgm:pt>
    <dgm:pt modelId="{A7204089-C950-479E-ABF8-F77D17CC1412}" type="pres">
      <dgm:prSet presAssocID="{CE698A9F-CFAE-4D0B-A6CE-72985F191E47}" presName="rootConnector" presStyleLbl="node3" presStyleIdx="2" presStyleCnt="4"/>
      <dgm:spPr/>
    </dgm:pt>
    <dgm:pt modelId="{B4A93F01-D2B6-4C24-AA4E-5053595814F7}" type="pres">
      <dgm:prSet presAssocID="{CE698A9F-CFAE-4D0B-A6CE-72985F191E47}" presName="hierChild4" presStyleCnt="0"/>
      <dgm:spPr/>
    </dgm:pt>
    <dgm:pt modelId="{D68BEA6C-807E-4D15-ACFE-E164B1D852B0}" type="pres">
      <dgm:prSet presAssocID="{3DDC217C-D915-4830-AAB5-CDDBDFC36CF5}" presName="Name37" presStyleLbl="parChTrans1D4" presStyleIdx="5" presStyleCnt="11"/>
      <dgm:spPr/>
    </dgm:pt>
    <dgm:pt modelId="{997CB57D-8FEE-4014-957B-A4ED110B4EAF}" type="pres">
      <dgm:prSet presAssocID="{F2ABDE7D-09AD-4051-8D54-8EDD6EA161F0}" presName="hierRoot2" presStyleCnt="0">
        <dgm:presLayoutVars>
          <dgm:hierBranch val="init"/>
        </dgm:presLayoutVars>
      </dgm:prSet>
      <dgm:spPr/>
    </dgm:pt>
    <dgm:pt modelId="{81E7B08D-6916-4613-8F40-DBBD63048730}" type="pres">
      <dgm:prSet presAssocID="{F2ABDE7D-09AD-4051-8D54-8EDD6EA161F0}" presName="rootComposite" presStyleCnt="0"/>
      <dgm:spPr/>
    </dgm:pt>
    <dgm:pt modelId="{8A5E981A-52E5-4938-8067-F4474CB7CED7}" type="pres">
      <dgm:prSet presAssocID="{F2ABDE7D-09AD-4051-8D54-8EDD6EA161F0}" presName="rootText" presStyleLbl="node4" presStyleIdx="5" presStyleCnt="11">
        <dgm:presLayoutVars>
          <dgm:chPref val="3"/>
        </dgm:presLayoutVars>
      </dgm:prSet>
      <dgm:spPr/>
    </dgm:pt>
    <dgm:pt modelId="{FE4F5BCC-691C-42A6-B6E0-D744B65CB296}" type="pres">
      <dgm:prSet presAssocID="{F2ABDE7D-09AD-4051-8D54-8EDD6EA161F0}" presName="rootConnector" presStyleLbl="node4" presStyleIdx="5" presStyleCnt="11"/>
      <dgm:spPr/>
    </dgm:pt>
    <dgm:pt modelId="{CC951DDE-21BB-4476-BFEE-168F304FA899}" type="pres">
      <dgm:prSet presAssocID="{F2ABDE7D-09AD-4051-8D54-8EDD6EA161F0}" presName="hierChild4" presStyleCnt="0"/>
      <dgm:spPr/>
    </dgm:pt>
    <dgm:pt modelId="{DA8CD1F1-1B95-4DD8-9544-D3C9C89A6CAB}" type="pres">
      <dgm:prSet presAssocID="{F2ABDE7D-09AD-4051-8D54-8EDD6EA161F0}" presName="hierChild5" presStyleCnt="0"/>
      <dgm:spPr/>
    </dgm:pt>
    <dgm:pt modelId="{9661B496-BD8E-437E-8ACC-983FA1A9F5B7}" type="pres">
      <dgm:prSet presAssocID="{02BBBBA5-A3C5-4F4C-B31E-32E677B1C7B8}" presName="Name37" presStyleLbl="parChTrans1D4" presStyleIdx="6" presStyleCnt="11"/>
      <dgm:spPr/>
    </dgm:pt>
    <dgm:pt modelId="{5514EF03-A045-44CA-8851-E5DCD653FEC0}" type="pres">
      <dgm:prSet presAssocID="{6F315370-0455-4114-B774-281023C8DFB4}" presName="hierRoot2" presStyleCnt="0">
        <dgm:presLayoutVars>
          <dgm:hierBranch val="init"/>
        </dgm:presLayoutVars>
      </dgm:prSet>
      <dgm:spPr/>
    </dgm:pt>
    <dgm:pt modelId="{9E2ABE6A-3ACE-44D6-BCE7-066ADD184C12}" type="pres">
      <dgm:prSet presAssocID="{6F315370-0455-4114-B774-281023C8DFB4}" presName="rootComposite" presStyleCnt="0"/>
      <dgm:spPr/>
    </dgm:pt>
    <dgm:pt modelId="{1D05C879-4745-4F26-83D6-445DE4AF4389}" type="pres">
      <dgm:prSet presAssocID="{6F315370-0455-4114-B774-281023C8DFB4}" presName="rootText" presStyleLbl="node4" presStyleIdx="6" presStyleCnt="11">
        <dgm:presLayoutVars>
          <dgm:chPref val="3"/>
        </dgm:presLayoutVars>
      </dgm:prSet>
      <dgm:spPr/>
    </dgm:pt>
    <dgm:pt modelId="{E90D9F28-C5D1-4102-A9D2-BA6FA2C5B762}" type="pres">
      <dgm:prSet presAssocID="{6F315370-0455-4114-B774-281023C8DFB4}" presName="rootConnector" presStyleLbl="node4" presStyleIdx="6" presStyleCnt="11"/>
      <dgm:spPr/>
    </dgm:pt>
    <dgm:pt modelId="{E6B1576A-8FB0-4D6F-8CA6-A6F943D9F619}" type="pres">
      <dgm:prSet presAssocID="{6F315370-0455-4114-B774-281023C8DFB4}" presName="hierChild4" presStyleCnt="0"/>
      <dgm:spPr/>
    </dgm:pt>
    <dgm:pt modelId="{45E4DA74-02C7-4A82-A004-C93ADDB6F4C3}" type="pres">
      <dgm:prSet presAssocID="{6F315370-0455-4114-B774-281023C8DFB4}" presName="hierChild5" presStyleCnt="0"/>
      <dgm:spPr/>
    </dgm:pt>
    <dgm:pt modelId="{70BF8B4F-BC8E-4AEF-AA77-FF0EF1E5E6B7}" type="pres">
      <dgm:prSet presAssocID="{80A88309-B348-4658-BB08-ECE456D27B01}" presName="Name37" presStyleLbl="parChTrans1D4" presStyleIdx="7" presStyleCnt="11"/>
      <dgm:spPr/>
    </dgm:pt>
    <dgm:pt modelId="{DF47A1AF-D96C-4C57-805E-66D1656CC558}" type="pres">
      <dgm:prSet presAssocID="{6724ACF2-D5B8-4CA5-8692-AE7599034B12}" presName="hierRoot2" presStyleCnt="0">
        <dgm:presLayoutVars>
          <dgm:hierBranch val="init"/>
        </dgm:presLayoutVars>
      </dgm:prSet>
      <dgm:spPr/>
    </dgm:pt>
    <dgm:pt modelId="{8AEC0D64-DFC3-470B-A2D0-E4A2D6258CF2}" type="pres">
      <dgm:prSet presAssocID="{6724ACF2-D5B8-4CA5-8692-AE7599034B12}" presName="rootComposite" presStyleCnt="0"/>
      <dgm:spPr/>
    </dgm:pt>
    <dgm:pt modelId="{040C3DB6-F275-430B-82D8-7A5EF65D21FF}" type="pres">
      <dgm:prSet presAssocID="{6724ACF2-D5B8-4CA5-8692-AE7599034B12}" presName="rootText" presStyleLbl="node4" presStyleIdx="7" presStyleCnt="11">
        <dgm:presLayoutVars>
          <dgm:chPref val="3"/>
        </dgm:presLayoutVars>
      </dgm:prSet>
      <dgm:spPr/>
    </dgm:pt>
    <dgm:pt modelId="{699B0DFD-D586-4A05-9E8E-0513951FC767}" type="pres">
      <dgm:prSet presAssocID="{6724ACF2-D5B8-4CA5-8692-AE7599034B12}" presName="rootConnector" presStyleLbl="node4" presStyleIdx="7" presStyleCnt="11"/>
      <dgm:spPr/>
    </dgm:pt>
    <dgm:pt modelId="{965A282A-27F3-4372-AF42-B8570E60918A}" type="pres">
      <dgm:prSet presAssocID="{6724ACF2-D5B8-4CA5-8692-AE7599034B12}" presName="hierChild4" presStyleCnt="0"/>
      <dgm:spPr/>
    </dgm:pt>
    <dgm:pt modelId="{27A61B41-4944-4F56-B51F-3B967FB6ABF1}" type="pres">
      <dgm:prSet presAssocID="{6724ACF2-D5B8-4CA5-8692-AE7599034B12}" presName="hierChild5" presStyleCnt="0"/>
      <dgm:spPr/>
    </dgm:pt>
    <dgm:pt modelId="{267976D7-1A0C-4C97-80AD-B69779F322DB}" type="pres">
      <dgm:prSet presAssocID="{A917B570-4955-4C94-9483-EF2DF6BE691A}" presName="Name37" presStyleLbl="parChTrans1D4" presStyleIdx="8" presStyleCnt="11"/>
      <dgm:spPr/>
    </dgm:pt>
    <dgm:pt modelId="{C6DA875E-CEB9-4893-80DB-C9BA64EFFFFB}" type="pres">
      <dgm:prSet presAssocID="{B5515E1F-3DC7-495B-B80B-1CCB72AAA8CC}" presName="hierRoot2" presStyleCnt="0">
        <dgm:presLayoutVars>
          <dgm:hierBranch val="init"/>
        </dgm:presLayoutVars>
      </dgm:prSet>
      <dgm:spPr/>
    </dgm:pt>
    <dgm:pt modelId="{4F58FDC6-EAC2-4214-BCD0-93277E8C94B7}" type="pres">
      <dgm:prSet presAssocID="{B5515E1F-3DC7-495B-B80B-1CCB72AAA8CC}" presName="rootComposite" presStyleCnt="0"/>
      <dgm:spPr/>
    </dgm:pt>
    <dgm:pt modelId="{0B646A62-AA4A-4BBC-978C-00DAC11A9003}" type="pres">
      <dgm:prSet presAssocID="{B5515E1F-3DC7-495B-B80B-1CCB72AAA8CC}" presName="rootText" presStyleLbl="node4" presStyleIdx="8" presStyleCnt="11">
        <dgm:presLayoutVars>
          <dgm:chPref val="3"/>
        </dgm:presLayoutVars>
      </dgm:prSet>
      <dgm:spPr/>
    </dgm:pt>
    <dgm:pt modelId="{2DB53A87-5966-498E-BF8F-5B6B31694669}" type="pres">
      <dgm:prSet presAssocID="{B5515E1F-3DC7-495B-B80B-1CCB72AAA8CC}" presName="rootConnector" presStyleLbl="node4" presStyleIdx="8" presStyleCnt="11"/>
      <dgm:spPr/>
    </dgm:pt>
    <dgm:pt modelId="{9C2DAD41-5F2A-464D-8EA6-8C96428CDF23}" type="pres">
      <dgm:prSet presAssocID="{B5515E1F-3DC7-495B-B80B-1CCB72AAA8CC}" presName="hierChild4" presStyleCnt="0"/>
      <dgm:spPr/>
    </dgm:pt>
    <dgm:pt modelId="{550A58A1-0F24-46B3-8E45-58A134743E82}" type="pres">
      <dgm:prSet presAssocID="{B5515E1F-3DC7-495B-B80B-1CCB72AAA8CC}" presName="hierChild5" presStyleCnt="0"/>
      <dgm:spPr/>
    </dgm:pt>
    <dgm:pt modelId="{C65267B2-93A4-4327-931C-31B6458A5D74}" type="pres">
      <dgm:prSet presAssocID="{CE698A9F-CFAE-4D0B-A6CE-72985F191E47}" presName="hierChild5" presStyleCnt="0"/>
      <dgm:spPr/>
    </dgm:pt>
    <dgm:pt modelId="{4330E4B2-BDCF-4B58-BC56-FD0CA880B6D1}" type="pres">
      <dgm:prSet presAssocID="{4B24AC0E-57E7-492B-BB2C-FDF02C0F6967}" presName="Name37" presStyleLbl="parChTrans1D3" presStyleIdx="3" presStyleCnt="4"/>
      <dgm:spPr/>
    </dgm:pt>
    <dgm:pt modelId="{75E74B06-AF32-4E97-94EE-76A0F35ED80B}" type="pres">
      <dgm:prSet presAssocID="{3CA68979-C62C-4778-984A-58944600A4AA}" presName="hierRoot2" presStyleCnt="0">
        <dgm:presLayoutVars>
          <dgm:hierBranch val="init"/>
        </dgm:presLayoutVars>
      </dgm:prSet>
      <dgm:spPr/>
    </dgm:pt>
    <dgm:pt modelId="{6933EA75-8C48-4CDC-8880-C6A3A6BB4605}" type="pres">
      <dgm:prSet presAssocID="{3CA68979-C62C-4778-984A-58944600A4AA}" presName="rootComposite" presStyleCnt="0"/>
      <dgm:spPr/>
    </dgm:pt>
    <dgm:pt modelId="{DEC414AF-681D-47F8-8927-ECC7D00ED353}" type="pres">
      <dgm:prSet presAssocID="{3CA68979-C62C-4778-984A-58944600A4AA}" presName="rootText" presStyleLbl="node3" presStyleIdx="3" presStyleCnt="4">
        <dgm:presLayoutVars>
          <dgm:chPref val="3"/>
        </dgm:presLayoutVars>
      </dgm:prSet>
      <dgm:spPr/>
    </dgm:pt>
    <dgm:pt modelId="{FCCA01CC-5B38-484A-A1FE-FBEAB08D2EAA}" type="pres">
      <dgm:prSet presAssocID="{3CA68979-C62C-4778-984A-58944600A4AA}" presName="rootConnector" presStyleLbl="node3" presStyleIdx="3" presStyleCnt="4"/>
      <dgm:spPr/>
    </dgm:pt>
    <dgm:pt modelId="{E0D507FD-89BB-4F9F-868A-2707D53F158F}" type="pres">
      <dgm:prSet presAssocID="{3CA68979-C62C-4778-984A-58944600A4AA}" presName="hierChild4" presStyleCnt="0"/>
      <dgm:spPr/>
    </dgm:pt>
    <dgm:pt modelId="{6C4FC096-5136-4120-8A8A-AC33C8147432}" type="pres">
      <dgm:prSet presAssocID="{B6B6B1E8-3033-4B0A-869D-BFCA7362A229}" presName="Name37" presStyleLbl="parChTrans1D4" presStyleIdx="9" presStyleCnt="11"/>
      <dgm:spPr/>
    </dgm:pt>
    <dgm:pt modelId="{7C057A0C-ADE1-494E-BE5F-C3B99AD6714E}" type="pres">
      <dgm:prSet presAssocID="{6057A62E-AA13-4D68-9D65-B2CE45E60B7B}" presName="hierRoot2" presStyleCnt="0">
        <dgm:presLayoutVars>
          <dgm:hierBranch val="init"/>
        </dgm:presLayoutVars>
      </dgm:prSet>
      <dgm:spPr/>
    </dgm:pt>
    <dgm:pt modelId="{651C709F-F227-4B86-8375-4F49928CAE08}" type="pres">
      <dgm:prSet presAssocID="{6057A62E-AA13-4D68-9D65-B2CE45E60B7B}" presName="rootComposite" presStyleCnt="0"/>
      <dgm:spPr/>
    </dgm:pt>
    <dgm:pt modelId="{D544C35B-8C1D-4301-800F-BADC6747FECA}" type="pres">
      <dgm:prSet presAssocID="{6057A62E-AA13-4D68-9D65-B2CE45E60B7B}" presName="rootText" presStyleLbl="node4" presStyleIdx="9" presStyleCnt="11">
        <dgm:presLayoutVars>
          <dgm:chPref val="3"/>
        </dgm:presLayoutVars>
      </dgm:prSet>
      <dgm:spPr/>
    </dgm:pt>
    <dgm:pt modelId="{7C01F610-AE4C-4C03-BE9D-A14D2EB371A6}" type="pres">
      <dgm:prSet presAssocID="{6057A62E-AA13-4D68-9D65-B2CE45E60B7B}" presName="rootConnector" presStyleLbl="node4" presStyleIdx="9" presStyleCnt="11"/>
      <dgm:spPr/>
    </dgm:pt>
    <dgm:pt modelId="{6573EE81-B5E3-4AA7-A6FE-1768741CC4F7}" type="pres">
      <dgm:prSet presAssocID="{6057A62E-AA13-4D68-9D65-B2CE45E60B7B}" presName="hierChild4" presStyleCnt="0"/>
      <dgm:spPr/>
    </dgm:pt>
    <dgm:pt modelId="{E4421C43-B3AC-4C47-9153-E12DE7C584F1}" type="pres">
      <dgm:prSet presAssocID="{6057A62E-AA13-4D68-9D65-B2CE45E60B7B}" presName="hierChild5" presStyleCnt="0"/>
      <dgm:spPr/>
    </dgm:pt>
    <dgm:pt modelId="{575457A8-9578-48A3-9780-21561E631284}" type="pres">
      <dgm:prSet presAssocID="{9FD16597-3F4E-45FA-8078-1255A759C441}" presName="Name37" presStyleLbl="parChTrans1D4" presStyleIdx="10" presStyleCnt="11"/>
      <dgm:spPr/>
    </dgm:pt>
    <dgm:pt modelId="{13D40B59-DF05-4DD1-96A5-43BC515074A0}" type="pres">
      <dgm:prSet presAssocID="{252E6C92-E67B-40F4-BAC1-A31FD40A22B5}" presName="hierRoot2" presStyleCnt="0">
        <dgm:presLayoutVars>
          <dgm:hierBranch val="init"/>
        </dgm:presLayoutVars>
      </dgm:prSet>
      <dgm:spPr/>
    </dgm:pt>
    <dgm:pt modelId="{09D6270E-1421-4668-A939-4ACB5560694D}" type="pres">
      <dgm:prSet presAssocID="{252E6C92-E67B-40F4-BAC1-A31FD40A22B5}" presName="rootComposite" presStyleCnt="0"/>
      <dgm:spPr/>
    </dgm:pt>
    <dgm:pt modelId="{813781A5-CFA0-4E95-AF13-27622A1F4171}" type="pres">
      <dgm:prSet presAssocID="{252E6C92-E67B-40F4-BAC1-A31FD40A22B5}" presName="rootText" presStyleLbl="node4" presStyleIdx="10" presStyleCnt="11">
        <dgm:presLayoutVars>
          <dgm:chPref val="3"/>
        </dgm:presLayoutVars>
      </dgm:prSet>
      <dgm:spPr/>
    </dgm:pt>
    <dgm:pt modelId="{1222E66C-480E-41C0-B4C3-5A174B75067A}" type="pres">
      <dgm:prSet presAssocID="{252E6C92-E67B-40F4-BAC1-A31FD40A22B5}" presName="rootConnector" presStyleLbl="node4" presStyleIdx="10" presStyleCnt="11"/>
      <dgm:spPr/>
    </dgm:pt>
    <dgm:pt modelId="{CD84BBA2-A2FD-44C4-82C6-8BCC974BA360}" type="pres">
      <dgm:prSet presAssocID="{252E6C92-E67B-40F4-BAC1-A31FD40A22B5}" presName="hierChild4" presStyleCnt="0"/>
      <dgm:spPr/>
    </dgm:pt>
    <dgm:pt modelId="{4AA4BFAE-A161-4D41-BC5F-446496B6E711}" type="pres">
      <dgm:prSet presAssocID="{252E6C92-E67B-40F4-BAC1-A31FD40A22B5}" presName="hierChild5" presStyleCnt="0"/>
      <dgm:spPr/>
    </dgm:pt>
    <dgm:pt modelId="{016AD724-A5B2-4A5F-9FCD-C32CFF1D46E8}" type="pres">
      <dgm:prSet presAssocID="{3CA68979-C62C-4778-984A-58944600A4AA}" presName="hierChild5" presStyleCnt="0"/>
      <dgm:spPr/>
    </dgm:pt>
    <dgm:pt modelId="{0D0E80FF-6540-4FE4-A005-B39C6BDB6ED0}" type="pres">
      <dgm:prSet presAssocID="{8DF45109-B67F-459D-8F03-C21837837076}" presName="hierChild5" presStyleCnt="0"/>
      <dgm:spPr/>
    </dgm:pt>
    <dgm:pt modelId="{D058D07C-A3EB-40D5-AF15-40E158B25E21}" type="pres">
      <dgm:prSet presAssocID="{49A694EB-E3F8-42E2-84CE-9F011A709A73}" presName="hierChild3" presStyleCnt="0"/>
      <dgm:spPr/>
    </dgm:pt>
  </dgm:ptLst>
  <dgm:cxnLst>
    <dgm:cxn modelId="{B33BF000-56D8-4F97-A0EB-9393DF70EBF3}" type="presOf" srcId="{8F9DD734-5598-4762-960D-544F5F9063C9}" destId="{D7C4D7BE-E423-48F3-84B1-28579358C9A0}" srcOrd="0" destOrd="0" presId="urn:microsoft.com/office/officeart/2005/8/layout/orgChart1"/>
    <dgm:cxn modelId="{42E74F02-4698-4BBA-92B5-BA3CF19BC3D2}" type="presOf" srcId="{6F315370-0455-4114-B774-281023C8DFB4}" destId="{1D05C879-4745-4F26-83D6-445DE4AF4389}" srcOrd="0" destOrd="0" presId="urn:microsoft.com/office/officeart/2005/8/layout/orgChart1"/>
    <dgm:cxn modelId="{CFF4B602-F427-4A96-A338-AF074EFDD844}" type="presOf" srcId="{2D70B6FC-4F3B-4374-880C-075459E00F0B}" destId="{65ECDC74-F040-44B8-A8E8-64D30CAACA7D}" srcOrd="0" destOrd="0" presId="urn:microsoft.com/office/officeart/2005/8/layout/orgChart1"/>
    <dgm:cxn modelId="{20B0A803-4091-46DA-B122-EE34973CFA62}" type="presOf" srcId="{CE698A9F-CFAE-4D0B-A6CE-72985F191E47}" destId="{A7204089-C950-479E-ABF8-F77D17CC1412}" srcOrd="1" destOrd="0" presId="urn:microsoft.com/office/officeart/2005/8/layout/orgChart1"/>
    <dgm:cxn modelId="{97AC7706-0846-470B-A72E-000A06DC6BBC}" srcId="{8DF45109-B67F-459D-8F03-C21837837076}" destId="{3CA68979-C62C-4778-984A-58944600A4AA}" srcOrd="1" destOrd="0" parTransId="{4B24AC0E-57E7-492B-BB2C-FDF02C0F6967}" sibTransId="{27559FBE-4329-4A08-963B-7F0558C8319F}"/>
    <dgm:cxn modelId="{54DC3208-9303-4225-9297-755669187F58}" srcId="{8DF45109-B67F-459D-8F03-C21837837076}" destId="{CE698A9F-CFAE-4D0B-A6CE-72985F191E47}" srcOrd="0" destOrd="0" parTransId="{4C2C75F4-28E2-4F5E-9B04-CB3D07B265B1}" sibTransId="{9312AE2C-3EA1-480F-B5CE-8ABEB9FB6B1C}"/>
    <dgm:cxn modelId="{EDCF7D0A-2130-4E2F-8C6A-EA5A07819BBD}" type="presOf" srcId="{B5515E1F-3DC7-495B-B80B-1CCB72AAA8CC}" destId="{0B646A62-AA4A-4BBC-978C-00DAC11A9003}" srcOrd="0" destOrd="0" presId="urn:microsoft.com/office/officeart/2005/8/layout/orgChart1"/>
    <dgm:cxn modelId="{8CB9BB0F-2258-4B76-84C7-2A3DE332A654}" srcId="{8A8F4B02-50B4-4D06-B00C-7F8ADC34ABA7}" destId="{BF1C25DD-B0AB-4F33-A0AC-62A50FDF3C9C}" srcOrd="0" destOrd="0" parTransId="{7312A39C-2364-4EC0-ACCD-05CAAD729288}" sibTransId="{ED271B8E-971C-4701-9A26-EB65B48817A8}"/>
    <dgm:cxn modelId="{6F96A211-4CCF-400C-84BD-C4D9ADE1D373}" type="presOf" srcId="{B5515E1F-3DC7-495B-B80B-1CCB72AAA8CC}" destId="{2DB53A87-5966-498E-BF8F-5B6B31694669}" srcOrd="1" destOrd="0" presId="urn:microsoft.com/office/officeart/2005/8/layout/orgChart1"/>
    <dgm:cxn modelId="{EAA5251C-9E01-4C87-93A6-698158359088}" type="presOf" srcId="{49A694EB-E3F8-42E2-84CE-9F011A709A73}" destId="{785E8276-615C-4B0C-8D22-C13A5672F132}" srcOrd="1" destOrd="0" presId="urn:microsoft.com/office/officeart/2005/8/layout/orgChart1"/>
    <dgm:cxn modelId="{CE47EF1D-7F03-4EA6-AB4F-481290F4982D}" type="presOf" srcId="{6F315370-0455-4114-B774-281023C8DFB4}" destId="{E90D9F28-C5D1-4102-A9D2-BA6FA2C5B762}" srcOrd="1" destOrd="0" presId="urn:microsoft.com/office/officeart/2005/8/layout/orgChart1"/>
    <dgm:cxn modelId="{E0ADFC21-54C4-4284-8CDD-A5EB89A9CE4D}" type="presOf" srcId="{8DF45109-B67F-459D-8F03-C21837837076}" destId="{941A095E-CBCB-4123-88E7-F34CD261C536}" srcOrd="0" destOrd="0" presId="urn:microsoft.com/office/officeart/2005/8/layout/orgChart1"/>
    <dgm:cxn modelId="{57B59C24-9D27-49E5-AFE9-664AF45864E7}" type="presOf" srcId="{2D5A3BA1-29E5-431C-A9F8-FF69308EC725}" destId="{F31FC8D6-C4A5-46EA-A139-0AB835A01493}" srcOrd="1" destOrd="0" presId="urn:microsoft.com/office/officeart/2005/8/layout/orgChart1"/>
    <dgm:cxn modelId="{267F3829-D268-42BA-AC33-B29E1F224222}" type="presOf" srcId="{DE365730-A712-4485-BB50-1D4B053A2E1C}" destId="{501A387B-2B3C-4D6F-BEFE-33EA2E05CCFD}" srcOrd="0" destOrd="0" presId="urn:microsoft.com/office/officeart/2005/8/layout/orgChart1"/>
    <dgm:cxn modelId="{98956E2B-BCFD-4E05-A319-FA69B08DA655}" type="presOf" srcId="{FBB04048-2F63-4D4A-83F0-29358AD956FE}" destId="{209FC118-A735-4612-98DB-B69AE1547F4E}" srcOrd="0" destOrd="0" presId="urn:microsoft.com/office/officeart/2005/8/layout/orgChart1"/>
    <dgm:cxn modelId="{31A6152C-D595-4D9A-ABB5-D722EDAB43CC}" type="presOf" srcId="{CE698A9F-CFAE-4D0B-A6CE-72985F191E47}" destId="{4DB00490-7478-4E7C-BB00-F606F909651F}" srcOrd="0" destOrd="0" presId="urn:microsoft.com/office/officeart/2005/8/layout/orgChart1"/>
    <dgm:cxn modelId="{4CEFE336-E216-408B-9B6C-A567D186065F}" type="presOf" srcId="{562B5E5B-89C9-4134-A322-470E921E92BD}" destId="{1B1DAE2E-89B9-4315-9D7F-A9FEE7AB4C88}" srcOrd="0" destOrd="0" presId="urn:microsoft.com/office/officeart/2005/8/layout/orgChart1"/>
    <dgm:cxn modelId="{F7047D37-FB45-41B7-8AF0-3502E9F2FC35}" srcId="{3CA68979-C62C-4778-984A-58944600A4AA}" destId="{252E6C92-E67B-40F4-BAC1-A31FD40A22B5}" srcOrd="1" destOrd="0" parTransId="{9FD16597-3F4E-45FA-8078-1255A759C441}" sibTransId="{633F4D11-95FD-41AA-A27B-1AE097941E4B}"/>
    <dgm:cxn modelId="{D306E537-3743-4365-AD87-C96FFD007E85}" srcId="{21474264-02B8-434D-AE73-CA81BBD5A0C3}" destId="{2B318F43-367B-4789-8FE5-0AAE1A90D9F7}" srcOrd="0" destOrd="0" parTransId="{7BA7E112-4BB9-42F6-AD90-23EA63701D60}" sibTransId="{274D21FA-5DFB-411D-8913-A2F089B55931}"/>
    <dgm:cxn modelId="{C468943B-0232-48AA-B3AC-0C6209553E5E}" type="presOf" srcId="{2B318F43-367B-4789-8FE5-0AAE1A90D9F7}" destId="{CEBA5D03-1868-4A24-87C9-A217BA5A3819}" srcOrd="0" destOrd="0" presId="urn:microsoft.com/office/officeart/2005/8/layout/orgChart1"/>
    <dgm:cxn modelId="{0829DB5F-1EDB-4BFD-BD51-2D255585E686}" type="presOf" srcId="{21474264-02B8-434D-AE73-CA81BBD5A0C3}" destId="{EFD8F99B-92F1-4C1F-951F-02B2BFB1EA5A}" srcOrd="1" destOrd="0" presId="urn:microsoft.com/office/officeart/2005/8/layout/orgChart1"/>
    <dgm:cxn modelId="{E6364D60-F85B-4AD7-A930-7401B6ED46E0}" srcId="{E0B64326-0DE6-4122-9F43-450C95190285}" destId="{49A694EB-E3F8-42E2-84CE-9F011A709A73}" srcOrd="0" destOrd="0" parTransId="{FFFE040F-5962-49DA-BF4C-EB960F9B1731}" sibTransId="{E6214D76-6F6A-4BAD-A7D6-785AECD8FCBA}"/>
    <dgm:cxn modelId="{B63CF242-FD2C-4811-86CD-E5BFCD4B212C}" type="presOf" srcId="{2D70B6FC-4F3B-4374-880C-075459E00F0B}" destId="{7F9CCE01-EC00-4E5E-80F9-5716E1D3F0F9}" srcOrd="1" destOrd="0" presId="urn:microsoft.com/office/officeart/2005/8/layout/orgChart1"/>
    <dgm:cxn modelId="{C23E1244-9CAD-48F7-86D5-EA7DC1E81A50}" type="presOf" srcId="{B6B6B1E8-3033-4B0A-869D-BFCA7362A229}" destId="{6C4FC096-5136-4120-8A8A-AC33C8147432}" srcOrd="0" destOrd="0" presId="urn:microsoft.com/office/officeart/2005/8/layout/orgChart1"/>
    <dgm:cxn modelId="{0EBB4B44-4E5B-4FFB-94D7-8B03E8834186}" type="presOf" srcId="{F2ABDE7D-09AD-4051-8D54-8EDD6EA161F0}" destId="{8A5E981A-52E5-4938-8067-F4474CB7CED7}" srcOrd="0" destOrd="0" presId="urn:microsoft.com/office/officeart/2005/8/layout/orgChart1"/>
    <dgm:cxn modelId="{DDDD8244-17DB-4E2E-8CA0-8D2BEA6C5F55}" type="presOf" srcId="{54565E2E-06C2-4F35-B584-E9B3DA9DB2A8}" destId="{23CA7B3A-19B9-4453-9688-F16D5F29A08D}" srcOrd="0" destOrd="0" presId="urn:microsoft.com/office/officeart/2005/8/layout/orgChart1"/>
    <dgm:cxn modelId="{EE568664-01B8-462C-9178-7B70A598D015}" type="presOf" srcId="{21474264-02B8-434D-AE73-CA81BBD5A0C3}" destId="{B9F545FB-7236-4B4A-92B5-2B98CABE29A2}" srcOrd="0" destOrd="0" presId="urn:microsoft.com/office/officeart/2005/8/layout/orgChart1"/>
    <dgm:cxn modelId="{35C25E67-20DC-4AAB-8B13-D66F8CA28299}" type="presOf" srcId="{4C2C75F4-28E2-4F5E-9B04-CB3D07B265B1}" destId="{6DEE134F-074F-45D4-B48E-EFCA9954AC86}" srcOrd="0" destOrd="0" presId="urn:microsoft.com/office/officeart/2005/8/layout/orgChart1"/>
    <dgm:cxn modelId="{44C6F547-3ADB-4BE7-B220-E1F137B3F21C}" type="presOf" srcId="{3DDC217C-D915-4830-AAB5-CDDBDFC36CF5}" destId="{D68BEA6C-807E-4D15-ACFE-E164B1D852B0}" srcOrd="0" destOrd="0" presId="urn:microsoft.com/office/officeart/2005/8/layout/orgChart1"/>
    <dgm:cxn modelId="{F4D6A26B-525A-4542-B7DC-C69F6D43343B}" type="presOf" srcId="{3CA68979-C62C-4778-984A-58944600A4AA}" destId="{FCCA01CC-5B38-484A-A1FE-FBEAB08D2EAA}" srcOrd="1" destOrd="0" presId="urn:microsoft.com/office/officeart/2005/8/layout/orgChart1"/>
    <dgm:cxn modelId="{9D2CCA6B-C6DD-4F98-B8D4-2980B576A32B}" type="presOf" srcId="{49A694EB-E3F8-42E2-84CE-9F011A709A73}" destId="{8949F5BC-0219-49C1-A576-68CE89707BE0}" srcOrd="0" destOrd="0" presId="urn:microsoft.com/office/officeart/2005/8/layout/orgChart1"/>
    <dgm:cxn modelId="{3A54CB6D-8AEA-4AB5-9616-D7C7A3CAF9AA}" type="presOf" srcId="{8DF45109-B67F-459D-8F03-C21837837076}" destId="{0E9FC70A-DCA6-4D5F-B356-7E71BE52E4A0}" srcOrd="1" destOrd="0" presId="urn:microsoft.com/office/officeart/2005/8/layout/orgChart1"/>
    <dgm:cxn modelId="{B341B252-5B12-4286-B7E2-B77728336B96}" type="presOf" srcId="{A917B570-4955-4C94-9483-EF2DF6BE691A}" destId="{267976D7-1A0C-4C97-80AD-B69779F322DB}" srcOrd="0" destOrd="0" presId="urn:microsoft.com/office/officeart/2005/8/layout/orgChart1"/>
    <dgm:cxn modelId="{196FC252-D92A-4165-8F33-AA25762E9BD1}" srcId="{49A694EB-E3F8-42E2-84CE-9F011A709A73}" destId="{8DF45109-B67F-459D-8F03-C21837837076}" srcOrd="1" destOrd="0" parTransId="{562B5E5B-89C9-4134-A322-470E921E92BD}" sibTransId="{F277C6EC-0A8F-44C2-8EAD-6324D95AF425}"/>
    <dgm:cxn modelId="{AE87AC74-AF4E-4833-AB1B-08C0FD8B91F8}" srcId="{3CA68979-C62C-4778-984A-58944600A4AA}" destId="{6057A62E-AA13-4D68-9D65-B2CE45E60B7B}" srcOrd="0" destOrd="0" parTransId="{B6B6B1E8-3033-4B0A-869D-BFCA7362A229}" sibTransId="{2D792D90-FE5D-4BCF-8D6B-12405D1FAC17}"/>
    <dgm:cxn modelId="{934F9976-05AE-45C7-9281-0745D07916E0}" srcId="{CE698A9F-CFAE-4D0B-A6CE-72985F191E47}" destId="{6F315370-0455-4114-B774-281023C8DFB4}" srcOrd="1" destOrd="0" parTransId="{02BBBBA5-A3C5-4F4C-B31E-32E677B1C7B8}" sibTransId="{C9E6F2ED-6239-4261-A4AE-18FABAA1AF75}"/>
    <dgm:cxn modelId="{E5418357-F314-42D2-85F0-64108446A537}" srcId="{CE698A9F-CFAE-4D0B-A6CE-72985F191E47}" destId="{F2ABDE7D-09AD-4051-8D54-8EDD6EA161F0}" srcOrd="0" destOrd="0" parTransId="{3DDC217C-D915-4830-AAB5-CDDBDFC36CF5}" sibTransId="{2A9A37B6-9B74-42DD-9837-06F3D6F3551D}"/>
    <dgm:cxn modelId="{E7E8A757-8323-47C8-A2C1-F11EEE361697}" type="presOf" srcId="{3CA68979-C62C-4778-984A-58944600A4AA}" destId="{DEC414AF-681D-47F8-8927-ECC7D00ED353}" srcOrd="0" destOrd="0" presId="urn:microsoft.com/office/officeart/2005/8/layout/orgChart1"/>
    <dgm:cxn modelId="{7E6E2359-FECF-4F3D-B36B-57231A2D5CCE}" type="presOf" srcId="{E0B64326-0DE6-4122-9F43-450C95190285}" destId="{84C72A5E-AC9A-4F57-880B-6B4D699FDC60}" srcOrd="0" destOrd="0" presId="urn:microsoft.com/office/officeart/2005/8/layout/orgChart1"/>
    <dgm:cxn modelId="{9740A15A-37C9-4A03-A4BB-BD9A54A936BA}" type="presOf" srcId="{8A8F4B02-50B4-4D06-B00C-7F8ADC34ABA7}" destId="{FBCFA2B3-E050-4053-B80D-7E6D2F334F22}" srcOrd="0" destOrd="0" presId="urn:microsoft.com/office/officeart/2005/8/layout/orgChart1"/>
    <dgm:cxn modelId="{EA49347E-DB54-4A9C-89A7-FD9305554ECD}" type="presOf" srcId="{9FD16597-3F4E-45FA-8078-1255A759C441}" destId="{575457A8-9578-48A3-9780-21561E631284}" srcOrd="0" destOrd="0" presId="urn:microsoft.com/office/officeart/2005/8/layout/orgChart1"/>
    <dgm:cxn modelId="{1759807E-8072-4758-AC70-A9159607AA62}" type="presOf" srcId="{8F9DD734-5598-4762-960D-544F5F9063C9}" destId="{D3809A77-CFD3-4E90-9123-C79FDB7778E9}" srcOrd="1" destOrd="0" presId="urn:microsoft.com/office/officeart/2005/8/layout/orgChart1"/>
    <dgm:cxn modelId="{B5DE3F7F-1564-4686-B71C-6393F8B9ACEF}" srcId="{2D70B6FC-4F3B-4374-880C-075459E00F0B}" destId="{8A8F4B02-50B4-4D06-B00C-7F8ADC34ABA7}" srcOrd="1" destOrd="0" parTransId="{EECE9F75-8CA5-4644-8634-E7BE74B94B83}" sibTransId="{A157C246-7D9B-455C-A2A8-B49B64590D14}"/>
    <dgm:cxn modelId="{7EC95980-660A-4917-9AEA-3F28EBD48B7F}" srcId="{49A694EB-E3F8-42E2-84CE-9F011A709A73}" destId="{2D70B6FC-4F3B-4374-880C-075459E00F0B}" srcOrd="0" destOrd="0" parTransId="{DE365730-A712-4485-BB50-1D4B053A2E1C}" sibTransId="{C7D17D66-302E-4E0F-9749-ABF709433F49}"/>
    <dgm:cxn modelId="{67DAD880-DA54-40FB-852F-4D109DEB1E6A}" srcId="{CE698A9F-CFAE-4D0B-A6CE-72985F191E47}" destId="{B5515E1F-3DC7-495B-B80B-1CCB72AAA8CC}" srcOrd="3" destOrd="0" parTransId="{A917B570-4955-4C94-9483-EF2DF6BE691A}" sibTransId="{88209412-82AC-4489-AB0D-390768EFE9B9}"/>
    <dgm:cxn modelId="{C14B0A85-3760-4D97-B025-E7C92CBBF678}" type="presOf" srcId="{4B24AC0E-57E7-492B-BB2C-FDF02C0F6967}" destId="{4330E4B2-BDCF-4B58-BC56-FD0CA880B6D1}" srcOrd="0" destOrd="0" presId="urn:microsoft.com/office/officeart/2005/8/layout/orgChart1"/>
    <dgm:cxn modelId="{B3454F85-E054-46A0-B3CC-542E0182BF14}" type="presOf" srcId="{98A19280-9641-43E7-A126-2011E709F912}" destId="{5C4CE219-C0FB-4893-8CFD-67281FDCEF37}" srcOrd="0" destOrd="0" presId="urn:microsoft.com/office/officeart/2005/8/layout/orgChart1"/>
    <dgm:cxn modelId="{60BC1787-01FB-4CEC-AF83-C4B60200D1BD}" type="presOf" srcId="{6724ACF2-D5B8-4CA5-8692-AE7599034B12}" destId="{040C3DB6-F275-430B-82D8-7A5EF65D21FF}" srcOrd="0" destOrd="0" presId="urn:microsoft.com/office/officeart/2005/8/layout/orgChart1"/>
    <dgm:cxn modelId="{D30CE68A-CF32-4E08-8BEC-77F3921F65A5}" type="presOf" srcId="{98A19280-9641-43E7-A126-2011E709F912}" destId="{0D64B381-1C00-4043-BEC9-396E6C3F8CB1}" srcOrd="1" destOrd="0" presId="urn:microsoft.com/office/officeart/2005/8/layout/orgChart1"/>
    <dgm:cxn modelId="{E044478B-A57F-4D65-A12F-0F8F75FB7DDA}" type="presOf" srcId="{F2ABDE7D-09AD-4051-8D54-8EDD6EA161F0}" destId="{FE4F5BCC-691C-42A6-B6E0-D744B65CB296}" srcOrd="1" destOrd="0" presId="urn:microsoft.com/office/officeart/2005/8/layout/orgChart1"/>
    <dgm:cxn modelId="{CCB4AC94-499F-47B5-832E-91E8EC9ED5B4}" type="presOf" srcId="{2B318F43-367B-4789-8FE5-0AAE1A90D9F7}" destId="{D648C771-0B22-4F08-8118-5FBAEBEB4D5D}" srcOrd="1" destOrd="0" presId="urn:microsoft.com/office/officeart/2005/8/layout/orgChart1"/>
    <dgm:cxn modelId="{34FF7295-EEAC-4DA4-867C-A8F221E14FFC}" type="presOf" srcId="{02BBBBA5-A3C5-4F4C-B31E-32E677B1C7B8}" destId="{9661B496-BD8E-437E-8ACC-983FA1A9F5B7}" srcOrd="0" destOrd="0" presId="urn:microsoft.com/office/officeart/2005/8/layout/orgChart1"/>
    <dgm:cxn modelId="{AFC2809D-4204-4BE5-BD3B-30E0C2F8C990}" srcId="{21474264-02B8-434D-AE73-CA81BBD5A0C3}" destId="{98A19280-9641-43E7-A126-2011E709F912}" srcOrd="3" destOrd="0" parTransId="{7ABAAE71-4B21-4A92-9718-9761F5FFD1B7}" sibTransId="{CE64DF71-515A-4D73-8AE7-62FF61C2A4CF}"/>
    <dgm:cxn modelId="{183B3B9E-AEB1-47B3-8943-8A670959E155}" type="presOf" srcId="{2D5A3BA1-29E5-431C-A9F8-FF69308EC725}" destId="{296930F8-54AC-4B1B-A096-54A42490101C}" srcOrd="0" destOrd="0" presId="urn:microsoft.com/office/officeart/2005/8/layout/orgChart1"/>
    <dgm:cxn modelId="{4D1CC99E-C542-44C5-9B1E-6E0FA4C60B3B}" type="presOf" srcId="{7ABAAE71-4B21-4A92-9718-9761F5FFD1B7}" destId="{4BD8007A-868D-4063-A5DE-6184B1E3125B}" srcOrd="0" destOrd="0" presId="urn:microsoft.com/office/officeart/2005/8/layout/orgChart1"/>
    <dgm:cxn modelId="{85F5A7A5-21A6-4B32-A259-D426006D793A}" type="presOf" srcId="{80A88309-B348-4658-BB08-ECE456D27B01}" destId="{70BF8B4F-BC8E-4AEF-AA77-FF0EF1E5E6B7}" srcOrd="0" destOrd="0" presId="urn:microsoft.com/office/officeart/2005/8/layout/orgChart1"/>
    <dgm:cxn modelId="{6F4D69AB-483C-4A24-BE2C-68BE6CF505DA}" type="presOf" srcId="{6057A62E-AA13-4D68-9D65-B2CE45E60B7B}" destId="{7C01F610-AE4C-4C03-BE9D-A14D2EB371A6}" srcOrd="1" destOrd="0" presId="urn:microsoft.com/office/officeart/2005/8/layout/orgChart1"/>
    <dgm:cxn modelId="{DA0C43B3-C70A-4CE3-A23E-34949478997D}" type="presOf" srcId="{9709CF42-E1C1-4C38-974C-959C9A566650}" destId="{5B2AED75-D319-4E41-8327-504A2F3CA4AF}" srcOrd="0" destOrd="0" presId="urn:microsoft.com/office/officeart/2005/8/layout/orgChart1"/>
    <dgm:cxn modelId="{B5BA37B7-9DE3-4F89-8441-4692AB4CC559}" type="presOf" srcId="{BF1C25DD-B0AB-4F33-A0AC-62A50FDF3C9C}" destId="{3CF678E9-C428-4BEF-9C4B-EFA59E74CEA1}" srcOrd="1" destOrd="0" presId="urn:microsoft.com/office/officeart/2005/8/layout/orgChart1"/>
    <dgm:cxn modelId="{BBF842C4-4F47-4552-8F12-F81E8B3DC610}" type="presOf" srcId="{252E6C92-E67B-40F4-BAC1-A31FD40A22B5}" destId="{813781A5-CFA0-4E95-AF13-27622A1F4171}" srcOrd="0" destOrd="0" presId="urn:microsoft.com/office/officeart/2005/8/layout/orgChart1"/>
    <dgm:cxn modelId="{2F10AEC4-AF01-4411-B0B4-BDBD8C4E2394}" type="presOf" srcId="{EECE9F75-8CA5-4644-8634-E7BE74B94B83}" destId="{872BF205-21F5-490C-BA22-3BC897276A10}" srcOrd="0" destOrd="0" presId="urn:microsoft.com/office/officeart/2005/8/layout/orgChart1"/>
    <dgm:cxn modelId="{14FF24C5-D3D7-44E1-8D7D-4590652E1FD7}" srcId="{21474264-02B8-434D-AE73-CA81BBD5A0C3}" destId="{2D5A3BA1-29E5-431C-A9F8-FF69308EC725}" srcOrd="1" destOrd="0" parTransId="{FBB04048-2F63-4D4A-83F0-29358AD956FE}" sibTransId="{CEDC5D0C-35E8-4AFD-81DF-3E5FAE8F5094}"/>
    <dgm:cxn modelId="{FF55D1C6-21F3-4478-B2D1-25ACD4B529DF}" type="presOf" srcId="{7312A39C-2364-4EC0-ACCD-05CAAD729288}" destId="{DA8ACDF5-93EA-4481-8F1A-926DCEBB81E8}" srcOrd="0" destOrd="0" presId="urn:microsoft.com/office/officeart/2005/8/layout/orgChart1"/>
    <dgm:cxn modelId="{766DCEC9-A40F-4C6A-9173-03F56587D118}" srcId="{CE698A9F-CFAE-4D0B-A6CE-72985F191E47}" destId="{6724ACF2-D5B8-4CA5-8692-AE7599034B12}" srcOrd="2" destOrd="0" parTransId="{80A88309-B348-4658-BB08-ECE456D27B01}" sibTransId="{7B142C7A-9855-4EF9-A884-CBDA9D648613}"/>
    <dgm:cxn modelId="{43C014D3-7C93-41A9-8CD2-82F703B17914}" type="presOf" srcId="{252E6C92-E67B-40F4-BAC1-A31FD40A22B5}" destId="{1222E66C-480E-41C0-B4C3-5A174B75067A}" srcOrd="1" destOrd="0" presId="urn:microsoft.com/office/officeart/2005/8/layout/orgChart1"/>
    <dgm:cxn modelId="{D8630BD7-B901-4DA4-B339-D204D0EE186C}" type="presOf" srcId="{6724ACF2-D5B8-4CA5-8692-AE7599034B12}" destId="{699B0DFD-D586-4A05-9E8E-0513951FC767}" srcOrd="1" destOrd="0" presId="urn:microsoft.com/office/officeart/2005/8/layout/orgChart1"/>
    <dgm:cxn modelId="{F247B1D9-312D-421D-BA3D-3ED289B542BD}" type="presOf" srcId="{7BA7E112-4BB9-42F6-AD90-23EA63701D60}" destId="{66AE5CE6-A4F6-457C-AD22-6C23F029E8F2}" srcOrd="0" destOrd="0" presId="urn:microsoft.com/office/officeart/2005/8/layout/orgChart1"/>
    <dgm:cxn modelId="{465E37DB-88F4-41CB-92D7-85BC820E1546}" srcId="{2D70B6FC-4F3B-4374-880C-075459E00F0B}" destId="{21474264-02B8-434D-AE73-CA81BBD5A0C3}" srcOrd="0" destOrd="0" parTransId="{54565E2E-06C2-4F35-B584-E9B3DA9DB2A8}" sibTransId="{0CBDEF0B-31EE-4B22-8955-0D2F36D28F23}"/>
    <dgm:cxn modelId="{C4196DF3-3C81-4A69-8005-938A1ED1B7A1}" type="presOf" srcId="{6057A62E-AA13-4D68-9D65-B2CE45E60B7B}" destId="{D544C35B-8C1D-4301-800F-BADC6747FECA}" srcOrd="0" destOrd="0" presId="urn:microsoft.com/office/officeart/2005/8/layout/orgChart1"/>
    <dgm:cxn modelId="{5E9C74F4-F1D5-4698-B49C-D679D5F92216}" srcId="{21474264-02B8-434D-AE73-CA81BBD5A0C3}" destId="{8F9DD734-5598-4762-960D-544F5F9063C9}" srcOrd="2" destOrd="0" parTransId="{9709CF42-E1C1-4C38-974C-959C9A566650}" sibTransId="{DE71610B-EDE3-470A-A97D-AE9FC3971EB1}"/>
    <dgm:cxn modelId="{EB01FFF8-34BA-4249-A2F7-A275EEEEE47A}" type="presOf" srcId="{BF1C25DD-B0AB-4F33-A0AC-62A50FDF3C9C}" destId="{AB5564DA-7567-4240-9CB8-7AF4F803740F}" srcOrd="0" destOrd="0" presId="urn:microsoft.com/office/officeart/2005/8/layout/orgChart1"/>
    <dgm:cxn modelId="{5B7D8DFD-C574-496C-923A-74B3F20DF8DB}" type="presOf" srcId="{8A8F4B02-50B4-4D06-B00C-7F8ADC34ABA7}" destId="{42FD68D3-9593-4824-8BEB-8C9788F7A2BA}" srcOrd="1" destOrd="0" presId="urn:microsoft.com/office/officeart/2005/8/layout/orgChart1"/>
    <dgm:cxn modelId="{50814AA5-55C2-4E84-9E01-98A06BBDAEA1}" type="presParOf" srcId="{84C72A5E-AC9A-4F57-880B-6B4D699FDC60}" destId="{F6CAEB4F-D80B-4942-BEAC-FE410AB0611F}" srcOrd="0" destOrd="0" presId="urn:microsoft.com/office/officeart/2005/8/layout/orgChart1"/>
    <dgm:cxn modelId="{92B4573D-8D83-4AB6-BDC5-DA5671CBBF39}" type="presParOf" srcId="{F6CAEB4F-D80B-4942-BEAC-FE410AB0611F}" destId="{25D07645-2C98-4E24-AD1B-3FBFD0607D02}" srcOrd="0" destOrd="0" presId="urn:microsoft.com/office/officeart/2005/8/layout/orgChart1"/>
    <dgm:cxn modelId="{411499B0-5ED8-447D-BB90-6252F08F8320}" type="presParOf" srcId="{25D07645-2C98-4E24-AD1B-3FBFD0607D02}" destId="{8949F5BC-0219-49C1-A576-68CE89707BE0}" srcOrd="0" destOrd="0" presId="urn:microsoft.com/office/officeart/2005/8/layout/orgChart1"/>
    <dgm:cxn modelId="{395ED03B-4691-4838-9A81-ED1D5C14CFAA}" type="presParOf" srcId="{25D07645-2C98-4E24-AD1B-3FBFD0607D02}" destId="{785E8276-615C-4B0C-8D22-C13A5672F132}" srcOrd="1" destOrd="0" presId="urn:microsoft.com/office/officeart/2005/8/layout/orgChart1"/>
    <dgm:cxn modelId="{A4FFA2B5-00F2-41A6-83FA-C0AD30DC5E15}" type="presParOf" srcId="{F6CAEB4F-D80B-4942-BEAC-FE410AB0611F}" destId="{829F9874-FBF0-4C37-BBC6-B85E80F9D8B9}" srcOrd="1" destOrd="0" presId="urn:microsoft.com/office/officeart/2005/8/layout/orgChart1"/>
    <dgm:cxn modelId="{6CF21D29-C9FD-4532-96E8-290D10B7CF45}" type="presParOf" srcId="{829F9874-FBF0-4C37-BBC6-B85E80F9D8B9}" destId="{501A387B-2B3C-4D6F-BEFE-33EA2E05CCFD}" srcOrd="0" destOrd="0" presId="urn:microsoft.com/office/officeart/2005/8/layout/orgChart1"/>
    <dgm:cxn modelId="{B70C178D-3D6A-4AC2-88C8-613D76307E2A}" type="presParOf" srcId="{829F9874-FBF0-4C37-BBC6-B85E80F9D8B9}" destId="{821948E5-DDF4-4BFF-A4B8-FC1FB6FBF169}" srcOrd="1" destOrd="0" presId="urn:microsoft.com/office/officeart/2005/8/layout/orgChart1"/>
    <dgm:cxn modelId="{7C2069B3-98FE-4CF3-8636-3EEE98F0A5B4}" type="presParOf" srcId="{821948E5-DDF4-4BFF-A4B8-FC1FB6FBF169}" destId="{22FCCFCE-D804-4218-8C5C-A92713ACB843}" srcOrd="0" destOrd="0" presId="urn:microsoft.com/office/officeart/2005/8/layout/orgChart1"/>
    <dgm:cxn modelId="{D8532EB5-2310-4859-AAAC-B474CC8E55C5}" type="presParOf" srcId="{22FCCFCE-D804-4218-8C5C-A92713ACB843}" destId="{65ECDC74-F040-44B8-A8E8-64D30CAACA7D}" srcOrd="0" destOrd="0" presId="urn:microsoft.com/office/officeart/2005/8/layout/orgChart1"/>
    <dgm:cxn modelId="{2C9318B2-E641-427E-8FB2-B695C6CE1131}" type="presParOf" srcId="{22FCCFCE-D804-4218-8C5C-A92713ACB843}" destId="{7F9CCE01-EC00-4E5E-80F9-5716E1D3F0F9}" srcOrd="1" destOrd="0" presId="urn:microsoft.com/office/officeart/2005/8/layout/orgChart1"/>
    <dgm:cxn modelId="{6AF41521-89AD-4A29-965F-97722BF66161}" type="presParOf" srcId="{821948E5-DDF4-4BFF-A4B8-FC1FB6FBF169}" destId="{E7981CEA-DCEA-4738-8D3E-A66290E59DDC}" srcOrd="1" destOrd="0" presId="urn:microsoft.com/office/officeart/2005/8/layout/orgChart1"/>
    <dgm:cxn modelId="{29AB9B62-1023-4590-9345-BD1F4BFE88DB}" type="presParOf" srcId="{E7981CEA-DCEA-4738-8D3E-A66290E59DDC}" destId="{23CA7B3A-19B9-4453-9688-F16D5F29A08D}" srcOrd="0" destOrd="0" presId="urn:microsoft.com/office/officeart/2005/8/layout/orgChart1"/>
    <dgm:cxn modelId="{970EC0DD-82AE-45BC-88E1-7D525D290F78}" type="presParOf" srcId="{E7981CEA-DCEA-4738-8D3E-A66290E59DDC}" destId="{CED642D3-6496-4BF7-AE21-19B7B79D652B}" srcOrd="1" destOrd="0" presId="urn:microsoft.com/office/officeart/2005/8/layout/orgChart1"/>
    <dgm:cxn modelId="{A51CDF6F-B0EC-430A-BA4E-F93D81B2167A}" type="presParOf" srcId="{CED642D3-6496-4BF7-AE21-19B7B79D652B}" destId="{247A7C19-BAB4-400F-906D-A5A19EA5056C}" srcOrd="0" destOrd="0" presId="urn:microsoft.com/office/officeart/2005/8/layout/orgChart1"/>
    <dgm:cxn modelId="{1DB77FFB-DFF8-4D3D-BB1E-928EC37F71E4}" type="presParOf" srcId="{247A7C19-BAB4-400F-906D-A5A19EA5056C}" destId="{B9F545FB-7236-4B4A-92B5-2B98CABE29A2}" srcOrd="0" destOrd="0" presId="urn:microsoft.com/office/officeart/2005/8/layout/orgChart1"/>
    <dgm:cxn modelId="{6DB3128E-87BA-4F18-AE84-D6C2F7932FF9}" type="presParOf" srcId="{247A7C19-BAB4-400F-906D-A5A19EA5056C}" destId="{EFD8F99B-92F1-4C1F-951F-02B2BFB1EA5A}" srcOrd="1" destOrd="0" presId="urn:microsoft.com/office/officeart/2005/8/layout/orgChart1"/>
    <dgm:cxn modelId="{77C96C7D-7480-48D3-BF1A-8070A07E1349}" type="presParOf" srcId="{CED642D3-6496-4BF7-AE21-19B7B79D652B}" destId="{B766CB4D-354A-497D-8D69-EE4202901B30}" srcOrd="1" destOrd="0" presId="urn:microsoft.com/office/officeart/2005/8/layout/orgChart1"/>
    <dgm:cxn modelId="{9F6DABD1-B257-4E92-A175-C6C1A602BBBA}" type="presParOf" srcId="{B766CB4D-354A-497D-8D69-EE4202901B30}" destId="{66AE5CE6-A4F6-457C-AD22-6C23F029E8F2}" srcOrd="0" destOrd="0" presId="urn:microsoft.com/office/officeart/2005/8/layout/orgChart1"/>
    <dgm:cxn modelId="{56ACE505-D808-46CD-8212-6F3447AA79DC}" type="presParOf" srcId="{B766CB4D-354A-497D-8D69-EE4202901B30}" destId="{E32F7BF0-1F5E-4AC1-B17C-0393C0C13031}" srcOrd="1" destOrd="0" presId="urn:microsoft.com/office/officeart/2005/8/layout/orgChart1"/>
    <dgm:cxn modelId="{564AE2DD-87C0-4668-91AA-361411DE5243}" type="presParOf" srcId="{E32F7BF0-1F5E-4AC1-B17C-0393C0C13031}" destId="{CD647FBB-7160-4032-B1E5-2E2174DA219E}" srcOrd="0" destOrd="0" presId="urn:microsoft.com/office/officeart/2005/8/layout/orgChart1"/>
    <dgm:cxn modelId="{CA471BA4-4D98-4E8E-B938-A3223186A1B4}" type="presParOf" srcId="{CD647FBB-7160-4032-B1E5-2E2174DA219E}" destId="{CEBA5D03-1868-4A24-87C9-A217BA5A3819}" srcOrd="0" destOrd="0" presId="urn:microsoft.com/office/officeart/2005/8/layout/orgChart1"/>
    <dgm:cxn modelId="{9215BAFE-824F-4BE1-847C-B6BD9105AE44}" type="presParOf" srcId="{CD647FBB-7160-4032-B1E5-2E2174DA219E}" destId="{D648C771-0B22-4F08-8118-5FBAEBEB4D5D}" srcOrd="1" destOrd="0" presId="urn:microsoft.com/office/officeart/2005/8/layout/orgChart1"/>
    <dgm:cxn modelId="{4C93DA36-110E-4A1C-B7AA-894ADD31A7A7}" type="presParOf" srcId="{E32F7BF0-1F5E-4AC1-B17C-0393C0C13031}" destId="{85211D76-7AF2-479E-A1A7-B25FA02AB3C8}" srcOrd="1" destOrd="0" presId="urn:microsoft.com/office/officeart/2005/8/layout/orgChart1"/>
    <dgm:cxn modelId="{94A961FB-D060-4A41-8325-382BBADFE0DD}" type="presParOf" srcId="{E32F7BF0-1F5E-4AC1-B17C-0393C0C13031}" destId="{0F9232E5-DD08-445C-A948-4CE4145D20E8}" srcOrd="2" destOrd="0" presId="urn:microsoft.com/office/officeart/2005/8/layout/orgChart1"/>
    <dgm:cxn modelId="{F5247C7E-698C-45D8-8663-0B16F3BAD1E1}" type="presParOf" srcId="{B766CB4D-354A-497D-8D69-EE4202901B30}" destId="{209FC118-A735-4612-98DB-B69AE1547F4E}" srcOrd="2" destOrd="0" presId="urn:microsoft.com/office/officeart/2005/8/layout/orgChart1"/>
    <dgm:cxn modelId="{654899BC-8139-44C9-B4EE-EA51F965BBD0}" type="presParOf" srcId="{B766CB4D-354A-497D-8D69-EE4202901B30}" destId="{6756A6EF-E311-4491-99D6-BE3368BB6EDE}" srcOrd="3" destOrd="0" presId="urn:microsoft.com/office/officeart/2005/8/layout/orgChart1"/>
    <dgm:cxn modelId="{994DE089-2606-4A3A-8BA9-17B18F412A4B}" type="presParOf" srcId="{6756A6EF-E311-4491-99D6-BE3368BB6EDE}" destId="{EDA71965-F16D-4CC6-AE82-F84D74AEEBA9}" srcOrd="0" destOrd="0" presId="urn:microsoft.com/office/officeart/2005/8/layout/orgChart1"/>
    <dgm:cxn modelId="{3D373759-7512-4CD1-B989-F9380BAD0448}" type="presParOf" srcId="{EDA71965-F16D-4CC6-AE82-F84D74AEEBA9}" destId="{296930F8-54AC-4B1B-A096-54A42490101C}" srcOrd="0" destOrd="0" presId="urn:microsoft.com/office/officeart/2005/8/layout/orgChart1"/>
    <dgm:cxn modelId="{88E1AD97-B016-49E6-8E9B-148DA7EFD8F3}" type="presParOf" srcId="{EDA71965-F16D-4CC6-AE82-F84D74AEEBA9}" destId="{F31FC8D6-C4A5-46EA-A139-0AB835A01493}" srcOrd="1" destOrd="0" presId="urn:microsoft.com/office/officeart/2005/8/layout/orgChart1"/>
    <dgm:cxn modelId="{E9BF6B77-5327-4B74-936C-C53B35B89C36}" type="presParOf" srcId="{6756A6EF-E311-4491-99D6-BE3368BB6EDE}" destId="{432FAA5D-FA9A-4343-BD15-97231CD997F5}" srcOrd="1" destOrd="0" presId="urn:microsoft.com/office/officeart/2005/8/layout/orgChart1"/>
    <dgm:cxn modelId="{B7152EBA-4653-48B1-A325-6348791F7985}" type="presParOf" srcId="{6756A6EF-E311-4491-99D6-BE3368BB6EDE}" destId="{74AFE52E-1CCD-45FE-837E-FEBCE62A2207}" srcOrd="2" destOrd="0" presId="urn:microsoft.com/office/officeart/2005/8/layout/orgChart1"/>
    <dgm:cxn modelId="{43938629-C52A-48FE-8A89-D9B0822A8C35}" type="presParOf" srcId="{B766CB4D-354A-497D-8D69-EE4202901B30}" destId="{5B2AED75-D319-4E41-8327-504A2F3CA4AF}" srcOrd="4" destOrd="0" presId="urn:microsoft.com/office/officeart/2005/8/layout/orgChart1"/>
    <dgm:cxn modelId="{843B5415-6F72-478E-B281-953BB3C606BF}" type="presParOf" srcId="{B766CB4D-354A-497D-8D69-EE4202901B30}" destId="{2C62AF02-9368-4EC2-BABC-83546D891119}" srcOrd="5" destOrd="0" presId="urn:microsoft.com/office/officeart/2005/8/layout/orgChart1"/>
    <dgm:cxn modelId="{06E6B47C-7363-4D14-823A-303AAA448349}" type="presParOf" srcId="{2C62AF02-9368-4EC2-BABC-83546D891119}" destId="{D8524C8D-A5D8-48D8-884F-59EFE2550EC4}" srcOrd="0" destOrd="0" presId="urn:microsoft.com/office/officeart/2005/8/layout/orgChart1"/>
    <dgm:cxn modelId="{F78A2784-26CD-48D0-A563-EBB25452CECB}" type="presParOf" srcId="{D8524C8D-A5D8-48D8-884F-59EFE2550EC4}" destId="{D7C4D7BE-E423-48F3-84B1-28579358C9A0}" srcOrd="0" destOrd="0" presId="urn:microsoft.com/office/officeart/2005/8/layout/orgChart1"/>
    <dgm:cxn modelId="{EF8F9EDC-F9D0-4F65-B8C2-E668F3BE1F8B}" type="presParOf" srcId="{D8524C8D-A5D8-48D8-884F-59EFE2550EC4}" destId="{D3809A77-CFD3-4E90-9123-C79FDB7778E9}" srcOrd="1" destOrd="0" presId="urn:microsoft.com/office/officeart/2005/8/layout/orgChart1"/>
    <dgm:cxn modelId="{A3F18EBE-8D69-4D9E-9F3E-B859265EE1A3}" type="presParOf" srcId="{2C62AF02-9368-4EC2-BABC-83546D891119}" destId="{FC847A86-4C35-4E12-8500-547F75C65490}" srcOrd="1" destOrd="0" presId="urn:microsoft.com/office/officeart/2005/8/layout/orgChart1"/>
    <dgm:cxn modelId="{15CD900B-92B7-4D8F-A3C5-F5723C732373}" type="presParOf" srcId="{2C62AF02-9368-4EC2-BABC-83546D891119}" destId="{CFA58C22-F220-4187-80DB-CBAF8240335D}" srcOrd="2" destOrd="0" presId="urn:microsoft.com/office/officeart/2005/8/layout/orgChart1"/>
    <dgm:cxn modelId="{84D8A0CB-C94D-4FF9-8DA9-AB7E7B16C1BA}" type="presParOf" srcId="{B766CB4D-354A-497D-8D69-EE4202901B30}" destId="{4BD8007A-868D-4063-A5DE-6184B1E3125B}" srcOrd="6" destOrd="0" presId="urn:microsoft.com/office/officeart/2005/8/layout/orgChart1"/>
    <dgm:cxn modelId="{05A8C5C1-2EB3-44F0-860C-D925E46B763F}" type="presParOf" srcId="{B766CB4D-354A-497D-8D69-EE4202901B30}" destId="{1617C739-79C7-4F81-96CD-8074DF36850A}" srcOrd="7" destOrd="0" presId="urn:microsoft.com/office/officeart/2005/8/layout/orgChart1"/>
    <dgm:cxn modelId="{A353D9BB-5F6B-475B-94BC-1A0089C4ED22}" type="presParOf" srcId="{1617C739-79C7-4F81-96CD-8074DF36850A}" destId="{695B4E93-5B6E-423C-A017-0ABD67B74340}" srcOrd="0" destOrd="0" presId="urn:microsoft.com/office/officeart/2005/8/layout/orgChart1"/>
    <dgm:cxn modelId="{A657C3F1-B2A0-4BE5-8491-6BF5B5E3BE40}" type="presParOf" srcId="{695B4E93-5B6E-423C-A017-0ABD67B74340}" destId="{5C4CE219-C0FB-4893-8CFD-67281FDCEF37}" srcOrd="0" destOrd="0" presId="urn:microsoft.com/office/officeart/2005/8/layout/orgChart1"/>
    <dgm:cxn modelId="{97919992-DC3C-44A9-9367-7CF4FC820EB6}" type="presParOf" srcId="{695B4E93-5B6E-423C-A017-0ABD67B74340}" destId="{0D64B381-1C00-4043-BEC9-396E6C3F8CB1}" srcOrd="1" destOrd="0" presId="urn:microsoft.com/office/officeart/2005/8/layout/orgChart1"/>
    <dgm:cxn modelId="{CD0458BF-24FC-4786-A398-481BFE7BCA05}" type="presParOf" srcId="{1617C739-79C7-4F81-96CD-8074DF36850A}" destId="{D520E003-1ECD-40F5-AB9F-8C86EA62570B}" srcOrd="1" destOrd="0" presId="urn:microsoft.com/office/officeart/2005/8/layout/orgChart1"/>
    <dgm:cxn modelId="{E0A41FF4-394C-423E-B6F8-E890FC006ED9}" type="presParOf" srcId="{1617C739-79C7-4F81-96CD-8074DF36850A}" destId="{66A74A48-6EC7-4030-A39C-A0A71C640647}" srcOrd="2" destOrd="0" presId="urn:microsoft.com/office/officeart/2005/8/layout/orgChart1"/>
    <dgm:cxn modelId="{2229AE79-7F52-4B7A-85B8-DD18D43D47E2}" type="presParOf" srcId="{CED642D3-6496-4BF7-AE21-19B7B79D652B}" destId="{4B2CF697-158F-4F27-8166-834F91C350CF}" srcOrd="2" destOrd="0" presId="urn:microsoft.com/office/officeart/2005/8/layout/orgChart1"/>
    <dgm:cxn modelId="{B641B815-9065-4AED-856B-A1C1C081A454}" type="presParOf" srcId="{E7981CEA-DCEA-4738-8D3E-A66290E59DDC}" destId="{872BF205-21F5-490C-BA22-3BC897276A10}" srcOrd="2" destOrd="0" presId="urn:microsoft.com/office/officeart/2005/8/layout/orgChart1"/>
    <dgm:cxn modelId="{B9316310-63DE-45D9-962D-31FEF0E10CF1}" type="presParOf" srcId="{E7981CEA-DCEA-4738-8D3E-A66290E59DDC}" destId="{D2459599-FF05-417D-8C75-492747F424A1}" srcOrd="3" destOrd="0" presId="urn:microsoft.com/office/officeart/2005/8/layout/orgChart1"/>
    <dgm:cxn modelId="{CDEEB7FF-5094-4B65-809A-94394A09D97C}" type="presParOf" srcId="{D2459599-FF05-417D-8C75-492747F424A1}" destId="{291A9031-7E69-4D57-A540-0769B85D31B9}" srcOrd="0" destOrd="0" presId="urn:microsoft.com/office/officeart/2005/8/layout/orgChart1"/>
    <dgm:cxn modelId="{8C2356E7-1761-43A3-AC1A-1C65BC9C3D22}" type="presParOf" srcId="{291A9031-7E69-4D57-A540-0769B85D31B9}" destId="{FBCFA2B3-E050-4053-B80D-7E6D2F334F22}" srcOrd="0" destOrd="0" presId="urn:microsoft.com/office/officeart/2005/8/layout/orgChart1"/>
    <dgm:cxn modelId="{9EB9564F-C7DC-4D4E-9292-2DB17015C233}" type="presParOf" srcId="{291A9031-7E69-4D57-A540-0769B85D31B9}" destId="{42FD68D3-9593-4824-8BEB-8C9788F7A2BA}" srcOrd="1" destOrd="0" presId="urn:microsoft.com/office/officeart/2005/8/layout/orgChart1"/>
    <dgm:cxn modelId="{869C4E80-3EFB-400B-9F06-51CB5AD90657}" type="presParOf" srcId="{D2459599-FF05-417D-8C75-492747F424A1}" destId="{309EDBB3-AD0D-402F-9430-CB75AB85AB5E}" srcOrd="1" destOrd="0" presId="urn:microsoft.com/office/officeart/2005/8/layout/orgChart1"/>
    <dgm:cxn modelId="{7B04F7E7-84B4-4E66-9492-0FD00CDD8AF5}" type="presParOf" srcId="{309EDBB3-AD0D-402F-9430-CB75AB85AB5E}" destId="{DA8ACDF5-93EA-4481-8F1A-926DCEBB81E8}" srcOrd="0" destOrd="0" presId="urn:microsoft.com/office/officeart/2005/8/layout/orgChart1"/>
    <dgm:cxn modelId="{C1B299DA-00D2-413E-BC46-6A59BC343BA9}" type="presParOf" srcId="{309EDBB3-AD0D-402F-9430-CB75AB85AB5E}" destId="{5D11FCED-571E-45AE-92FB-12EA959DAFD9}" srcOrd="1" destOrd="0" presId="urn:microsoft.com/office/officeart/2005/8/layout/orgChart1"/>
    <dgm:cxn modelId="{159ACD96-4E17-43FA-AF69-3CC8CFEC19CB}" type="presParOf" srcId="{5D11FCED-571E-45AE-92FB-12EA959DAFD9}" destId="{2A353756-4465-4871-AB61-159C2AB3454D}" srcOrd="0" destOrd="0" presId="urn:microsoft.com/office/officeart/2005/8/layout/orgChart1"/>
    <dgm:cxn modelId="{BAAE8655-AC29-40A3-8EB1-09B798D078E4}" type="presParOf" srcId="{2A353756-4465-4871-AB61-159C2AB3454D}" destId="{AB5564DA-7567-4240-9CB8-7AF4F803740F}" srcOrd="0" destOrd="0" presId="urn:microsoft.com/office/officeart/2005/8/layout/orgChart1"/>
    <dgm:cxn modelId="{A7AEADF8-A0E0-417F-A0A1-1D3F09F104A7}" type="presParOf" srcId="{2A353756-4465-4871-AB61-159C2AB3454D}" destId="{3CF678E9-C428-4BEF-9C4B-EFA59E74CEA1}" srcOrd="1" destOrd="0" presId="urn:microsoft.com/office/officeart/2005/8/layout/orgChart1"/>
    <dgm:cxn modelId="{3C716D7B-F32D-4C0F-91AA-BDACEDCCDEA7}" type="presParOf" srcId="{5D11FCED-571E-45AE-92FB-12EA959DAFD9}" destId="{DDCB9A5B-5C4F-4061-98DA-100E0CD531B3}" srcOrd="1" destOrd="0" presId="urn:microsoft.com/office/officeart/2005/8/layout/orgChart1"/>
    <dgm:cxn modelId="{DDF878CF-FCF4-4B23-8D48-91282C0EAE9E}" type="presParOf" srcId="{5D11FCED-571E-45AE-92FB-12EA959DAFD9}" destId="{17CA41CF-A2D0-498B-A2AE-9BA191733C85}" srcOrd="2" destOrd="0" presId="urn:microsoft.com/office/officeart/2005/8/layout/orgChart1"/>
    <dgm:cxn modelId="{935CCE96-10DF-4F3F-BF56-5E202482D642}" type="presParOf" srcId="{D2459599-FF05-417D-8C75-492747F424A1}" destId="{C7CE9522-26BB-4379-9275-F33C12042F1D}" srcOrd="2" destOrd="0" presId="urn:microsoft.com/office/officeart/2005/8/layout/orgChart1"/>
    <dgm:cxn modelId="{2F7C0C67-8778-4A3C-BD69-F015D6FEC52A}" type="presParOf" srcId="{821948E5-DDF4-4BFF-A4B8-FC1FB6FBF169}" destId="{D54395AD-8118-4692-AF03-BD314F594245}" srcOrd="2" destOrd="0" presId="urn:microsoft.com/office/officeart/2005/8/layout/orgChart1"/>
    <dgm:cxn modelId="{397598AC-C623-4C5C-9739-B1FDC1E3C2D1}" type="presParOf" srcId="{829F9874-FBF0-4C37-BBC6-B85E80F9D8B9}" destId="{1B1DAE2E-89B9-4315-9D7F-A9FEE7AB4C88}" srcOrd="2" destOrd="0" presId="urn:microsoft.com/office/officeart/2005/8/layout/orgChart1"/>
    <dgm:cxn modelId="{0A80603A-0A2D-42DA-986E-F7010A436F52}" type="presParOf" srcId="{829F9874-FBF0-4C37-BBC6-B85E80F9D8B9}" destId="{37BC9776-F145-4DE4-BD7E-8672904A5D07}" srcOrd="3" destOrd="0" presId="urn:microsoft.com/office/officeart/2005/8/layout/orgChart1"/>
    <dgm:cxn modelId="{BB7DCC6C-A95E-4FE4-A5D4-2B1630734E27}" type="presParOf" srcId="{37BC9776-F145-4DE4-BD7E-8672904A5D07}" destId="{AFDD339D-CC75-464C-B649-1D950B9F9897}" srcOrd="0" destOrd="0" presId="urn:microsoft.com/office/officeart/2005/8/layout/orgChart1"/>
    <dgm:cxn modelId="{FD3D2C94-E4A8-49AA-82E0-157BC3A69171}" type="presParOf" srcId="{AFDD339D-CC75-464C-B649-1D950B9F9897}" destId="{941A095E-CBCB-4123-88E7-F34CD261C536}" srcOrd="0" destOrd="0" presId="urn:microsoft.com/office/officeart/2005/8/layout/orgChart1"/>
    <dgm:cxn modelId="{FCFC32D4-584B-43DD-9B12-498D29143ADC}" type="presParOf" srcId="{AFDD339D-CC75-464C-B649-1D950B9F9897}" destId="{0E9FC70A-DCA6-4D5F-B356-7E71BE52E4A0}" srcOrd="1" destOrd="0" presId="urn:microsoft.com/office/officeart/2005/8/layout/orgChart1"/>
    <dgm:cxn modelId="{1B2EE6A4-361A-4FBE-A82F-C5B7533FFBB6}" type="presParOf" srcId="{37BC9776-F145-4DE4-BD7E-8672904A5D07}" destId="{732032A1-1DFE-46BE-B78F-DC674CB5A640}" srcOrd="1" destOrd="0" presId="urn:microsoft.com/office/officeart/2005/8/layout/orgChart1"/>
    <dgm:cxn modelId="{6B09BD78-8F81-45F1-99EF-61B69169F9F6}" type="presParOf" srcId="{732032A1-1DFE-46BE-B78F-DC674CB5A640}" destId="{6DEE134F-074F-45D4-B48E-EFCA9954AC86}" srcOrd="0" destOrd="0" presId="urn:microsoft.com/office/officeart/2005/8/layout/orgChart1"/>
    <dgm:cxn modelId="{F634A257-CB56-4138-8C05-E1E64B169A51}" type="presParOf" srcId="{732032A1-1DFE-46BE-B78F-DC674CB5A640}" destId="{1BF2AAB5-BAEC-4E82-9C52-84F54E548EBF}" srcOrd="1" destOrd="0" presId="urn:microsoft.com/office/officeart/2005/8/layout/orgChart1"/>
    <dgm:cxn modelId="{1EC02F1F-AEED-4527-80DB-10285D959260}" type="presParOf" srcId="{1BF2AAB5-BAEC-4E82-9C52-84F54E548EBF}" destId="{A9E3CF30-D374-4A7A-B1FA-5EBFB3FCEEEA}" srcOrd="0" destOrd="0" presId="urn:microsoft.com/office/officeart/2005/8/layout/orgChart1"/>
    <dgm:cxn modelId="{E66897AE-2198-43EC-9D96-B35001F87A48}" type="presParOf" srcId="{A9E3CF30-D374-4A7A-B1FA-5EBFB3FCEEEA}" destId="{4DB00490-7478-4E7C-BB00-F606F909651F}" srcOrd="0" destOrd="0" presId="urn:microsoft.com/office/officeart/2005/8/layout/orgChart1"/>
    <dgm:cxn modelId="{1658D9B6-F3AE-47DE-8402-EA41B9077479}" type="presParOf" srcId="{A9E3CF30-D374-4A7A-B1FA-5EBFB3FCEEEA}" destId="{A7204089-C950-479E-ABF8-F77D17CC1412}" srcOrd="1" destOrd="0" presId="urn:microsoft.com/office/officeart/2005/8/layout/orgChart1"/>
    <dgm:cxn modelId="{322D0893-DA32-4773-8659-3504B1C8CF6F}" type="presParOf" srcId="{1BF2AAB5-BAEC-4E82-9C52-84F54E548EBF}" destId="{B4A93F01-D2B6-4C24-AA4E-5053595814F7}" srcOrd="1" destOrd="0" presId="urn:microsoft.com/office/officeart/2005/8/layout/orgChart1"/>
    <dgm:cxn modelId="{584E5DF5-6540-4395-9412-4DB440EA0B39}" type="presParOf" srcId="{B4A93F01-D2B6-4C24-AA4E-5053595814F7}" destId="{D68BEA6C-807E-4D15-ACFE-E164B1D852B0}" srcOrd="0" destOrd="0" presId="urn:microsoft.com/office/officeart/2005/8/layout/orgChart1"/>
    <dgm:cxn modelId="{F1739587-B8FF-452F-8E58-CF750D38DE24}" type="presParOf" srcId="{B4A93F01-D2B6-4C24-AA4E-5053595814F7}" destId="{997CB57D-8FEE-4014-957B-A4ED110B4EAF}" srcOrd="1" destOrd="0" presId="urn:microsoft.com/office/officeart/2005/8/layout/orgChart1"/>
    <dgm:cxn modelId="{E5A48E05-E19F-432E-9B96-7392E96FD6E9}" type="presParOf" srcId="{997CB57D-8FEE-4014-957B-A4ED110B4EAF}" destId="{81E7B08D-6916-4613-8F40-DBBD63048730}" srcOrd="0" destOrd="0" presId="urn:microsoft.com/office/officeart/2005/8/layout/orgChart1"/>
    <dgm:cxn modelId="{13058F57-36FF-4EAF-93F8-5344092BBB8B}" type="presParOf" srcId="{81E7B08D-6916-4613-8F40-DBBD63048730}" destId="{8A5E981A-52E5-4938-8067-F4474CB7CED7}" srcOrd="0" destOrd="0" presId="urn:microsoft.com/office/officeart/2005/8/layout/orgChart1"/>
    <dgm:cxn modelId="{308C2F67-671D-44C2-AD94-09E974D3901F}" type="presParOf" srcId="{81E7B08D-6916-4613-8F40-DBBD63048730}" destId="{FE4F5BCC-691C-42A6-B6E0-D744B65CB296}" srcOrd="1" destOrd="0" presId="urn:microsoft.com/office/officeart/2005/8/layout/orgChart1"/>
    <dgm:cxn modelId="{8F1BCAFD-323B-4F5D-A886-83FE7077B972}" type="presParOf" srcId="{997CB57D-8FEE-4014-957B-A4ED110B4EAF}" destId="{CC951DDE-21BB-4476-BFEE-168F304FA899}" srcOrd="1" destOrd="0" presId="urn:microsoft.com/office/officeart/2005/8/layout/orgChart1"/>
    <dgm:cxn modelId="{906E96B0-6020-4FE5-ABE2-2793358DAC8D}" type="presParOf" srcId="{997CB57D-8FEE-4014-957B-A4ED110B4EAF}" destId="{DA8CD1F1-1B95-4DD8-9544-D3C9C89A6CAB}" srcOrd="2" destOrd="0" presId="urn:microsoft.com/office/officeart/2005/8/layout/orgChart1"/>
    <dgm:cxn modelId="{96A3C6AC-289F-4362-B0FE-EC6001755F73}" type="presParOf" srcId="{B4A93F01-D2B6-4C24-AA4E-5053595814F7}" destId="{9661B496-BD8E-437E-8ACC-983FA1A9F5B7}" srcOrd="2" destOrd="0" presId="urn:microsoft.com/office/officeart/2005/8/layout/orgChart1"/>
    <dgm:cxn modelId="{A260BAE8-3372-4718-AC3A-E70EDA6B7CCC}" type="presParOf" srcId="{B4A93F01-D2B6-4C24-AA4E-5053595814F7}" destId="{5514EF03-A045-44CA-8851-E5DCD653FEC0}" srcOrd="3" destOrd="0" presId="urn:microsoft.com/office/officeart/2005/8/layout/orgChart1"/>
    <dgm:cxn modelId="{3F00222B-AFD1-4A28-A0B7-3AA0309B2D76}" type="presParOf" srcId="{5514EF03-A045-44CA-8851-E5DCD653FEC0}" destId="{9E2ABE6A-3ACE-44D6-BCE7-066ADD184C12}" srcOrd="0" destOrd="0" presId="urn:microsoft.com/office/officeart/2005/8/layout/orgChart1"/>
    <dgm:cxn modelId="{A2B152F5-F639-44CB-92A1-7DB7D78B05FD}" type="presParOf" srcId="{9E2ABE6A-3ACE-44D6-BCE7-066ADD184C12}" destId="{1D05C879-4745-4F26-83D6-445DE4AF4389}" srcOrd="0" destOrd="0" presId="urn:microsoft.com/office/officeart/2005/8/layout/orgChart1"/>
    <dgm:cxn modelId="{F93AABB4-CB20-4D02-8DF0-CD19320FF11C}" type="presParOf" srcId="{9E2ABE6A-3ACE-44D6-BCE7-066ADD184C12}" destId="{E90D9F28-C5D1-4102-A9D2-BA6FA2C5B762}" srcOrd="1" destOrd="0" presId="urn:microsoft.com/office/officeart/2005/8/layout/orgChart1"/>
    <dgm:cxn modelId="{86A0EFB2-FA2A-4520-9ABA-8F3A1F15FF6F}" type="presParOf" srcId="{5514EF03-A045-44CA-8851-E5DCD653FEC0}" destId="{E6B1576A-8FB0-4D6F-8CA6-A6F943D9F619}" srcOrd="1" destOrd="0" presId="urn:microsoft.com/office/officeart/2005/8/layout/orgChart1"/>
    <dgm:cxn modelId="{D2B8E689-FB09-4EF2-AAD2-8BC4ED4CA564}" type="presParOf" srcId="{5514EF03-A045-44CA-8851-E5DCD653FEC0}" destId="{45E4DA74-02C7-4A82-A004-C93ADDB6F4C3}" srcOrd="2" destOrd="0" presId="urn:microsoft.com/office/officeart/2005/8/layout/orgChart1"/>
    <dgm:cxn modelId="{DA273493-F6C1-43E9-8CBC-DC57CB2C28B7}" type="presParOf" srcId="{B4A93F01-D2B6-4C24-AA4E-5053595814F7}" destId="{70BF8B4F-BC8E-4AEF-AA77-FF0EF1E5E6B7}" srcOrd="4" destOrd="0" presId="urn:microsoft.com/office/officeart/2005/8/layout/orgChart1"/>
    <dgm:cxn modelId="{9352A846-EB0D-4FEF-85AE-D23E5FCC71E7}" type="presParOf" srcId="{B4A93F01-D2B6-4C24-AA4E-5053595814F7}" destId="{DF47A1AF-D96C-4C57-805E-66D1656CC558}" srcOrd="5" destOrd="0" presId="urn:microsoft.com/office/officeart/2005/8/layout/orgChart1"/>
    <dgm:cxn modelId="{3187ECF6-48BE-4F2F-ADA0-5FDCE6F9F8AE}" type="presParOf" srcId="{DF47A1AF-D96C-4C57-805E-66D1656CC558}" destId="{8AEC0D64-DFC3-470B-A2D0-E4A2D6258CF2}" srcOrd="0" destOrd="0" presId="urn:microsoft.com/office/officeart/2005/8/layout/orgChart1"/>
    <dgm:cxn modelId="{0CD8FFD7-C8C4-4CAC-893C-DE25F97952D7}" type="presParOf" srcId="{8AEC0D64-DFC3-470B-A2D0-E4A2D6258CF2}" destId="{040C3DB6-F275-430B-82D8-7A5EF65D21FF}" srcOrd="0" destOrd="0" presId="urn:microsoft.com/office/officeart/2005/8/layout/orgChart1"/>
    <dgm:cxn modelId="{7B547BA5-376A-40E1-8E12-F6C877CD0402}" type="presParOf" srcId="{8AEC0D64-DFC3-470B-A2D0-E4A2D6258CF2}" destId="{699B0DFD-D586-4A05-9E8E-0513951FC767}" srcOrd="1" destOrd="0" presId="urn:microsoft.com/office/officeart/2005/8/layout/orgChart1"/>
    <dgm:cxn modelId="{65EDFD52-5E28-455C-A8E0-340E02BDCF8B}" type="presParOf" srcId="{DF47A1AF-D96C-4C57-805E-66D1656CC558}" destId="{965A282A-27F3-4372-AF42-B8570E60918A}" srcOrd="1" destOrd="0" presId="urn:microsoft.com/office/officeart/2005/8/layout/orgChart1"/>
    <dgm:cxn modelId="{15C7057C-EED3-4A9E-B51B-469599935481}" type="presParOf" srcId="{DF47A1AF-D96C-4C57-805E-66D1656CC558}" destId="{27A61B41-4944-4F56-B51F-3B967FB6ABF1}" srcOrd="2" destOrd="0" presId="urn:microsoft.com/office/officeart/2005/8/layout/orgChart1"/>
    <dgm:cxn modelId="{365FF5E8-7C26-41F6-90F9-85ECC6063E71}" type="presParOf" srcId="{B4A93F01-D2B6-4C24-AA4E-5053595814F7}" destId="{267976D7-1A0C-4C97-80AD-B69779F322DB}" srcOrd="6" destOrd="0" presId="urn:microsoft.com/office/officeart/2005/8/layout/orgChart1"/>
    <dgm:cxn modelId="{F4E9033B-89C5-45E3-AB61-BB79D06BB891}" type="presParOf" srcId="{B4A93F01-D2B6-4C24-AA4E-5053595814F7}" destId="{C6DA875E-CEB9-4893-80DB-C9BA64EFFFFB}" srcOrd="7" destOrd="0" presId="urn:microsoft.com/office/officeart/2005/8/layout/orgChart1"/>
    <dgm:cxn modelId="{E29BEA50-BD5A-4737-B3D6-2BD0BFC15398}" type="presParOf" srcId="{C6DA875E-CEB9-4893-80DB-C9BA64EFFFFB}" destId="{4F58FDC6-EAC2-4214-BCD0-93277E8C94B7}" srcOrd="0" destOrd="0" presId="urn:microsoft.com/office/officeart/2005/8/layout/orgChart1"/>
    <dgm:cxn modelId="{DF4BF740-7A3B-4F9B-BC2F-1E5D49851E04}" type="presParOf" srcId="{4F58FDC6-EAC2-4214-BCD0-93277E8C94B7}" destId="{0B646A62-AA4A-4BBC-978C-00DAC11A9003}" srcOrd="0" destOrd="0" presId="urn:microsoft.com/office/officeart/2005/8/layout/orgChart1"/>
    <dgm:cxn modelId="{5BA5AB5C-42A2-44D6-BDAD-10738F1FF7B4}" type="presParOf" srcId="{4F58FDC6-EAC2-4214-BCD0-93277E8C94B7}" destId="{2DB53A87-5966-498E-BF8F-5B6B31694669}" srcOrd="1" destOrd="0" presId="urn:microsoft.com/office/officeart/2005/8/layout/orgChart1"/>
    <dgm:cxn modelId="{5A572133-9060-44D7-ADF0-88131E115AC1}" type="presParOf" srcId="{C6DA875E-CEB9-4893-80DB-C9BA64EFFFFB}" destId="{9C2DAD41-5F2A-464D-8EA6-8C96428CDF23}" srcOrd="1" destOrd="0" presId="urn:microsoft.com/office/officeart/2005/8/layout/orgChart1"/>
    <dgm:cxn modelId="{992289EC-AE4C-4306-B7EB-7F1F71E02FB9}" type="presParOf" srcId="{C6DA875E-CEB9-4893-80DB-C9BA64EFFFFB}" destId="{550A58A1-0F24-46B3-8E45-58A134743E82}" srcOrd="2" destOrd="0" presId="urn:microsoft.com/office/officeart/2005/8/layout/orgChart1"/>
    <dgm:cxn modelId="{EFCF133E-E4F3-4BCA-9BA6-AB1077658CEA}" type="presParOf" srcId="{1BF2AAB5-BAEC-4E82-9C52-84F54E548EBF}" destId="{C65267B2-93A4-4327-931C-31B6458A5D74}" srcOrd="2" destOrd="0" presId="urn:microsoft.com/office/officeart/2005/8/layout/orgChart1"/>
    <dgm:cxn modelId="{15FEB7C7-C130-4492-B85A-8361CB902429}" type="presParOf" srcId="{732032A1-1DFE-46BE-B78F-DC674CB5A640}" destId="{4330E4B2-BDCF-4B58-BC56-FD0CA880B6D1}" srcOrd="2" destOrd="0" presId="urn:microsoft.com/office/officeart/2005/8/layout/orgChart1"/>
    <dgm:cxn modelId="{5848CAA9-9407-41D3-864A-ECAFEABD38B1}" type="presParOf" srcId="{732032A1-1DFE-46BE-B78F-DC674CB5A640}" destId="{75E74B06-AF32-4E97-94EE-76A0F35ED80B}" srcOrd="3" destOrd="0" presId="urn:microsoft.com/office/officeart/2005/8/layout/orgChart1"/>
    <dgm:cxn modelId="{53E24D91-1E39-4F11-8F6E-14A85F198A66}" type="presParOf" srcId="{75E74B06-AF32-4E97-94EE-76A0F35ED80B}" destId="{6933EA75-8C48-4CDC-8880-C6A3A6BB4605}" srcOrd="0" destOrd="0" presId="urn:microsoft.com/office/officeart/2005/8/layout/orgChart1"/>
    <dgm:cxn modelId="{77AD5B4A-DC88-4F11-8372-1F7FF87D5BBF}" type="presParOf" srcId="{6933EA75-8C48-4CDC-8880-C6A3A6BB4605}" destId="{DEC414AF-681D-47F8-8927-ECC7D00ED353}" srcOrd="0" destOrd="0" presId="urn:microsoft.com/office/officeart/2005/8/layout/orgChart1"/>
    <dgm:cxn modelId="{8D6F8034-BDB7-430A-93C4-55EC18DC60F9}" type="presParOf" srcId="{6933EA75-8C48-4CDC-8880-C6A3A6BB4605}" destId="{FCCA01CC-5B38-484A-A1FE-FBEAB08D2EAA}" srcOrd="1" destOrd="0" presId="urn:microsoft.com/office/officeart/2005/8/layout/orgChart1"/>
    <dgm:cxn modelId="{48779D48-9645-4D16-9165-E31E84C46F0F}" type="presParOf" srcId="{75E74B06-AF32-4E97-94EE-76A0F35ED80B}" destId="{E0D507FD-89BB-4F9F-868A-2707D53F158F}" srcOrd="1" destOrd="0" presId="urn:microsoft.com/office/officeart/2005/8/layout/orgChart1"/>
    <dgm:cxn modelId="{A6F6DC21-0407-40B6-96FD-1C14416E0606}" type="presParOf" srcId="{E0D507FD-89BB-4F9F-868A-2707D53F158F}" destId="{6C4FC096-5136-4120-8A8A-AC33C8147432}" srcOrd="0" destOrd="0" presId="urn:microsoft.com/office/officeart/2005/8/layout/orgChart1"/>
    <dgm:cxn modelId="{F8980540-E721-4E2D-904D-782646DFD87E}" type="presParOf" srcId="{E0D507FD-89BB-4F9F-868A-2707D53F158F}" destId="{7C057A0C-ADE1-494E-BE5F-C3B99AD6714E}" srcOrd="1" destOrd="0" presId="urn:microsoft.com/office/officeart/2005/8/layout/orgChart1"/>
    <dgm:cxn modelId="{E9E57C6E-6596-4783-969A-AAACA5048411}" type="presParOf" srcId="{7C057A0C-ADE1-494E-BE5F-C3B99AD6714E}" destId="{651C709F-F227-4B86-8375-4F49928CAE08}" srcOrd="0" destOrd="0" presId="urn:microsoft.com/office/officeart/2005/8/layout/orgChart1"/>
    <dgm:cxn modelId="{1F5B6425-4A45-4D54-A2B5-11E85BB912D5}" type="presParOf" srcId="{651C709F-F227-4B86-8375-4F49928CAE08}" destId="{D544C35B-8C1D-4301-800F-BADC6747FECA}" srcOrd="0" destOrd="0" presId="urn:microsoft.com/office/officeart/2005/8/layout/orgChart1"/>
    <dgm:cxn modelId="{D6BF9BCE-B001-4572-AE19-0C0030A4B723}" type="presParOf" srcId="{651C709F-F227-4B86-8375-4F49928CAE08}" destId="{7C01F610-AE4C-4C03-BE9D-A14D2EB371A6}" srcOrd="1" destOrd="0" presId="urn:microsoft.com/office/officeart/2005/8/layout/orgChart1"/>
    <dgm:cxn modelId="{DFE66C8F-BCD3-412D-B9C6-B9C6A19512BF}" type="presParOf" srcId="{7C057A0C-ADE1-494E-BE5F-C3B99AD6714E}" destId="{6573EE81-B5E3-4AA7-A6FE-1768741CC4F7}" srcOrd="1" destOrd="0" presId="urn:microsoft.com/office/officeart/2005/8/layout/orgChart1"/>
    <dgm:cxn modelId="{B41CD8D1-AC28-4E2D-AF6A-EE1780ACAFB6}" type="presParOf" srcId="{7C057A0C-ADE1-494E-BE5F-C3B99AD6714E}" destId="{E4421C43-B3AC-4C47-9153-E12DE7C584F1}" srcOrd="2" destOrd="0" presId="urn:microsoft.com/office/officeart/2005/8/layout/orgChart1"/>
    <dgm:cxn modelId="{29DDE861-9A0A-4D7C-A4C3-418A2140313B}" type="presParOf" srcId="{E0D507FD-89BB-4F9F-868A-2707D53F158F}" destId="{575457A8-9578-48A3-9780-21561E631284}" srcOrd="2" destOrd="0" presId="urn:microsoft.com/office/officeart/2005/8/layout/orgChart1"/>
    <dgm:cxn modelId="{D86A6700-36DD-4668-97B3-48201B1A56BF}" type="presParOf" srcId="{E0D507FD-89BB-4F9F-868A-2707D53F158F}" destId="{13D40B59-DF05-4DD1-96A5-43BC515074A0}" srcOrd="3" destOrd="0" presId="urn:microsoft.com/office/officeart/2005/8/layout/orgChart1"/>
    <dgm:cxn modelId="{1E8FD219-5F5B-4F84-9B9C-48BB140AFA9D}" type="presParOf" srcId="{13D40B59-DF05-4DD1-96A5-43BC515074A0}" destId="{09D6270E-1421-4668-A939-4ACB5560694D}" srcOrd="0" destOrd="0" presId="urn:microsoft.com/office/officeart/2005/8/layout/orgChart1"/>
    <dgm:cxn modelId="{45DA4853-C91E-4A1D-AE3B-FF882D4A1F22}" type="presParOf" srcId="{09D6270E-1421-4668-A939-4ACB5560694D}" destId="{813781A5-CFA0-4E95-AF13-27622A1F4171}" srcOrd="0" destOrd="0" presId="urn:microsoft.com/office/officeart/2005/8/layout/orgChart1"/>
    <dgm:cxn modelId="{9C45F209-4150-4B2F-8D64-01BBA8E8AC18}" type="presParOf" srcId="{09D6270E-1421-4668-A939-4ACB5560694D}" destId="{1222E66C-480E-41C0-B4C3-5A174B75067A}" srcOrd="1" destOrd="0" presId="urn:microsoft.com/office/officeart/2005/8/layout/orgChart1"/>
    <dgm:cxn modelId="{86F2DAAA-40D3-452F-85C8-8D21AB5A8150}" type="presParOf" srcId="{13D40B59-DF05-4DD1-96A5-43BC515074A0}" destId="{CD84BBA2-A2FD-44C4-82C6-8BCC974BA360}" srcOrd="1" destOrd="0" presId="urn:microsoft.com/office/officeart/2005/8/layout/orgChart1"/>
    <dgm:cxn modelId="{0792251F-CC1B-4886-A898-FE334BF4F3E0}" type="presParOf" srcId="{13D40B59-DF05-4DD1-96A5-43BC515074A0}" destId="{4AA4BFAE-A161-4D41-BC5F-446496B6E711}" srcOrd="2" destOrd="0" presId="urn:microsoft.com/office/officeart/2005/8/layout/orgChart1"/>
    <dgm:cxn modelId="{120F895C-91F8-454E-A776-0C1E3C0FB51E}" type="presParOf" srcId="{75E74B06-AF32-4E97-94EE-76A0F35ED80B}" destId="{016AD724-A5B2-4A5F-9FCD-C32CFF1D46E8}" srcOrd="2" destOrd="0" presId="urn:microsoft.com/office/officeart/2005/8/layout/orgChart1"/>
    <dgm:cxn modelId="{3F4346C0-D36F-471A-9626-FCEB4C733A95}" type="presParOf" srcId="{37BC9776-F145-4DE4-BD7E-8672904A5D07}" destId="{0D0E80FF-6540-4FE4-A005-B39C6BDB6ED0}" srcOrd="2" destOrd="0" presId="urn:microsoft.com/office/officeart/2005/8/layout/orgChart1"/>
    <dgm:cxn modelId="{AE69E3CD-D645-4AB9-9645-7E87F1781D5B}" type="presParOf" srcId="{F6CAEB4F-D80B-4942-BEAC-FE410AB0611F}" destId="{D058D07C-A3EB-40D5-AF15-40E158B25E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B64326-0DE6-4122-9F43-450C95190285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A694EB-E3F8-42E2-84CE-9F011A709A73}">
      <dgm:prSet phldrT="[Text]"/>
      <dgm:spPr>
        <a:solidFill>
          <a:schemeClr val="accent1"/>
        </a:solidFill>
        <a:ln>
          <a:solidFill>
            <a:srgbClr val="A71930"/>
          </a:solidFill>
        </a:ln>
      </dgm:spPr>
      <dgm:t>
        <a:bodyPr/>
        <a:lstStyle/>
        <a:p>
          <a:r>
            <a:rPr lang="en-US" b="1" dirty="0"/>
            <a:t>Motor training </a:t>
          </a:r>
        </a:p>
      </dgm:t>
    </dgm:pt>
    <dgm:pt modelId="{FFFE040F-5962-49DA-BF4C-EB960F9B1731}" type="parTrans" cxnId="{E6364D60-F85B-4AD7-A930-7401B6ED46E0}">
      <dgm:prSet/>
      <dgm:spPr/>
      <dgm:t>
        <a:bodyPr/>
        <a:lstStyle/>
        <a:p>
          <a:endParaRPr lang="en-US"/>
        </a:p>
      </dgm:t>
    </dgm:pt>
    <dgm:pt modelId="{E6214D76-6F6A-4BAD-A7D6-785AECD8FCBA}" type="sibTrans" cxnId="{E6364D60-F85B-4AD7-A930-7401B6ED46E0}">
      <dgm:prSet/>
      <dgm:spPr/>
      <dgm:t>
        <a:bodyPr/>
        <a:lstStyle/>
        <a:p>
          <a:endParaRPr lang="en-US"/>
        </a:p>
      </dgm:t>
    </dgm:pt>
    <dgm:pt modelId="{2D70B6FC-4F3B-4374-880C-075459E00F0B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Motor training strategies </a:t>
          </a:r>
        </a:p>
      </dgm:t>
    </dgm:pt>
    <dgm:pt modelId="{DE365730-A712-4485-BB50-1D4B053A2E1C}" type="parTrans" cxnId="{7EC95980-660A-4917-9AEA-3F28EBD48B7F}">
      <dgm:prSet/>
      <dgm:spPr>
        <a:ln>
          <a:solidFill>
            <a:srgbClr val="4472C4"/>
          </a:solidFill>
        </a:ln>
      </dgm:spPr>
      <dgm:t>
        <a:bodyPr/>
        <a:lstStyle/>
        <a:p>
          <a:endParaRPr lang="en-US"/>
        </a:p>
      </dgm:t>
    </dgm:pt>
    <dgm:pt modelId="{C7D17D66-302E-4E0F-9749-ABF709433F49}" type="sibTrans" cxnId="{7EC95980-660A-4917-9AEA-3F28EBD48B7F}">
      <dgm:prSet/>
      <dgm:spPr/>
      <dgm:t>
        <a:bodyPr/>
        <a:lstStyle/>
        <a:p>
          <a:endParaRPr lang="en-US"/>
        </a:p>
      </dgm:t>
    </dgm:pt>
    <dgm:pt modelId="{8DF45109-B67F-459D-8F03-C21837837076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Therapy dose dimensions</a:t>
          </a:r>
        </a:p>
      </dgm:t>
    </dgm:pt>
    <dgm:pt modelId="{562B5E5B-89C9-4134-A322-470E921E92BD}" type="parTrans" cxnId="{196FC252-D92A-4165-8F33-AA25762E9BD1}">
      <dgm:prSet/>
      <dgm:spPr>
        <a:ln>
          <a:solidFill>
            <a:srgbClr val="4472C4"/>
          </a:solidFill>
        </a:ln>
      </dgm:spPr>
      <dgm:t>
        <a:bodyPr/>
        <a:lstStyle/>
        <a:p>
          <a:endParaRPr lang="en-US"/>
        </a:p>
      </dgm:t>
    </dgm:pt>
    <dgm:pt modelId="{F277C6EC-0A8F-44C2-8EAD-6324D95AF425}" type="sibTrans" cxnId="{196FC252-D92A-4165-8F33-AA25762E9BD1}">
      <dgm:prSet/>
      <dgm:spPr/>
      <dgm:t>
        <a:bodyPr/>
        <a:lstStyle/>
        <a:p>
          <a:endParaRPr lang="en-US"/>
        </a:p>
      </dgm:t>
    </dgm:pt>
    <dgm:pt modelId="{21474264-02B8-434D-AE73-CA81BBD5A0C3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Training modality </a:t>
          </a:r>
        </a:p>
      </dgm:t>
    </dgm:pt>
    <dgm:pt modelId="{54565E2E-06C2-4F35-B584-E9B3DA9DB2A8}" type="parTrans" cxnId="{465E37DB-88F4-41CB-92D7-85BC820E1546}">
      <dgm:prSet/>
      <dgm:spPr/>
      <dgm:t>
        <a:bodyPr/>
        <a:lstStyle/>
        <a:p>
          <a:endParaRPr lang="en-US"/>
        </a:p>
      </dgm:t>
    </dgm:pt>
    <dgm:pt modelId="{0CBDEF0B-31EE-4B22-8955-0D2F36D28F23}" type="sibTrans" cxnId="{465E37DB-88F4-41CB-92D7-85BC820E1546}">
      <dgm:prSet/>
      <dgm:spPr/>
      <dgm:t>
        <a:bodyPr/>
        <a:lstStyle/>
        <a:p>
          <a:endParaRPr lang="en-US"/>
        </a:p>
      </dgm:t>
    </dgm:pt>
    <dgm:pt modelId="{8A8F4B02-50B4-4D06-B00C-7F8ADC34ABA7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Task-oriented training components </a:t>
          </a:r>
        </a:p>
      </dgm:t>
    </dgm:pt>
    <dgm:pt modelId="{EECE9F75-8CA5-4644-8634-E7BE74B94B83}" type="parTrans" cxnId="{B5DE3F7F-1564-4686-B71C-6393F8B9ACEF}">
      <dgm:prSet/>
      <dgm:spPr/>
      <dgm:t>
        <a:bodyPr/>
        <a:lstStyle/>
        <a:p>
          <a:endParaRPr lang="en-US"/>
        </a:p>
      </dgm:t>
    </dgm:pt>
    <dgm:pt modelId="{A157C246-7D9B-455C-A2A8-B49B64590D14}" type="sibTrans" cxnId="{B5DE3F7F-1564-4686-B71C-6393F8B9ACEF}">
      <dgm:prSet/>
      <dgm:spPr/>
      <dgm:t>
        <a:bodyPr/>
        <a:lstStyle/>
        <a:p>
          <a:endParaRPr lang="en-US"/>
        </a:p>
      </dgm:t>
    </dgm:pt>
    <dgm:pt modelId="{CE698A9F-CFAE-4D0B-A6CE-72985F191E47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Objective therapy dose dimensions </a:t>
          </a:r>
        </a:p>
      </dgm:t>
    </dgm:pt>
    <dgm:pt modelId="{4C2C75F4-28E2-4F5E-9B04-CB3D07B265B1}" type="parTrans" cxnId="{54DC3208-9303-4225-9297-755669187F58}">
      <dgm:prSet/>
      <dgm:spPr/>
      <dgm:t>
        <a:bodyPr/>
        <a:lstStyle/>
        <a:p>
          <a:endParaRPr lang="en-US"/>
        </a:p>
      </dgm:t>
    </dgm:pt>
    <dgm:pt modelId="{9312AE2C-3EA1-480F-B5CE-8ABEB9FB6B1C}" type="sibTrans" cxnId="{54DC3208-9303-4225-9297-755669187F58}">
      <dgm:prSet/>
      <dgm:spPr/>
      <dgm:t>
        <a:bodyPr/>
        <a:lstStyle/>
        <a:p>
          <a:endParaRPr lang="en-US"/>
        </a:p>
      </dgm:t>
    </dgm:pt>
    <dgm:pt modelId="{3CA68979-C62C-4778-984A-58944600A4AA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Subjective therapy dose dimensions</a:t>
          </a:r>
        </a:p>
      </dgm:t>
    </dgm:pt>
    <dgm:pt modelId="{4B24AC0E-57E7-492B-BB2C-FDF02C0F6967}" type="parTrans" cxnId="{97AC7706-0846-470B-A72E-000A06DC6BBC}">
      <dgm:prSet/>
      <dgm:spPr/>
      <dgm:t>
        <a:bodyPr/>
        <a:lstStyle/>
        <a:p>
          <a:endParaRPr lang="en-US"/>
        </a:p>
      </dgm:t>
    </dgm:pt>
    <dgm:pt modelId="{27559FBE-4329-4A08-963B-7F0558C8319F}" type="sibTrans" cxnId="{97AC7706-0846-470B-A72E-000A06DC6BBC}">
      <dgm:prSet/>
      <dgm:spPr/>
      <dgm:t>
        <a:bodyPr/>
        <a:lstStyle/>
        <a:p>
          <a:endParaRPr lang="en-US"/>
        </a:p>
      </dgm:t>
    </dgm:pt>
    <dgm:pt modelId="{84C72A5E-AC9A-4F57-880B-6B4D699FDC60}" type="pres">
      <dgm:prSet presAssocID="{E0B64326-0DE6-4122-9F43-450C951902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CAEB4F-D80B-4942-BEAC-FE410AB0611F}" type="pres">
      <dgm:prSet presAssocID="{49A694EB-E3F8-42E2-84CE-9F011A709A73}" presName="hierRoot1" presStyleCnt="0">
        <dgm:presLayoutVars>
          <dgm:hierBranch val="init"/>
        </dgm:presLayoutVars>
      </dgm:prSet>
      <dgm:spPr/>
    </dgm:pt>
    <dgm:pt modelId="{25D07645-2C98-4E24-AD1B-3FBFD0607D02}" type="pres">
      <dgm:prSet presAssocID="{49A694EB-E3F8-42E2-84CE-9F011A709A73}" presName="rootComposite1" presStyleCnt="0"/>
      <dgm:spPr/>
    </dgm:pt>
    <dgm:pt modelId="{8949F5BC-0219-49C1-A576-68CE89707BE0}" type="pres">
      <dgm:prSet presAssocID="{49A694EB-E3F8-42E2-84CE-9F011A709A73}" presName="rootText1" presStyleLbl="node0" presStyleIdx="0" presStyleCnt="1">
        <dgm:presLayoutVars>
          <dgm:chPref val="3"/>
        </dgm:presLayoutVars>
      </dgm:prSet>
      <dgm:spPr/>
    </dgm:pt>
    <dgm:pt modelId="{785E8276-615C-4B0C-8D22-C13A5672F132}" type="pres">
      <dgm:prSet presAssocID="{49A694EB-E3F8-42E2-84CE-9F011A709A73}" presName="rootConnector1" presStyleLbl="node1" presStyleIdx="0" presStyleCnt="0"/>
      <dgm:spPr/>
    </dgm:pt>
    <dgm:pt modelId="{829F9874-FBF0-4C37-BBC6-B85E80F9D8B9}" type="pres">
      <dgm:prSet presAssocID="{49A694EB-E3F8-42E2-84CE-9F011A709A73}" presName="hierChild2" presStyleCnt="0"/>
      <dgm:spPr/>
    </dgm:pt>
    <dgm:pt modelId="{501A387B-2B3C-4D6F-BEFE-33EA2E05CCFD}" type="pres">
      <dgm:prSet presAssocID="{DE365730-A712-4485-BB50-1D4B053A2E1C}" presName="Name37" presStyleLbl="parChTrans1D2" presStyleIdx="0" presStyleCnt="2"/>
      <dgm:spPr/>
    </dgm:pt>
    <dgm:pt modelId="{821948E5-DDF4-4BFF-A4B8-FC1FB6FBF169}" type="pres">
      <dgm:prSet presAssocID="{2D70B6FC-4F3B-4374-880C-075459E00F0B}" presName="hierRoot2" presStyleCnt="0">
        <dgm:presLayoutVars>
          <dgm:hierBranch val="init"/>
        </dgm:presLayoutVars>
      </dgm:prSet>
      <dgm:spPr/>
    </dgm:pt>
    <dgm:pt modelId="{22FCCFCE-D804-4218-8C5C-A92713ACB843}" type="pres">
      <dgm:prSet presAssocID="{2D70B6FC-4F3B-4374-880C-075459E00F0B}" presName="rootComposite" presStyleCnt="0"/>
      <dgm:spPr/>
    </dgm:pt>
    <dgm:pt modelId="{65ECDC74-F040-44B8-A8E8-64D30CAACA7D}" type="pres">
      <dgm:prSet presAssocID="{2D70B6FC-4F3B-4374-880C-075459E00F0B}" presName="rootText" presStyleLbl="node2" presStyleIdx="0" presStyleCnt="2">
        <dgm:presLayoutVars>
          <dgm:chPref val="3"/>
        </dgm:presLayoutVars>
      </dgm:prSet>
      <dgm:spPr/>
    </dgm:pt>
    <dgm:pt modelId="{7F9CCE01-EC00-4E5E-80F9-5716E1D3F0F9}" type="pres">
      <dgm:prSet presAssocID="{2D70B6FC-4F3B-4374-880C-075459E00F0B}" presName="rootConnector" presStyleLbl="node2" presStyleIdx="0" presStyleCnt="2"/>
      <dgm:spPr/>
    </dgm:pt>
    <dgm:pt modelId="{E7981CEA-DCEA-4738-8D3E-A66290E59DDC}" type="pres">
      <dgm:prSet presAssocID="{2D70B6FC-4F3B-4374-880C-075459E00F0B}" presName="hierChild4" presStyleCnt="0"/>
      <dgm:spPr/>
    </dgm:pt>
    <dgm:pt modelId="{23CA7B3A-19B9-4453-9688-F16D5F29A08D}" type="pres">
      <dgm:prSet presAssocID="{54565E2E-06C2-4F35-B584-E9B3DA9DB2A8}" presName="Name37" presStyleLbl="parChTrans1D3" presStyleIdx="0" presStyleCnt="4"/>
      <dgm:spPr/>
    </dgm:pt>
    <dgm:pt modelId="{CED642D3-6496-4BF7-AE21-19B7B79D652B}" type="pres">
      <dgm:prSet presAssocID="{21474264-02B8-434D-AE73-CA81BBD5A0C3}" presName="hierRoot2" presStyleCnt="0">
        <dgm:presLayoutVars>
          <dgm:hierBranch val="init"/>
        </dgm:presLayoutVars>
      </dgm:prSet>
      <dgm:spPr/>
    </dgm:pt>
    <dgm:pt modelId="{247A7C19-BAB4-400F-906D-A5A19EA5056C}" type="pres">
      <dgm:prSet presAssocID="{21474264-02B8-434D-AE73-CA81BBD5A0C3}" presName="rootComposite" presStyleCnt="0"/>
      <dgm:spPr/>
    </dgm:pt>
    <dgm:pt modelId="{B9F545FB-7236-4B4A-92B5-2B98CABE29A2}" type="pres">
      <dgm:prSet presAssocID="{21474264-02B8-434D-AE73-CA81BBD5A0C3}" presName="rootText" presStyleLbl="node3" presStyleIdx="0" presStyleCnt="4">
        <dgm:presLayoutVars>
          <dgm:chPref val="3"/>
        </dgm:presLayoutVars>
      </dgm:prSet>
      <dgm:spPr/>
    </dgm:pt>
    <dgm:pt modelId="{EFD8F99B-92F1-4C1F-951F-02B2BFB1EA5A}" type="pres">
      <dgm:prSet presAssocID="{21474264-02B8-434D-AE73-CA81BBD5A0C3}" presName="rootConnector" presStyleLbl="node3" presStyleIdx="0" presStyleCnt="4"/>
      <dgm:spPr/>
    </dgm:pt>
    <dgm:pt modelId="{B766CB4D-354A-497D-8D69-EE4202901B30}" type="pres">
      <dgm:prSet presAssocID="{21474264-02B8-434D-AE73-CA81BBD5A0C3}" presName="hierChild4" presStyleCnt="0"/>
      <dgm:spPr/>
    </dgm:pt>
    <dgm:pt modelId="{4B2CF697-158F-4F27-8166-834F91C350CF}" type="pres">
      <dgm:prSet presAssocID="{21474264-02B8-434D-AE73-CA81BBD5A0C3}" presName="hierChild5" presStyleCnt="0"/>
      <dgm:spPr/>
    </dgm:pt>
    <dgm:pt modelId="{872BF205-21F5-490C-BA22-3BC897276A10}" type="pres">
      <dgm:prSet presAssocID="{EECE9F75-8CA5-4644-8634-E7BE74B94B83}" presName="Name37" presStyleLbl="parChTrans1D3" presStyleIdx="1" presStyleCnt="4"/>
      <dgm:spPr/>
    </dgm:pt>
    <dgm:pt modelId="{D2459599-FF05-417D-8C75-492747F424A1}" type="pres">
      <dgm:prSet presAssocID="{8A8F4B02-50B4-4D06-B00C-7F8ADC34ABA7}" presName="hierRoot2" presStyleCnt="0">
        <dgm:presLayoutVars>
          <dgm:hierBranch val="init"/>
        </dgm:presLayoutVars>
      </dgm:prSet>
      <dgm:spPr/>
    </dgm:pt>
    <dgm:pt modelId="{291A9031-7E69-4D57-A540-0769B85D31B9}" type="pres">
      <dgm:prSet presAssocID="{8A8F4B02-50B4-4D06-B00C-7F8ADC34ABA7}" presName="rootComposite" presStyleCnt="0"/>
      <dgm:spPr/>
    </dgm:pt>
    <dgm:pt modelId="{FBCFA2B3-E050-4053-B80D-7E6D2F334F22}" type="pres">
      <dgm:prSet presAssocID="{8A8F4B02-50B4-4D06-B00C-7F8ADC34ABA7}" presName="rootText" presStyleLbl="node3" presStyleIdx="1" presStyleCnt="4">
        <dgm:presLayoutVars>
          <dgm:chPref val="3"/>
        </dgm:presLayoutVars>
      </dgm:prSet>
      <dgm:spPr/>
    </dgm:pt>
    <dgm:pt modelId="{42FD68D3-9593-4824-8BEB-8C9788F7A2BA}" type="pres">
      <dgm:prSet presAssocID="{8A8F4B02-50B4-4D06-B00C-7F8ADC34ABA7}" presName="rootConnector" presStyleLbl="node3" presStyleIdx="1" presStyleCnt="4"/>
      <dgm:spPr/>
    </dgm:pt>
    <dgm:pt modelId="{309EDBB3-AD0D-402F-9430-CB75AB85AB5E}" type="pres">
      <dgm:prSet presAssocID="{8A8F4B02-50B4-4D06-B00C-7F8ADC34ABA7}" presName="hierChild4" presStyleCnt="0"/>
      <dgm:spPr/>
    </dgm:pt>
    <dgm:pt modelId="{C7CE9522-26BB-4379-9275-F33C12042F1D}" type="pres">
      <dgm:prSet presAssocID="{8A8F4B02-50B4-4D06-B00C-7F8ADC34ABA7}" presName="hierChild5" presStyleCnt="0"/>
      <dgm:spPr/>
    </dgm:pt>
    <dgm:pt modelId="{D54395AD-8118-4692-AF03-BD314F594245}" type="pres">
      <dgm:prSet presAssocID="{2D70B6FC-4F3B-4374-880C-075459E00F0B}" presName="hierChild5" presStyleCnt="0"/>
      <dgm:spPr/>
    </dgm:pt>
    <dgm:pt modelId="{1B1DAE2E-89B9-4315-9D7F-A9FEE7AB4C88}" type="pres">
      <dgm:prSet presAssocID="{562B5E5B-89C9-4134-A322-470E921E92BD}" presName="Name37" presStyleLbl="parChTrans1D2" presStyleIdx="1" presStyleCnt="2"/>
      <dgm:spPr/>
    </dgm:pt>
    <dgm:pt modelId="{37BC9776-F145-4DE4-BD7E-8672904A5D07}" type="pres">
      <dgm:prSet presAssocID="{8DF45109-B67F-459D-8F03-C21837837076}" presName="hierRoot2" presStyleCnt="0">
        <dgm:presLayoutVars>
          <dgm:hierBranch val="init"/>
        </dgm:presLayoutVars>
      </dgm:prSet>
      <dgm:spPr/>
    </dgm:pt>
    <dgm:pt modelId="{AFDD339D-CC75-464C-B649-1D950B9F9897}" type="pres">
      <dgm:prSet presAssocID="{8DF45109-B67F-459D-8F03-C21837837076}" presName="rootComposite" presStyleCnt="0"/>
      <dgm:spPr/>
    </dgm:pt>
    <dgm:pt modelId="{941A095E-CBCB-4123-88E7-F34CD261C536}" type="pres">
      <dgm:prSet presAssocID="{8DF45109-B67F-459D-8F03-C21837837076}" presName="rootText" presStyleLbl="node2" presStyleIdx="1" presStyleCnt="2">
        <dgm:presLayoutVars>
          <dgm:chPref val="3"/>
        </dgm:presLayoutVars>
      </dgm:prSet>
      <dgm:spPr/>
    </dgm:pt>
    <dgm:pt modelId="{0E9FC70A-DCA6-4D5F-B356-7E71BE52E4A0}" type="pres">
      <dgm:prSet presAssocID="{8DF45109-B67F-459D-8F03-C21837837076}" presName="rootConnector" presStyleLbl="node2" presStyleIdx="1" presStyleCnt="2"/>
      <dgm:spPr/>
    </dgm:pt>
    <dgm:pt modelId="{732032A1-1DFE-46BE-B78F-DC674CB5A640}" type="pres">
      <dgm:prSet presAssocID="{8DF45109-B67F-459D-8F03-C21837837076}" presName="hierChild4" presStyleCnt="0"/>
      <dgm:spPr/>
    </dgm:pt>
    <dgm:pt modelId="{6DEE134F-074F-45D4-B48E-EFCA9954AC86}" type="pres">
      <dgm:prSet presAssocID="{4C2C75F4-28E2-4F5E-9B04-CB3D07B265B1}" presName="Name37" presStyleLbl="parChTrans1D3" presStyleIdx="2" presStyleCnt="4"/>
      <dgm:spPr/>
    </dgm:pt>
    <dgm:pt modelId="{1BF2AAB5-BAEC-4E82-9C52-84F54E548EBF}" type="pres">
      <dgm:prSet presAssocID="{CE698A9F-CFAE-4D0B-A6CE-72985F191E47}" presName="hierRoot2" presStyleCnt="0">
        <dgm:presLayoutVars>
          <dgm:hierBranch val="init"/>
        </dgm:presLayoutVars>
      </dgm:prSet>
      <dgm:spPr/>
    </dgm:pt>
    <dgm:pt modelId="{A9E3CF30-D374-4A7A-B1FA-5EBFB3FCEEEA}" type="pres">
      <dgm:prSet presAssocID="{CE698A9F-CFAE-4D0B-A6CE-72985F191E47}" presName="rootComposite" presStyleCnt="0"/>
      <dgm:spPr/>
    </dgm:pt>
    <dgm:pt modelId="{4DB00490-7478-4E7C-BB00-F606F909651F}" type="pres">
      <dgm:prSet presAssocID="{CE698A9F-CFAE-4D0B-A6CE-72985F191E47}" presName="rootText" presStyleLbl="node3" presStyleIdx="2" presStyleCnt="4">
        <dgm:presLayoutVars>
          <dgm:chPref val="3"/>
        </dgm:presLayoutVars>
      </dgm:prSet>
      <dgm:spPr/>
    </dgm:pt>
    <dgm:pt modelId="{A7204089-C950-479E-ABF8-F77D17CC1412}" type="pres">
      <dgm:prSet presAssocID="{CE698A9F-CFAE-4D0B-A6CE-72985F191E47}" presName="rootConnector" presStyleLbl="node3" presStyleIdx="2" presStyleCnt="4"/>
      <dgm:spPr/>
    </dgm:pt>
    <dgm:pt modelId="{B4A93F01-D2B6-4C24-AA4E-5053595814F7}" type="pres">
      <dgm:prSet presAssocID="{CE698A9F-CFAE-4D0B-A6CE-72985F191E47}" presName="hierChild4" presStyleCnt="0"/>
      <dgm:spPr/>
    </dgm:pt>
    <dgm:pt modelId="{C65267B2-93A4-4327-931C-31B6458A5D74}" type="pres">
      <dgm:prSet presAssocID="{CE698A9F-CFAE-4D0B-A6CE-72985F191E47}" presName="hierChild5" presStyleCnt="0"/>
      <dgm:spPr/>
    </dgm:pt>
    <dgm:pt modelId="{4330E4B2-BDCF-4B58-BC56-FD0CA880B6D1}" type="pres">
      <dgm:prSet presAssocID="{4B24AC0E-57E7-492B-BB2C-FDF02C0F6967}" presName="Name37" presStyleLbl="parChTrans1D3" presStyleIdx="3" presStyleCnt="4"/>
      <dgm:spPr/>
    </dgm:pt>
    <dgm:pt modelId="{75E74B06-AF32-4E97-94EE-76A0F35ED80B}" type="pres">
      <dgm:prSet presAssocID="{3CA68979-C62C-4778-984A-58944600A4AA}" presName="hierRoot2" presStyleCnt="0">
        <dgm:presLayoutVars>
          <dgm:hierBranch val="init"/>
        </dgm:presLayoutVars>
      </dgm:prSet>
      <dgm:spPr/>
    </dgm:pt>
    <dgm:pt modelId="{6933EA75-8C48-4CDC-8880-C6A3A6BB4605}" type="pres">
      <dgm:prSet presAssocID="{3CA68979-C62C-4778-984A-58944600A4AA}" presName="rootComposite" presStyleCnt="0"/>
      <dgm:spPr/>
    </dgm:pt>
    <dgm:pt modelId="{DEC414AF-681D-47F8-8927-ECC7D00ED353}" type="pres">
      <dgm:prSet presAssocID="{3CA68979-C62C-4778-984A-58944600A4AA}" presName="rootText" presStyleLbl="node3" presStyleIdx="3" presStyleCnt="4">
        <dgm:presLayoutVars>
          <dgm:chPref val="3"/>
        </dgm:presLayoutVars>
      </dgm:prSet>
      <dgm:spPr/>
    </dgm:pt>
    <dgm:pt modelId="{FCCA01CC-5B38-484A-A1FE-FBEAB08D2EAA}" type="pres">
      <dgm:prSet presAssocID="{3CA68979-C62C-4778-984A-58944600A4AA}" presName="rootConnector" presStyleLbl="node3" presStyleIdx="3" presStyleCnt="4"/>
      <dgm:spPr/>
    </dgm:pt>
    <dgm:pt modelId="{E0D507FD-89BB-4F9F-868A-2707D53F158F}" type="pres">
      <dgm:prSet presAssocID="{3CA68979-C62C-4778-984A-58944600A4AA}" presName="hierChild4" presStyleCnt="0"/>
      <dgm:spPr/>
    </dgm:pt>
    <dgm:pt modelId="{016AD724-A5B2-4A5F-9FCD-C32CFF1D46E8}" type="pres">
      <dgm:prSet presAssocID="{3CA68979-C62C-4778-984A-58944600A4AA}" presName="hierChild5" presStyleCnt="0"/>
      <dgm:spPr/>
    </dgm:pt>
    <dgm:pt modelId="{0D0E80FF-6540-4FE4-A005-B39C6BDB6ED0}" type="pres">
      <dgm:prSet presAssocID="{8DF45109-B67F-459D-8F03-C21837837076}" presName="hierChild5" presStyleCnt="0"/>
      <dgm:spPr/>
    </dgm:pt>
    <dgm:pt modelId="{D058D07C-A3EB-40D5-AF15-40E158B25E21}" type="pres">
      <dgm:prSet presAssocID="{49A694EB-E3F8-42E2-84CE-9F011A709A73}" presName="hierChild3" presStyleCnt="0"/>
      <dgm:spPr/>
    </dgm:pt>
  </dgm:ptLst>
  <dgm:cxnLst>
    <dgm:cxn modelId="{CFF4B602-F427-4A96-A338-AF074EFDD844}" type="presOf" srcId="{2D70B6FC-4F3B-4374-880C-075459E00F0B}" destId="{65ECDC74-F040-44B8-A8E8-64D30CAACA7D}" srcOrd="0" destOrd="0" presId="urn:microsoft.com/office/officeart/2005/8/layout/orgChart1"/>
    <dgm:cxn modelId="{20B0A803-4091-46DA-B122-EE34973CFA62}" type="presOf" srcId="{CE698A9F-CFAE-4D0B-A6CE-72985F191E47}" destId="{A7204089-C950-479E-ABF8-F77D17CC1412}" srcOrd="1" destOrd="0" presId="urn:microsoft.com/office/officeart/2005/8/layout/orgChart1"/>
    <dgm:cxn modelId="{97AC7706-0846-470B-A72E-000A06DC6BBC}" srcId="{8DF45109-B67F-459D-8F03-C21837837076}" destId="{3CA68979-C62C-4778-984A-58944600A4AA}" srcOrd="1" destOrd="0" parTransId="{4B24AC0E-57E7-492B-BB2C-FDF02C0F6967}" sibTransId="{27559FBE-4329-4A08-963B-7F0558C8319F}"/>
    <dgm:cxn modelId="{54DC3208-9303-4225-9297-755669187F58}" srcId="{8DF45109-B67F-459D-8F03-C21837837076}" destId="{CE698A9F-CFAE-4D0B-A6CE-72985F191E47}" srcOrd="0" destOrd="0" parTransId="{4C2C75F4-28E2-4F5E-9B04-CB3D07B265B1}" sibTransId="{9312AE2C-3EA1-480F-B5CE-8ABEB9FB6B1C}"/>
    <dgm:cxn modelId="{EAA5251C-9E01-4C87-93A6-698158359088}" type="presOf" srcId="{49A694EB-E3F8-42E2-84CE-9F011A709A73}" destId="{785E8276-615C-4B0C-8D22-C13A5672F132}" srcOrd="1" destOrd="0" presId="urn:microsoft.com/office/officeart/2005/8/layout/orgChart1"/>
    <dgm:cxn modelId="{E0ADFC21-54C4-4284-8CDD-A5EB89A9CE4D}" type="presOf" srcId="{8DF45109-B67F-459D-8F03-C21837837076}" destId="{941A095E-CBCB-4123-88E7-F34CD261C536}" srcOrd="0" destOrd="0" presId="urn:microsoft.com/office/officeart/2005/8/layout/orgChart1"/>
    <dgm:cxn modelId="{267F3829-D268-42BA-AC33-B29E1F224222}" type="presOf" srcId="{DE365730-A712-4485-BB50-1D4B053A2E1C}" destId="{501A387B-2B3C-4D6F-BEFE-33EA2E05CCFD}" srcOrd="0" destOrd="0" presId="urn:microsoft.com/office/officeart/2005/8/layout/orgChart1"/>
    <dgm:cxn modelId="{31A6152C-D595-4D9A-ABB5-D722EDAB43CC}" type="presOf" srcId="{CE698A9F-CFAE-4D0B-A6CE-72985F191E47}" destId="{4DB00490-7478-4E7C-BB00-F606F909651F}" srcOrd="0" destOrd="0" presId="urn:microsoft.com/office/officeart/2005/8/layout/orgChart1"/>
    <dgm:cxn modelId="{4CEFE336-E216-408B-9B6C-A567D186065F}" type="presOf" srcId="{562B5E5B-89C9-4134-A322-470E921E92BD}" destId="{1B1DAE2E-89B9-4315-9D7F-A9FEE7AB4C88}" srcOrd="0" destOrd="0" presId="urn:microsoft.com/office/officeart/2005/8/layout/orgChart1"/>
    <dgm:cxn modelId="{0829DB5F-1EDB-4BFD-BD51-2D255585E686}" type="presOf" srcId="{21474264-02B8-434D-AE73-CA81BBD5A0C3}" destId="{EFD8F99B-92F1-4C1F-951F-02B2BFB1EA5A}" srcOrd="1" destOrd="0" presId="urn:microsoft.com/office/officeart/2005/8/layout/orgChart1"/>
    <dgm:cxn modelId="{E6364D60-F85B-4AD7-A930-7401B6ED46E0}" srcId="{E0B64326-0DE6-4122-9F43-450C95190285}" destId="{49A694EB-E3F8-42E2-84CE-9F011A709A73}" srcOrd="0" destOrd="0" parTransId="{FFFE040F-5962-49DA-BF4C-EB960F9B1731}" sibTransId="{E6214D76-6F6A-4BAD-A7D6-785AECD8FCBA}"/>
    <dgm:cxn modelId="{B63CF242-FD2C-4811-86CD-E5BFCD4B212C}" type="presOf" srcId="{2D70B6FC-4F3B-4374-880C-075459E00F0B}" destId="{7F9CCE01-EC00-4E5E-80F9-5716E1D3F0F9}" srcOrd="1" destOrd="0" presId="urn:microsoft.com/office/officeart/2005/8/layout/orgChart1"/>
    <dgm:cxn modelId="{DDDD8244-17DB-4E2E-8CA0-8D2BEA6C5F55}" type="presOf" srcId="{54565E2E-06C2-4F35-B584-E9B3DA9DB2A8}" destId="{23CA7B3A-19B9-4453-9688-F16D5F29A08D}" srcOrd="0" destOrd="0" presId="urn:microsoft.com/office/officeart/2005/8/layout/orgChart1"/>
    <dgm:cxn modelId="{EE568664-01B8-462C-9178-7B70A598D015}" type="presOf" srcId="{21474264-02B8-434D-AE73-CA81BBD5A0C3}" destId="{B9F545FB-7236-4B4A-92B5-2B98CABE29A2}" srcOrd="0" destOrd="0" presId="urn:microsoft.com/office/officeart/2005/8/layout/orgChart1"/>
    <dgm:cxn modelId="{35C25E67-20DC-4AAB-8B13-D66F8CA28299}" type="presOf" srcId="{4C2C75F4-28E2-4F5E-9B04-CB3D07B265B1}" destId="{6DEE134F-074F-45D4-B48E-EFCA9954AC86}" srcOrd="0" destOrd="0" presId="urn:microsoft.com/office/officeart/2005/8/layout/orgChart1"/>
    <dgm:cxn modelId="{F4D6A26B-525A-4542-B7DC-C69F6D43343B}" type="presOf" srcId="{3CA68979-C62C-4778-984A-58944600A4AA}" destId="{FCCA01CC-5B38-484A-A1FE-FBEAB08D2EAA}" srcOrd="1" destOrd="0" presId="urn:microsoft.com/office/officeart/2005/8/layout/orgChart1"/>
    <dgm:cxn modelId="{9D2CCA6B-C6DD-4F98-B8D4-2980B576A32B}" type="presOf" srcId="{49A694EB-E3F8-42E2-84CE-9F011A709A73}" destId="{8949F5BC-0219-49C1-A576-68CE89707BE0}" srcOrd="0" destOrd="0" presId="urn:microsoft.com/office/officeart/2005/8/layout/orgChart1"/>
    <dgm:cxn modelId="{3A54CB6D-8AEA-4AB5-9616-D7C7A3CAF9AA}" type="presOf" srcId="{8DF45109-B67F-459D-8F03-C21837837076}" destId="{0E9FC70A-DCA6-4D5F-B356-7E71BE52E4A0}" srcOrd="1" destOrd="0" presId="urn:microsoft.com/office/officeart/2005/8/layout/orgChart1"/>
    <dgm:cxn modelId="{196FC252-D92A-4165-8F33-AA25762E9BD1}" srcId="{49A694EB-E3F8-42E2-84CE-9F011A709A73}" destId="{8DF45109-B67F-459D-8F03-C21837837076}" srcOrd="1" destOrd="0" parTransId="{562B5E5B-89C9-4134-A322-470E921E92BD}" sibTransId="{F277C6EC-0A8F-44C2-8EAD-6324D95AF425}"/>
    <dgm:cxn modelId="{E7E8A757-8323-47C8-A2C1-F11EEE361697}" type="presOf" srcId="{3CA68979-C62C-4778-984A-58944600A4AA}" destId="{DEC414AF-681D-47F8-8927-ECC7D00ED353}" srcOrd="0" destOrd="0" presId="urn:microsoft.com/office/officeart/2005/8/layout/orgChart1"/>
    <dgm:cxn modelId="{7E6E2359-FECF-4F3D-B36B-57231A2D5CCE}" type="presOf" srcId="{E0B64326-0DE6-4122-9F43-450C95190285}" destId="{84C72A5E-AC9A-4F57-880B-6B4D699FDC60}" srcOrd="0" destOrd="0" presId="urn:microsoft.com/office/officeart/2005/8/layout/orgChart1"/>
    <dgm:cxn modelId="{9740A15A-37C9-4A03-A4BB-BD9A54A936BA}" type="presOf" srcId="{8A8F4B02-50B4-4D06-B00C-7F8ADC34ABA7}" destId="{FBCFA2B3-E050-4053-B80D-7E6D2F334F22}" srcOrd="0" destOrd="0" presId="urn:microsoft.com/office/officeart/2005/8/layout/orgChart1"/>
    <dgm:cxn modelId="{B5DE3F7F-1564-4686-B71C-6393F8B9ACEF}" srcId="{2D70B6FC-4F3B-4374-880C-075459E00F0B}" destId="{8A8F4B02-50B4-4D06-B00C-7F8ADC34ABA7}" srcOrd="1" destOrd="0" parTransId="{EECE9F75-8CA5-4644-8634-E7BE74B94B83}" sibTransId="{A157C246-7D9B-455C-A2A8-B49B64590D14}"/>
    <dgm:cxn modelId="{7EC95980-660A-4917-9AEA-3F28EBD48B7F}" srcId="{49A694EB-E3F8-42E2-84CE-9F011A709A73}" destId="{2D70B6FC-4F3B-4374-880C-075459E00F0B}" srcOrd="0" destOrd="0" parTransId="{DE365730-A712-4485-BB50-1D4B053A2E1C}" sibTransId="{C7D17D66-302E-4E0F-9749-ABF709433F49}"/>
    <dgm:cxn modelId="{C14B0A85-3760-4D97-B025-E7C92CBBF678}" type="presOf" srcId="{4B24AC0E-57E7-492B-BB2C-FDF02C0F6967}" destId="{4330E4B2-BDCF-4B58-BC56-FD0CA880B6D1}" srcOrd="0" destOrd="0" presId="urn:microsoft.com/office/officeart/2005/8/layout/orgChart1"/>
    <dgm:cxn modelId="{2F10AEC4-AF01-4411-B0B4-BDBD8C4E2394}" type="presOf" srcId="{EECE9F75-8CA5-4644-8634-E7BE74B94B83}" destId="{872BF205-21F5-490C-BA22-3BC897276A10}" srcOrd="0" destOrd="0" presId="urn:microsoft.com/office/officeart/2005/8/layout/orgChart1"/>
    <dgm:cxn modelId="{465E37DB-88F4-41CB-92D7-85BC820E1546}" srcId="{2D70B6FC-4F3B-4374-880C-075459E00F0B}" destId="{21474264-02B8-434D-AE73-CA81BBD5A0C3}" srcOrd="0" destOrd="0" parTransId="{54565E2E-06C2-4F35-B584-E9B3DA9DB2A8}" sibTransId="{0CBDEF0B-31EE-4B22-8955-0D2F36D28F23}"/>
    <dgm:cxn modelId="{5B7D8DFD-C574-496C-923A-74B3F20DF8DB}" type="presOf" srcId="{8A8F4B02-50B4-4D06-B00C-7F8ADC34ABA7}" destId="{42FD68D3-9593-4824-8BEB-8C9788F7A2BA}" srcOrd="1" destOrd="0" presId="urn:microsoft.com/office/officeart/2005/8/layout/orgChart1"/>
    <dgm:cxn modelId="{50814AA5-55C2-4E84-9E01-98A06BBDAEA1}" type="presParOf" srcId="{84C72A5E-AC9A-4F57-880B-6B4D699FDC60}" destId="{F6CAEB4F-D80B-4942-BEAC-FE410AB0611F}" srcOrd="0" destOrd="0" presId="urn:microsoft.com/office/officeart/2005/8/layout/orgChart1"/>
    <dgm:cxn modelId="{92B4573D-8D83-4AB6-BDC5-DA5671CBBF39}" type="presParOf" srcId="{F6CAEB4F-D80B-4942-BEAC-FE410AB0611F}" destId="{25D07645-2C98-4E24-AD1B-3FBFD0607D02}" srcOrd="0" destOrd="0" presId="urn:microsoft.com/office/officeart/2005/8/layout/orgChart1"/>
    <dgm:cxn modelId="{411499B0-5ED8-447D-BB90-6252F08F8320}" type="presParOf" srcId="{25D07645-2C98-4E24-AD1B-3FBFD0607D02}" destId="{8949F5BC-0219-49C1-A576-68CE89707BE0}" srcOrd="0" destOrd="0" presId="urn:microsoft.com/office/officeart/2005/8/layout/orgChart1"/>
    <dgm:cxn modelId="{395ED03B-4691-4838-9A81-ED1D5C14CFAA}" type="presParOf" srcId="{25D07645-2C98-4E24-AD1B-3FBFD0607D02}" destId="{785E8276-615C-4B0C-8D22-C13A5672F132}" srcOrd="1" destOrd="0" presId="urn:microsoft.com/office/officeart/2005/8/layout/orgChart1"/>
    <dgm:cxn modelId="{A4FFA2B5-00F2-41A6-83FA-C0AD30DC5E15}" type="presParOf" srcId="{F6CAEB4F-D80B-4942-BEAC-FE410AB0611F}" destId="{829F9874-FBF0-4C37-BBC6-B85E80F9D8B9}" srcOrd="1" destOrd="0" presId="urn:microsoft.com/office/officeart/2005/8/layout/orgChart1"/>
    <dgm:cxn modelId="{6CF21D29-C9FD-4532-96E8-290D10B7CF45}" type="presParOf" srcId="{829F9874-FBF0-4C37-BBC6-B85E80F9D8B9}" destId="{501A387B-2B3C-4D6F-BEFE-33EA2E05CCFD}" srcOrd="0" destOrd="0" presId="urn:microsoft.com/office/officeart/2005/8/layout/orgChart1"/>
    <dgm:cxn modelId="{B70C178D-3D6A-4AC2-88C8-613D76307E2A}" type="presParOf" srcId="{829F9874-FBF0-4C37-BBC6-B85E80F9D8B9}" destId="{821948E5-DDF4-4BFF-A4B8-FC1FB6FBF169}" srcOrd="1" destOrd="0" presId="urn:microsoft.com/office/officeart/2005/8/layout/orgChart1"/>
    <dgm:cxn modelId="{7C2069B3-98FE-4CF3-8636-3EEE98F0A5B4}" type="presParOf" srcId="{821948E5-DDF4-4BFF-A4B8-FC1FB6FBF169}" destId="{22FCCFCE-D804-4218-8C5C-A92713ACB843}" srcOrd="0" destOrd="0" presId="urn:microsoft.com/office/officeart/2005/8/layout/orgChart1"/>
    <dgm:cxn modelId="{D8532EB5-2310-4859-AAAC-B474CC8E55C5}" type="presParOf" srcId="{22FCCFCE-D804-4218-8C5C-A92713ACB843}" destId="{65ECDC74-F040-44B8-A8E8-64D30CAACA7D}" srcOrd="0" destOrd="0" presId="urn:microsoft.com/office/officeart/2005/8/layout/orgChart1"/>
    <dgm:cxn modelId="{2C9318B2-E641-427E-8FB2-B695C6CE1131}" type="presParOf" srcId="{22FCCFCE-D804-4218-8C5C-A92713ACB843}" destId="{7F9CCE01-EC00-4E5E-80F9-5716E1D3F0F9}" srcOrd="1" destOrd="0" presId="urn:microsoft.com/office/officeart/2005/8/layout/orgChart1"/>
    <dgm:cxn modelId="{6AF41521-89AD-4A29-965F-97722BF66161}" type="presParOf" srcId="{821948E5-DDF4-4BFF-A4B8-FC1FB6FBF169}" destId="{E7981CEA-DCEA-4738-8D3E-A66290E59DDC}" srcOrd="1" destOrd="0" presId="urn:microsoft.com/office/officeart/2005/8/layout/orgChart1"/>
    <dgm:cxn modelId="{29AB9B62-1023-4590-9345-BD1F4BFE88DB}" type="presParOf" srcId="{E7981CEA-DCEA-4738-8D3E-A66290E59DDC}" destId="{23CA7B3A-19B9-4453-9688-F16D5F29A08D}" srcOrd="0" destOrd="0" presId="urn:microsoft.com/office/officeart/2005/8/layout/orgChart1"/>
    <dgm:cxn modelId="{970EC0DD-82AE-45BC-88E1-7D525D290F78}" type="presParOf" srcId="{E7981CEA-DCEA-4738-8D3E-A66290E59DDC}" destId="{CED642D3-6496-4BF7-AE21-19B7B79D652B}" srcOrd="1" destOrd="0" presId="urn:microsoft.com/office/officeart/2005/8/layout/orgChart1"/>
    <dgm:cxn modelId="{A51CDF6F-B0EC-430A-BA4E-F93D81B2167A}" type="presParOf" srcId="{CED642D3-6496-4BF7-AE21-19B7B79D652B}" destId="{247A7C19-BAB4-400F-906D-A5A19EA5056C}" srcOrd="0" destOrd="0" presId="urn:microsoft.com/office/officeart/2005/8/layout/orgChart1"/>
    <dgm:cxn modelId="{1DB77FFB-DFF8-4D3D-BB1E-928EC37F71E4}" type="presParOf" srcId="{247A7C19-BAB4-400F-906D-A5A19EA5056C}" destId="{B9F545FB-7236-4B4A-92B5-2B98CABE29A2}" srcOrd="0" destOrd="0" presId="urn:microsoft.com/office/officeart/2005/8/layout/orgChart1"/>
    <dgm:cxn modelId="{6DB3128E-87BA-4F18-AE84-D6C2F7932FF9}" type="presParOf" srcId="{247A7C19-BAB4-400F-906D-A5A19EA5056C}" destId="{EFD8F99B-92F1-4C1F-951F-02B2BFB1EA5A}" srcOrd="1" destOrd="0" presId="urn:microsoft.com/office/officeart/2005/8/layout/orgChart1"/>
    <dgm:cxn modelId="{77C96C7D-7480-48D3-BF1A-8070A07E1349}" type="presParOf" srcId="{CED642D3-6496-4BF7-AE21-19B7B79D652B}" destId="{B766CB4D-354A-497D-8D69-EE4202901B30}" srcOrd="1" destOrd="0" presId="urn:microsoft.com/office/officeart/2005/8/layout/orgChart1"/>
    <dgm:cxn modelId="{2229AE79-7F52-4B7A-85B8-DD18D43D47E2}" type="presParOf" srcId="{CED642D3-6496-4BF7-AE21-19B7B79D652B}" destId="{4B2CF697-158F-4F27-8166-834F91C350CF}" srcOrd="2" destOrd="0" presId="urn:microsoft.com/office/officeart/2005/8/layout/orgChart1"/>
    <dgm:cxn modelId="{B641B815-9065-4AED-856B-A1C1C081A454}" type="presParOf" srcId="{E7981CEA-DCEA-4738-8D3E-A66290E59DDC}" destId="{872BF205-21F5-490C-BA22-3BC897276A10}" srcOrd="2" destOrd="0" presId="urn:microsoft.com/office/officeart/2005/8/layout/orgChart1"/>
    <dgm:cxn modelId="{B9316310-63DE-45D9-962D-31FEF0E10CF1}" type="presParOf" srcId="{E7981CEA-DCEA-4738-8D3E-A66290E59DDC}" destId="{D2459599-FF05-417D-8C75-492747F424A1}" srcOrd="3" destOrd="0" presId="urn:microsoft.com/office/officeart/2005/8/layout/orgChart1"/>
    <dgm:cxn modelId="{CDEEB7FF-5094-4B65-809A-94394A09D97C}" type="presParOf" srcId="{D2459599-FF05-417D-8C75-492747F424A1}" destId="{291A9031-7E69-4D57-A540-0769B85D31B9}" srcOrd="0" destOrd="0" presId="urn:microsoft.com/office/officeart/2005/8/layout/orgChart1"/>
    <dgm:cxn modelId="{8C2356E7-1761-43A3-AC1A-1C65BC9C3D22}" type="presParOf" srcId="{291A9031-7E69-4D57-A540-0769B85D31B9}" destId="{FBCFA2B3-E050-4053-B80D-7E6D2F334F22}" srcOrd="0" destOrd="0" presId="urn:microsoft.com/office/officeart/2005/8/layout/orgChart1"/>
    <dgm:cxn modelId="{9EB9564F-C7DC-4D4E-9292-2DB17015C233}" type="presParOf" srcId="{291A9031-7E69-4D57-A540-0769B85D31B9}" destId="{42FD68D3-9593-4824-8BEB-8C9788F7A2BA}" srcOrd="1" destOrd="0" presId="urn:microsoft.com/office/officeart/2005/8/layout/orgChart1"/>
    <dgm:cxn modelId="{869C4E80-3EFB-400B-9F06-51CB5AD90657}" type="presParOf" srcId="{D2459599-FF05-417D-8C75-492747F424A1}" destId="{309EDBB3-AD0D-402F-9430-CB75AB85AB5E}" srcOrd="1" destOrd="0" presId="urn:microsoft.com/office/officeart/2005/8/layout/orgChart1"/>
    <dgm:cxn modelId="{935CCE96-10DF-4F3F-BF56-5E202482D642}" type="presParOf" srcId="{D2459599-FF05-417D-8C75-492747F424A1}" destId="{C7CE9522-26BB-4379-9275-F33C12042F1D}" srcOrd="2" destOrd="0" presId="urn:microsoft.com/office/officeart/2005/8/layout/orgChart1"/>
    <dgm:cxn modelId="{2F7C0C67-8778-4A3C-BD69-F015D6FEC52A}" type="presParOf" srcId="{821948E5-DDF4-4BFF-A4B8-FC1FB6FBF169}" destId="{D54395AD-8118-4692-AF03-BD314F594245}" srcOrd="2" destOrd="0" presId="urn:microsoft.com/office/officeart/2005/8/layout/orgChart1"/>
    <dgm:cxn modelId="{397598AC-C623-4C5C-9739-B1FDC1E3C2D1}" type="presParOf" srcId="{829F9874-FBF0-4C37-BBC6-B85E80F9D8B9}" destId="{1B1DAE2E-89B9-4315-9D7F-A9FEE7AB4C88}" srcOrd="2" destOrd="0" presId="urn:microsoft.com/office/officeart/2005/8/layout/orgChart1"/>
    <dgm:cxn modelId="{0A80603A-0A2D-42DA-986E-F7010A436F52}" type="presParOf" srcId="{829F9874-FBF0-4C37-BBC6-B85E80F9D8B9}" destId="{37BC9776-F145-4DE4-BD7E-8672904A5D07}" srcOrd="3" destOrd="0" presId="urn:microsoft.com/office/officeart/2005/8/layout/orgChart1"/>
    <dgm:cxn modelId="{BB7DCC6C-A95E-4FE4-A5D4-2B1630734E27}" type="presParOf" srcId="{37BC9776-F145-4DE4-BD7E-8672904A5D07}" destId="{AFDD339D-CC75-464C-B649-1D950B9F9897}" srcOrd="0" destOrd="0" presId="urn:microsoft.com/office/officeart/2005/8/layout/orgChart1"/>
    <dgm:cxn modelId="{FD3D2C94-E4A8-49AA-82E0-157BC3A69171}" type="presParOf" srcId="{AFDD339D-CC75-464C-B649-1D950B9F9897}" destId="{941A095E-CBCB-4123-88E7-F34CD261C536}" srcOrd="0" destOrd="0" presId="urn:microsoft.com/office/officeart/2005/8/layout/orgChart1"/>
    <dgm:cxn modelId="{FCFC32D4-584B-43DD-9B12-498D29143ADC}" type="presParOf" srcId="{AFDD339D-CC75-464C-B649-1D950B9F9897}" destId="{0E9FC70A-DCA6-4D5F-B356-7E71BE52E4A0}" srcOrd="1" destOrd="0" presId="urn:microsoft.com/office/officeart/2005/8/layout/orgChart1"/>
    <dgm:cxn modelId="{1B2EE6A4-361A-4FBE-A82F-C5B7533FFBB6}" type="presParOf" srcId="{37BC9776-F145-4DE4-BD7E-8672904A5D07}" destId="{732032A1-1DFE-46BE-B78F-DC674CB5A640}" srcOrd="1" destOrd="0" presId="urn:microsoft.com/office/officeart/2005/8/layout/orgChart1"/>
    <dgm:cxn modelId="{6B09BD78-8F81-45F1-99EF-61B69169F9F6}" type="presParOf" srcId="{732032A1-1DFE-46BE-B78F-DC674CB5A640}" destId="{6DEE134F-074F-45D4-B48E-EFCA9954AC86}" srcOrd="0" destOrd="0" presId="urn:microsoft.com/office/officeart/2005/8/layout/orgChart1"/>
    <dgm:cxn modelId="{F634A257-CB56-4138-8C05-E1E64B169A51}" type="presParOf" srcId="{732032A1-1DFE-46BE-B78F-DC674CB5A640}" destId="{1BF2AAB5-BAEC-4E82-9C52-84F54E548EBF}" srcOrd="1" destOrd="0" presId="urn:microsoft.com/office/officeart/2005/8/layout/orgChart1"/>
    <dgm:cxn modelId="{1EC02F1F-AEED-4527-80DB-10285D959260}" type="presParOf" srcId="{1BF2AAB5-BAEC-4E82-9C52-84F54E548EBF}" destId="{A9E3CF30-D374-4A7A-B1FA-5EBFB3FCEEEA}" srcOrd="0" destOrd="0" presId="urn:microsoft.com/office/officeart/2005/8/layout/orgChart1"/>
    <dgm:cxn modelId="{E66897AE-2198-43EC-9D96-B35001F87A48}" type="presParOf" srcId="{A9E3CF30-D374-4A7A-B1FA-5EBFB3FCEEEA}" destId="{4DB00490-7478-4E7C-BB00-F606F909651F}" srcOrd="0" destOrd="0" presId="urn:microsoft.com/office/officeart/2005/8/layout/orgChart1"/>
    <dgm:cxn modelId="{1658D9B6-F3AE-47DE-8402-EA41B9077479}" type="presParOf" srcId="{A9E3CF30-D374-4A7A-B1FA-5EBFB3FCEEEA}" destId="{A7204089-C950-479E-ABF8-F77D17CC1412}" srcOrd="1" destOrd="0" presId="urn:microsoft.com/office/officeart/2005/8/layout/orgChart1"/>
    <dgm:cxn modelId="{322D0893-DA32-4773-8659-3504B1C8CF6F}" type="presParOf" srcId="{1BF2AAB5-BAEC-4E82-9C52-84F54E548EBF}" destId="{B4A93F01-D2B6-4C24-AA4E-5053595814F7}" srcOrd="1" destOrd="0" presId="urn:microsoft.com/office/officeart/2005/8/layout/orgChart1"/>
    <dgm:cxn modelId="{EFCF133E-E4F3-4BCA-9BA6-AB1077658CEA}" type="presParOf" srcId="{1BF2AAB5-BAEC-4E82-9C52-84F54E548EBF}" destId="{C65267B2-93A4-4327-931C-31B6458A5D74}" srcOrd="2" destOrd="0" presId="urn:microsoft.com/office/officeart/2005/8/layout/orgChart1"/>
    <dgm:cxn modelId="{15FEB7C7-C130-4492-B85A-8361CB902429}" type="presParOf" srcId="{732032A1-1DFE-46BE-B78F-DC674CB5A640}" destId="{4330E4B2-BDCF-4B58-BC56-FD0CA880B6D1}" srcOrd="2" destOrd="0" presId="urn:microsoft.com/office/officeart/2005/8/layout/orgChart1"/>
    <dgm:cxn modelId="{5848CAA9-9407-41D3-864A-ECAFEABD38B1}" type="presParOf" srcId="{732032A1-1DFE-46BE-B78F-DC674CB5A640}" destId="{75E74B06-AF32-4E97-94EE-76A0F35ED80B}" srcOrd="3" destOrd="0" presId="urn:microsoft.com/office/officeart/2005/8/layout/orgChart1"/>
    <dgm:cxn modelId="{53E24D91-1E39-4F11-8F6E-14A85F198A66}" type="presParOf" srcId="{75E74B06-AF32-4E97-94EE-76A0F35ED80B}" destId="{6933EA75-8C48-4CDC-8880-C6A3A6BB4605}" srcOrd="0" destOrd="0" presId="urn:microsoft.com/office/officeart/2005/8/layout/orgChart1"/>
    <dgm:cxn modelId="{77AD5B4A-DC88-4F11-8372-1F7FF87D5BBF}" type="presParOf" srcId="{6933EA75-8C48-4CDC-8880-C6A3A6BB4605}" destId="{DEC414AF-681D-47F8-8927-ECC7D00ED353}" srcOrd="0" destOrd="0" presId="urn:microsoft.com/office/officeart/2005/8/layout/orgChart1"/>
    <dgm:cxn modelId="{8D6F8034-BDB7-430A-93C4-55EC18DC60F9}" type="presParOf" srcId="{6933EA75-8C48-4CDC-8880-C6A3A6BB4605}" destId="{FCCA01CC-5B38-484A-A1FE-FBEAB08D2EAA}" srcOrd="1" destOrd="0" presId="urn:microsoft.com/office/officeart/2005/8/layout/orgChart1"/>
    <dgm:cxn modelId="{48779D48-9645-4D16-9165-E31E84C46F0F}" type="presParOf" srcId="{75E74B06-AF32-4E97-94EE-76A0F35ED80B}" destId="{E0D507FD-89BB-4F9F-868A-2707D53F158F}" srcOrd="1" destOrd="0" presId="urn:microsoft.com/office/officeart/2005/8/layout/orgChart1"/>
    <dgm:cxn modelId="{120F895C-91F8-454E-A776-0C1E3C0FB51E}" type="presParOf" srcId="{75E74B06-AF32-4E97-94EE-76A0F35ED80B}" destId="{016AD724-A5B2-4A5F-9FCD-C32CFF1D46E8}" srcOrd="2" destOrd="0" presId="urn:microsoft.com/office/officeart/2005/8/layout/orgChart1"/>
    <dgm:cxn modelId="{3F4346C0-D36F-471A-9626-FCEB4C733A95}" type="presParOf" srcId="{37BC9776-F145-4DE4-BD7E-8672904A5D07}" destId="{0D0E80FF-6540-4FE4-A005-B39C6BDB6ED0}" srcOrd="2" destOrd="0" presId="urn:microsoft.com/office/officeart/2005/8/layout/orgChart1"/>
    <dgm:cxn modelId="{AE69E3CD-D645-4AB9-9645-7E87F1781D5B}" type="presParOf" srcId="{F6CAEB4F-D80B-4942-BEAC-FE410AB0611F}" destId="{D058D07C-A3EB-40D5-AF15-40E158B25E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B64326-0DE6-4122-9F43-450C95190285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70B6FC-4F3B-4374-880C-075459E00F0B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Motor training strategies </a:t>
          </a:r>
        </a:p>
      </dgm:t>
    </dgm:pt>
    <dgm:pt modelId="{DE365730-A712-4485-BB50-1D4B053A2E1C}" type="parTrans" cxnId="{7EC95980-660A-4917-9AEA-3F28EBD48B7F}">
      <dgm:prSet/>
      <dgm:spPr>
        <a:ln>
          <a:solidFill>
            <a:srgbClr val="4472C4"/>
          </a:solidFill>
        </a:ln>
      </dgm:spPr>
      <dgm:t>
        <a:bodyPr/>
        <a:lstStyle/>
        <a:p>
          <a:endParaRPr lang="en-US"/>
        </a:p>
      </dgm:t>
    </dgm:pt>
    <dgm:pt modelId="{C7D17D66-302E-4E0F-9749-ABF709433F49}" type="sibTrans" cxnId="{7EC95980-660A-4917-9AEA-3F28EBD48B7F}">
      <dgm:prSet/>
      <dgm:spPr/>
      <dgm:t>
        <a:bodyPr/>
        <a:lstStyle/>
        <a:p>
          <a:endParaRPr lang="en-US"/>
        </a:p>
      </dgm:t>
    </dgm:pt>
    <dgm:pt modelId="{21474264-02B8-434D-AE73-CA81BBD5A0C3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Training modality </a:t>
          </a:r>
        </a:p>
      </dgm:t>
    </dgm:pt>
    <dgm:pt modelId="{54565E2E-06C2-4F35-B584-E9B3DA9DB2A8}" type="parTrans" cxnId="{465E37DB-88F4-41CB-92D7-85BC820E1546}">
      <dgm:prSet/>
      <dgm:spPr/>
      <dgm:t>
        <a:bodyPr/>
        <a:lstStyle/>
        <a:p>
          <a:endParaRPr lang="en-US"/>
        </a:p>
      </dgm:t>
    </dgm:pt>
    <dgm:pt modelId="{0CBDEF0B-31EE-4B22-8955-0D2F36D28F23}" type="sibTrans" cxnId="{465E37DB-88F4-41CB-92D7-85BC820E1546}">
      <dgm:prSet/>
      <dgm:spPr/>
      <dgm:t>
        <a:bodyPr/>
        <a:lstStyle/>
        <a:p>
          <a:endParaRPr lang="en-US"/>
        </a:p>
      </dgm:t>
    </dgm:pt>
    <dgm:pt modelId="{8A8F4B02-50B4-4D06-B00C-7F8ADC34ABA7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Task-oriented training components </a:t>
          </a:r>
        </a:p>
      </dgm:t>
    </dgm:pt>
    <dgm:pt modelId="{EECE9F75-8CA5-4644-8634-E7BE74B94B83}" type="parTrans" cxnId="{B5DE3F7F-1564-4686-B71C-6393F8B9ACEF}">
      <dgm:prSet/>
      <dgm:spPr/>
      <dgm:t>
        <a:bodyPr/>
        <a:lstStyle/>
        <a:p>
          <a:endParaRPr lang="en-US"/>
        </a:p>
      </dgm:t>
    </dgm:pt>
    <dgm:pt modelId="{A157C246-7D9B-455C-A2A8-B49B64590D14}" type="sibTrans" cxnId="{B5DE3F7F-1564-4686-B71C-6393F8B9ACEF}">
      <dgm:prSet/>
      <dgm:spPr/>
      <dgm:t>
        <a:bodyPr/>
        <a:lstStyle/>
        <a:p>
          <a:endParaRPr lang="en-US"/>
        </a:p>
      </dgm:t>
    </dgm:pt>
    <dgm:pt modelId="{84C72A5E-AC9A-4F57-880B-6B4D699FDC60}" type="pres">
      <dgm:prSet presAssocID="{E0B64326-0DE6-4122-9F43-450C951902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AEE8C1-B64C-488C-A6F8-5CBF8A9065A6}" type="pres">
      <dgm:prSet presAssocID="{2D70B6FC-4F3B-4374-880C-075459E00F0B}" presName="hierRoot1" presStyleCnt="0">
        <dgm:presLayoutVars>
          <dgm:hierBranch val="init"/>
        </dgm:presLayoutVars>
      </dgm:prSet>
      <dgm:spPr/>
    </dgm:pt>
    <dgm:pt modelId="{4C69E30F-F3B5-473E-9BDD-F6CBE3CCD1AD}" type="pres">
      <dgm:prSet presAssocID="{2D70B6FC-4F3B-4374-880C-075459E00F0B}" presName="rootComposite1" presStyleCnt="0"/>
      <dgm:spPr/>
    </dgm:pt>
    <dgm:pt modelId="{6D27F30E-FFE0-498E-86C5-9DC3A3A7B86A}" type="pres">
      <dgm:prSet presAssocID="{2D70B6FC-4F3B-4374-880C-075459E00F0B}" presName="rootText1" presStyleLbl="node0" presStyleIdx="0" presStyleCnt="1">
        <dgm:presLayoutVars>
          <dgm:chPref val="3"/>
        </dgm:presLayoutVars>
      </dgm:prSet>
      <dgm:spPr/>
    </dgm:pt>
    <dgm:pt modelId="{FF5F7946-0022-4903-9509-29BCE497DB3B}" type="pres">
      <dgm:prSet presAssocID="{2D70B6FC-4F3B-4374-880C-075459E00F0B}" presName="rootConnector1" presStyleLbl="node1" presStyleIdx="0" presStyleCnt="0"/>
      <dgm:spPr/>
    </dgm:pt>
    <dgm:pt modelId="{6A0FED7D-38C4-4869-91F7-490E4BFCD2C0}" type="pres">
      <dgm:prSet presAssocID="{2D70B6FC-4F3B-4374-880C-075459E00F0B}" presName="hierChild2" presStyleCnt="0"/>
      <dgm:spPr/>
    </dgm:pt>
    <dgm:pt modelId="{23CA7B3A-19B9-4453-9688-F16D5F29A08D}" type="pres">
      <dgm:prSet presAssocID="{54565E2E-06C2-4F35-B584-E9B3DA9DB2A8}" presName="Name37" presStyleLbl="parChTrans1D2" presStyleIdx="0" presStyleCnt="2"/>
      <dgm:spPr/>
    </dgm:pt>
    <dgm:pt modelId="{CED642D3-6496-4BF7-AE21-19B7B79D652B}" type="pres">
      <dgm:prSet presAssocID="{21474264-02B8-434D-AE73-CA81BBD5A0C3}" presName="hierRoot2" presStyleCnt="0">
        <dgm:presLayoutVars>
          <dgm:hierBranch val="init"/>
        </dgm:presLayoutVars>
      </dgm:prSet>
      <dgm:spPr/>
    </dgm:pt>
    <dgm:pt modelId="{247A7C19-BAB4-400F-906D-A5A19EA5056C}" type="pres">
      <dgm:prSet presAssocID="{21474264-02B8-434D-AE73-CA81BBD5A0C3}" presName="rootComposite" presStyleCnt="0"/>
      <dgm:spPr/>
    </dgm:pt>
    <dgm:pt modelId="{B9F545FB-7236-4B4A-92B5-2B98CABE29A2}" type="pres">
      <dgm:prSet presAssocID="{21474264-02B8-434D-AE73-CA81BBD5A0C3}" presName="rootText" presStyleLbl="node2" presStyleIdx="0" presStyleCnt="2">
        <dgm:presLayoutVars>
          <dgm:chPref val="3"/>
        </dgm:presLayoutVars>
      </dgm:prSet>
      <dgm:spPr/>
    </dgm:pt>
    <dgm:pt modelId="{EFD8F99B-92F1-4C1F-951F-02B2BFB1EA5A}" type="pres">
      <dgm:prSet presAssocID="{21474264-02B8-434D-AE73-CA81BBD5A0C3}" presName="rootConnector" presStyleLbl="node2" presStyleIdx="0" presStyleCnt="2"/>
      <dgm:spPr/>
    </dgm:pt>
    <dgm:pt modelId="{B766CB4D-354A-497D-8D69-EE4202901B30}" type="pres">
      <dgm:prSet presAssocID="{21474264-02B8-434D-AE73-CA81BBD5A0C3}" presName="hierChild4" presStyleCnt="0"/>
      <dgm:spPr/>
    </dgm:pt>
    <dgm:pt modelId="{4B2CF697-158F-4F27-8166-834F91C350CF}" type="pres">
      <dgm:prSet presAssocID="{21474264-02B8-434D-AE73-CA81BBD5A0C3}" presName="hierChild5" presStyleCnt="0"/>
      <dgm:spPr/>
    </dgm:pt>
    <dgm:pt modelId="{872BF205-21F5-490C-BA22-3BC897276A10}" type="pres">
      <dgm:prSet presAssocID="{EECE9F75-8CA5-4644-8634-E7BE74B94B83}" presName="Name37" presStyleLbl="parChTrans1D2" presStyleIdx="1" presStyleCnt="2"/>
      <dgm:spPr/>
    </dgm:pt>
    <dgm:pt modelId="{D2459599-FF05-417D-8C75-492747F424A1}" type="pres">
      <dgm:prSet presAssocID="{8A8F4B02-50B4-4D06-B00C-7F8ADC34ABA7}" presName="hierRoot2" presStyleCnt="0">
        <dgm:presLayoutVars>
          <dgm:hierBranch val="init"/>
        </dgm:presLayoutVars>
      </dgm:prSet>
      <dgm:spPr/>
    </dgm:pt>
    <dgm:pt modelId="{291A9031-7E69-4D57-A540-0769B85D31B9}" type="pres">
      <dgm:prSet presAssocID="{8A8F4B02-50B4-4D06-B00C-7F8ADC34ABA7}" presName="rootComposite" presStyleCnt="0"/>
      <dgm:spPr/>
    </dgm:pt>
    <dgm:pt modelId="{FBCFA2B3-E050-4053-B80D-7E6D2F334F22}" type="pres">
      <dgm:prSet presAssocID="{8A8F4B02-50B4-4D06-B00C-7F8ADC34ABA7}" presName="rootText" presStyleLbl="node2" presStyleIdx="1" presStyleCnt="2">
        <dgm:presLayoutVars>
          <dgm:chPref val="3"/>
        </dgm:presLayoutVars>
      </dgm:prSet>
      <dgm:spPr/>
    </dgm:pt>
    <dgm:pt modelId="{42FD68D3-9593-4824-8BEB-8C9788F7A2BA}" type="pres">
      <dgm:prSet presAssocID="{8A8F4B02-50B4-4D06-B00C-7F8ADC34ABA7}" presName="rootConnector" presStyleLbl="node2" presStyleIdx="1" presStyleCnt="2"/>
      <dgm:spPr/>
    </dgm:pt>
    <dgm:pt modelId="{309EDBB3-AD0D-402F-9430-CB75AB85AB5E}" type="pres">
      <dgm:prSet presAssocID="{8A8F4B02-50B4-4D06-B00C-7F8ADC34ABA7}" presName="hierChild4" presStyleCnt="0"/>
      <dgm:spPr/>
    </dgm:pt>
    <dgm:pt modelId="{C7CE9522-26BB-4379-9275-F33C12042F1D}" type="pres">
      <dgm:prSet presAssocID="{8A8F4B02-50B4-4D06-B00C-7F8ADC34ABA7}" presName="hierChild5" presStyleCnt="0"/>
      <dgm:spPr/>
    </dgm:pt>
    <dgm:pt modelId="{6EF35138-6844-4430-96A7-0AA80069B6E0}" type="pres">
      <dgm:prSet presAssocID="{2D70B6FC-4F3B-4374-880C-075459E00F0B}" presName="hierChild3" presStyleCnt="0"/>
      <dgm:spPr/>
    </dgm:pt>
  </dgm:ptLst>
  <dgm:cxnLst>
    <dgm:cxn modelId="{6A9A9F13-5E5E-439E-B3D1-8038A26DC6D9}" type="presOf" srcId="{54565E2E-06C2-4F35-B584-E9B3DA9DB2A8}" destId="{23CA7B3A-19B9-4453-9688-F16D5F29A08D}" srcOrd="0" destOrd="0" presId="urn:microsoft.com/office/officeart/2005/8/layout/orgChart1"/>
    <dgm:cxn modelId="{77C38440-B2A7-462C-AF78-60AD98F2AA9B}" type="presOf" srcId="{21474264-02B8-434D-AE73-CA81BBD5A0C3}" destId="{EFD8F99B-92F1-4C1F-951F-02B2BFB1EA5A}" srcOrd="1" destOrd="0" presId="urn:microsoft.com/office/officeart/2005/8/layout/orgChart1"/>
    <dgm:cxn modelId="{B8E95F4D-3F7B-4D76-8C10-6DB271C55739}" type="presOf" srcId="{2D70B6FC-4F3B-4374-880C-075459E00F0B}" destId="{6D27F30E-FFE0-498E-86C5-9DC3A3A7B86A}" srcOrd="0" destOrd="0" presId="urn:microsoft.com/office/officeart/2005/8/layout/orgChart1"/>
    <dgm:cxn modelId="{7E6E2359-FECF-4F3D-B36B-57231A2D5CCE}" type="presOf" srcId="{E0B64326-0DE6-4122-9F43-450C95190285}" destId="{84C72A5E-AC9A-4F57-880B-6B4D699FDC60}" srcOrd="0" destOrd="0" presId="urn:microsoft.com/office/officeart/2005/8/layout/orgChart1"/>
    <dgm:cxn modelId="{7D85B279-7F96-461B-9C18-E8BF04E25B87}" type="presOf" srcId="{EECE9F75-8CA5-4644-8634-E7BE74B94B83}" destId="{872BF205-21F5-490C-BA22-3BC897276A10}" srcOrd="0" destOrd="0" presId="urn:microsoft.com/office/officeart/2005/8/layout/orgChart1"/>
    <dgm:cxn modelId="{B5DE3F7F-1564-4686-B71C-6393F8B9ACEF}" srcId="{2D70B6FC-4F3B-4374-880C-075459E00F0B}" destId="{8A8F4B02-50B4-4D06-B00C-7F8ADC34ABA7}" srcOrd="1" destOrd="0" parTransId="{EECE9F75-8CA5-4644-8634-E7BE74B94B83}" sibTransId="{A157C246-7D9B-455C-A2A8-B49B64590D14}"/>
    <dgm:cxn modelId="{7EC95980-660A-4917-9AEA-3F28EBD48B7F}" srcId="{E0B64326-0DE6-4122-9F43-450C95190285}" destId="{2D70B6FC-4F3B-4374-880C-075459E00F0B}" srcOrd="0" destOrd="0" parTransId="{DE365730-A712-4485-BB50-1D4B053A2E1C}" sibTransId="{C7D17D66-302E-4E0F-9749-ABF709433F49}"/>
    <dgm:cxn modelId="{36285C86-2855-4303-AB91-5CDDB21B4059}" type="presOf" srcId="{8A8F4B02-50B4-4D06-B00C-7F8ADC34ABA7}" destId="{FBCFA2B3-E050-4053-B80D-7E6D2F334F22}" srcOrd="0" destOrd="0" presId="urn:microsoft.com/office/officeart/2005/8/layout/orgChart1"/>
    <dgm:cxn modelId="{C643CDAA-5ED8-40EC-8BCB-8C4E3D991033}" type="presOf" srcId="{2D70B6FC-4F3B-4374-880C-075459E00F0B}" destId="{FF5F7946-0022-4903-9509-29BCE497DB3B}" srcOrd="1" destOrd="0" presId="urn:microsoft.com/office/officeart/2005/8/layout/orgChart1"/>
    <dgm:cxn modelId="{386EBBAC-869E-4334-97D8-B4F86324C27E}" type="presOf" srcId="{21474264-02B8-434D-AE73-CA81BBD5A0C3}" destId="{B9F545FB-7236-4B4A-92B5-2B98CABE29A2}" srcOrd="0" destOrd="0" presId="urn:microsoft.com/office/officeart/2005/8/layout/orgChart1"/>
    <dgm:cxn modelId="{76A056D8-A54F-4A83-AAA5-7A9B5A3BB320}" type="presOf" srcId="{8A8F4B02-50B4-4D06-B00C-7F8ADC34ABA7}" destId="{42FD68D3-9593-4824-8BEB-8C9788F7A2BA}" srcOrd="1" destOrd="0" presId="urn:microsoft.com/office/officeart/2005/8/layout/orgChart1"/>
    <dgm:cxn modelId="{465E37DB-88F4-41CB-92D7-85BC820E1546}" srcId="{2D70B6FC-4F3B-4374-880C-075459E00F0B}" destId="{21474264-02B8-434D-AE73-CA81BBD5A0C3}" srcOrd="0" destOrd="0" parTransId="{54565E2E-06C2-4F35-B584-E9B3DA9DB2A8}" sibTransId="{0CBDEF0B-31EE-4B22-8955-0D2F36D28F23}"/>
    <dgm:cxn modelId="{F62B9E3F-7D8D-4F77-A659-CFEDDEB8D848}" type="presParOf" srcId="{84C72A5E-AC9A-4F57-880B-6B4D699FDC60}" destId="{A9AEE8C1-B64C-488C-A6F8-5CBF8A9065A6}" srcOrd="0" destOrd="0" presId="urn:microsoft.com/office/officeart/2005/8/layout/orgChart1"/>
    <dgm:cxn modelId="{01B2917E-7E52-44DB-8895-EB0A5EF37102}" type="presParOf" srcId="{A9AEE8C1-B64C-488C-A6F8-5CBF8A9065A6}" destId="{4C69E30F-F3B5-473E-9BDD-F6CBE3CCD1AD}" srcOrd="0" destOrd="0" presId="urn:microsoft.com/office/officeart/2005/8/layout/orgChart1"/>
    <dgm:cxn modelId="{4C54F2DB-E84E-4B4A-BF50-16A40302B9B1}" type="presParOf" srcId="{4C69E30F-F3B5-473E-9BDD-F6CBE3CCD1AD}" destId="{6D27F30E-FFE0-498E-86C5-9DC3A3A7B86A}" srcOrd="0" destOrd="0" presId="urn:microsoft.com/office/officeart/2005/8/layout/orgChart1"/>
    <dgm:cxn modelId="{5A359DCA-E12A-4F92-A175-5F812085D779}" type="presParOf" srcId="{4C69E30F-F3B5-473E-9BDD-F6CBE3CCD1AD}" destId="{FF5F7946-0022-4903-9509-29BCE497DB3B}" srcOrd="1" destOrd="0" presId="urn:microsoft.com/office/officeart/2005/8/layout/orgChart1"/>
    <dgm:cxn modelId="{7B557545-A2B0-438A-986B-56480A4E0B52}" type="presParOf" srcId="{A9AEE8C1-B64C-488C-A6F8-5CBF8A9065A6}" destId="{6A0FED7D-38C4-4869-91F7-490E4BFCD2C0}" srcOrd="1" destOrd="0" presId="urn:microsoft.com/office/officeart/2005/8/layout/orgChart1"/>
    <dgm:cxn modelId="{C2E75B9A-5F41-41E2-8B76-A47DA4AD7093}" type="presParOf" srcId="{6A0FED7D-38C4-4869-91F7-490E4BFCD2C0}" destId="{23CA7B3A-19B9-4453-9688-F16D5F29A08D}" srcOrd="0" destOrd="0" presId="urn:microsoft.com/office/officeart/2005/8/layout/orgChart1"/>
    <dgm:cxn modelId="{65D4991C-213B-4628-9F9D-9ABF90E8BA67}" type="presParOf" srcId="{6A0FED7D-38C4-4869-91F7-490E4BFCD2C0}" destId="{CED642D3-6496-4BF7-AE21-19B7B79D652B}" srcOrd="1" destOrd="0" presId="urn:microsoft.com/office/officeart/2005/8/layout/orgChart1"/>
    <dgm:cxn modelId="{22EE5CF5-47D4-45AB-BA03-0355FD7DBD9C}" type="presParOf" srcId="{CED642D3-6496-4BF7-AE21-19B7B79D652B}" destId="{247A7C19-BAB4-400F-906D-A5A19EA5056C}" srcOrd="0" destOrd="0" presId="urn:microsoft.com/office/officeart/2005/8/layout/orgChart1"/>
    <dgm:cxn modelId="{F19E804E-299C-46E8-A845-11EB298D0964}" type="presParOf" srcId="{247A7C19-BAB4-400F-906D-A5A19EA5056C}" destId="{B9F545FB-7236-4B4A-92B5-2B98CABE29A2}" srcOrd="0" destOrd="0" presId="urn:microsoft.com/office/officeart/2005/8/layout/orgChart1"/>
    <dgm:cxn modelId="{006447AF-A6AE-412A-931B-C16BF6561C4A}" type="presParOf" srcId="{247A7C19-BAB4-400F-906D-A5A19EA5056C}" destId="{EFD8F99B-92F1-4C1F-951F-02B2BFB1EA5A}" srcOrd="1" destOrd="0" presId="urn:microsoft.com/office/officeart/2005/8/layout/orgChart1"/>
    <dgm:cxn modelId="{D80D0875-7983-405A-A096-7CD094AF4BFB}" type="presParOf" srcId="{CED642D3-6496-4BF7-AE21-19B7B79D652B}" destId="{B766CB4D-354A-497D-8D69-EE4202901B30}" srcOrd="1" destOrd="0" presId="urn:microsoft.com/office/officeart/2005/8/layout/orgChart1"/>
    <dgm:cxn modelId="{1E0C6C73-B921-4ABB-AC6A-BC69B5D37C05}" type="presParOf" srcId="{CED642D3-6496-4BF7-AE21-19B7B79D652B}" destId="{4B2CF697-158F-4F27-8166-834F91C350CF}" srcOrd="2" destOrd="0" presId="urn:microsoft.com/office/officeart/2005/8/layout/orgChart1"/>
    <dgm:cxn modelId="{F2088764-CD8E-409D-A079-B00E19C0852E}" type="presParOf" srcId="{6A0FED7D-38C4-4869-91F7-490E4BFCD2C0}" destId="{872BF205-21F5-490C-BA22-3BC897276A10}" srcOrd="2" destOrd="0" presId="urn:microsoft.com/office/officeart/2005/8/layout/orgChart1"/>
    <dgm:cxn modelId="{A0611840-AC53-4787-8FA9-2E20FFF6BB67}" type="presParOf" srcId="{6A0FED7D-38C4-4869-91F7-490E4BFCD2C0}" destId="{D2459599-FF05-417D-8C75-492747F424A1}" srcOrd="3" destOrd="0" presId="urn:microsoft.com/office/officeart/2005/8/layout/orgChart1"/>
    <dgm:cxn modelId="{0E489114-9D72-4006-8E41-5D19A3DDBC6F}" type="presParOf" srcId="{D2459599-FF05-417D-8C75-492747F424A1}" destId="{291A9031-7E69-4D57-A540-0769B85D31B9}" srcOrd="0" destOrd="0" presId="urn:microsoft.com/office/officeart/2005/8/layout/orgChart1"/>
    <dgm:cxn modelId="{52529531-8329-4A96-B24C-601A8AFDB4DC}" type="presParOf" srcId="{291A9031-7E69-4D57-A540-0769B85D31B9}" destId="{FBCFA2B3-E050-4053-B80D-7E6D2F334F22}" srcOrd="0" destOrd="0" presId="urn:microsoft.com/office/officeart/2005/8/layout/orgChart1"/>
    <dgm:cxn modelId="{405B47A8-D5B9-4729-B60B-869DFFF66684}" type="presParOf" srcId="{291A9031-7E69-4D57-A540-0769B85D31B9}" destId="{42FD68D3-9593-4824-8BEB-8C9788F7A2BA}" srcOrd="1" destOrd="0" presId="urn:microsoft.com/office/officeart/2005/8/layout/orgChart1"/>
    <dgm:cxn modelId="{F914BF9E-48D7-4FC1-9C4C-322C7FCF6DD0}" type="presParOf" srcId="{D2459599-FF05-417D-8C75-492747F424A1}" destId="{309EDBB3-AD0D-402F-9430-CB75AB85AB5E}" srcOrd="1" destOrd="0" presId="urn:microsoft.com/office/officeart/2005/8/layout/orgChart1"/>
    <dgm:cxn modelId="{039DF853-A9D0-4D9C-8A8F-B08B60CEC8B4}" type="presParOf" srcId="{D2459599-FF05-417D-8C75-492747F424A1}" destId="{C7CE9522-26BB-4379-9275-F33C12042F1D}" srcOrd="2" destOrd="0" presId="urn:microsoft.com/office/officeart/2005/8/layout/orgChart1"/>
    <dgm:cxn modelId="{402F1362-1AE9-4709-94FB-822C8FFF5987}" type="presParOf" srcId="{A9AEE8C1-B64C-488C-A6F8-5CBF8A9065A6}" destId="{6EF35138-6844-4430-96A7-0AA80069B6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0B64326-0DE6-4122-9F43-450C95190285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70B6FC-4F3B-4374-880C-075459E00F0B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Motor training strategies </a:t>
          </a:r>
        </a:p>
      </dgm:t>
    </dgm:pt>
    <dgm:pt modelId="{DE365730-A712-4485-BB50-1D4B053A2E1C}" type="parTrans" cxnId="{7EC95980-660A-4917-9AEA-3F28EBD48B7F}">
      <dgm:prSet/>
      <dgm:spPr>
        <a:ln>
          <a:solidFill>
            <a:srgbClr val="4472C4"/>
          </a:solidFill>
        </a:ln>
      </dgm:spPr>
      <dgm:t>
        <a:bodyPr/>
        <a:lstStyle/>
        <a:p>
          <a:endParaRPr lang="en-US"/>
        </a:p>
      </dgm:t>
    </dgm:pt>
    <dgm:pt modelId="{C7D17D66-302E-4E0F-9749-ABF709433F49}" type="sibTrans" cxnId="{7EC95980-660A-4917-9AEA-3F28EBD48B7F}">
      <dgm:prSet/>
      <dgm:spPr/>
      <dgm:t>
        <a:bodyPr/>
        <a:lstStyle/>
        <a:p>
          <a:endParaRPr lang="en-US"/>
        </a:p>
      </dgm:t>
    </dgm:pt>
    <dgm:pt modelId="{21474264-02B8-434D-AE73-CA81BBD5A0C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Training modality </a:t>
          </a:r>
        </a:p>
      </dgm:t>
    </dgm:pt>
    <dgm:pt modelId="{54565E2E-06C2-4F35-B584-E9B3DA9DB2A8}" type="parTrans" cxnId="{465E37DB-88F4-41CB-92D7-85BC820E1546}">
      <dgm:prSet/>
      <dgm:spPr/>
      <dgm:t>
        <a:bodyPr/>
        <a:lstStyle/>
        <a:p>
          <a:endParaRPr lang="en-US"/>
        </a:p>
      </dgm:t>
    </dgm:pt>
    <dgm:pt modelId="{0CBDEF0B-31EE-4B22-8955-0D2F36D28F23}" type="sibTrans" cxnId="{465E37DB-88F4-41CB-92D7-85BC820E1546}">
      <dgm:prSet/>
      <dgm:spPr/>
      <dgm:t>
        <a:bodyPr/>
        <a:lstStyle/>
        <a:p>
          <a:endParaRPr lang="en-US"/>
        </a:p>
      </dgm:t>
    </dgm:pt>
    <dgm:pt modelId="{8A8F4B02-50B4-4D06-B00C-7F8ADC34ABA7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Task-oriented training components </a:t>
          </a:r>
        </a:p>
      </dgm:t>
    </dgm:pt>
    <dgm:pt modelId="{EECE9F75-8CA5-4644-8634-E7BE74B94B83}" type="parTrans" cxnId="{B5DE3F7F-1564-4686-B71C-6393F8B9ACEF}">
      <dgm:prSet/>
      <dgm:spPr/>
      <dgm:t>
        <a:bodyPr/>
        <a:lstStyle/>
        <a:p>
          <a:endParaRPr lang="en-US"/>
        </a:p>
      </dgm:t>
    </dgm:pt>
    <dgm:pt modelId="{A157C246-7D9B-455C-A2A8-B49B64590D14}" type="sibTrans" cxnId="{B5DE3F7F-1564-4686-B71C-6393F8B9ACEF}">
      <dgm:prSet/>
      <dgm:spPr/>
      <dgm:t>
        <a:bodyPr/>
        <a:lstStyle/>
        <a:p>
          <a:endParaRPr lang="en-US"/>
        </a:p>
      </dgm:t>
    </dgm:pt>
    <dgm:pt modelId="{84C72A5E-AC9A-4F57-880B-6B4D699FDC60}" type="pres">
      <dgm:prSet presAssocID="{E0B64326-0DE6-4122-9F43-450C951902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AEE8C1-B64C-488C-A6F8-5CBF8A9065A6}" type="pres">
      <dgm:prSet presAssocID="{2D70B6FC-4F3B-4374-880C-075459E00F0B}" presName="hierRoot1" presStyleCnt="0">
        <dgm:presLayoutVars>
          <dgm:hierBranch val="init"/>
        </dgm:presLayoutVars>
      </dgm:prSet>
      <dgm:spPr/>
    </dgm:pt>
    <dgm:pt modelId="{4C69E30F-F3B5-473E-9BDD-F6CBE3CCD1AD}" type="pres">
      <dgm:prSet presAssocID="{2D70B6FC-4F3B-4374-880C-075459E00F0B}" presName="rootComposite1" presStyleCnt="0"/>
      <dgm:spPr/>
    </dgm:pt>
    <dgm:pt modelId="{6D27F30E-FFE0-498E-86C5-9DC3A3A7B86A}" type="pres">
      <dgm:prSet presAssocID="{2D70B6FC-4F3B-4374-880C-075459E00F0B}" presName="rootText1" presStyleLbl="node0" presStyleIdx="0" presStyleCnt="1">
        <dgm:presLayoutVars>
          <dgm:chPref val="3"/>
        </dgm:presLayoutVars>
      </dgm:prSet>
      <dgm:spPr/>
    </dgm:pt>
    <dgm:pt modelId="{FF5F7946-0022-4903-9509-29BCE497DB3B}" type="pres">
      <dgm:prSet presAssocID="{2D70B6FC-4F3B-4374-880C-075459E00F0B}" presName="rootConnector1" presStyleLbl="node1" presStyleIdx="0" presStyleCnt="0"/>
      <dgm:spPr/>
    </dgm:pt>
    <dgm:pt modelId="{6A0FED7D-38C4-4869-91F7-490E4BFCD2C0}" type="pres">
      <dgm:prSet presAssocID="{2D70B6FC-4F3B-4374-880C-075459E00F0B}" presName="hierChild2" presStyleCnt="0"/>
      <dgm:spPr/>
    </dgm:pt>
    <dgm:pt modelId="{23CA7B3A-19B9-4453-9688-F16D5F29A08D}" type="pres">
      <dgm:prSet presAssocID="{54565E2E-06C2-4F35-B584-E9B3DA9DB2A8}" presName="Name37" presStyleLbl="parChTrans1D2" presStyleIdx="0" presStyleCnt="2"/>
      <dgm:spPr/>
    </dgm:pt>
    <dgm:pt modelId="{CED642D3-6496-4BF7-AE21-19B7B79D652B}" type="pres">
      <dgm:prSet presAssocID="{21474264-02B8-434D-AE73-CA81BBD5A0C3}" presName="hierRoot2" presStyleCnt="0">
        <dgm:presLayoutVars>
          <dgm:hierBranch val="init"/>
        </dgm:presLayoutVars>
      </dgm:prSet>
      <dgm:spPr/>
    </dgm:pt>
    <dgm:pt modelId="{247A7C19-BAB4-400F-906D-A5A19EA5056C}" type="pres">
      <dgm:prSet presAssocID="{21474264-02B8-434D-AE73-CA81BBD5A0C3}" presName="rootComposite" presStyleCnt="0"/>
      <dgm:spPr/>
    </dgm:pt>
    <dgm:pt modelId="{B9F545FB-7236-4B4A-92B5-2B98CABE29A2}" type="pres">
      <dgm:prSet presAssocID="{21474264-02B8-434D-AE73-CA81BBD5A0C3}" presName="rootText" presStyleLbl="node2" presStyleIdx="0" presStyleCnt="2">
        <dgm:presLayoutVars>
          <dgm:chPref val="3"/>
        </dgm:presLayoutVars>
      </dgm:prSet>
      <dgm:spPr/>
    </dgm:pt>
    <dgm:pt modelId="{EFD8F99B-92F1-4C1F-951F-02B2BFB1EA5A}" type="pres">
      <dgm:prSet presAssocID="{21474264-02B8-434D-AE73-CA81BBD5A0C3}" presName="rootConnector" presStyleLbl="node2" presStyleIdx="0" presStyleCnt="2"/>
      <dgm:spPr/>
    </dgm:pt>
    <dgm:pt modelId="{B766CB4D-354A-497D-8D69-EE4202901B30}" type="pres">
      <dgm:prSet presAssocID="{21474264-02B8-434D-AE73-CA81BBD5A0C3}" presName="hierChild4" presStyleCnt="0"/>
      <dgm:spPr/>
    </dgm:pt>
    <dgm:pt modelId="{4B2CF697-158F-4F27-8166-834F91C350CF}" type="pres">
      <dgm:prSet presAssocID="{21474264-02B8-434D-AE73-CA81BBD5A0C3}" presName="hierChild5" presStyleCnt="0"/>
      <dgm:spPr/>
    </dgm:pt>
    <dgm:pt modelId="{872BF205-21F5-490C-BA22-3BC897276A10}" type="pres">
      <dgm:prSet presAssocID="{EECE9F75-8CA5-4644-8634-E7BE74B94B83}" presName="Name37" presStyleLbl="parChTrans1D2" presStyleIdx="1" presStyleCnt="2"/>
      <dgm:spPr/>
    </dgm:pt>
    <dgm:pt modelId="{D2459599-FF05-417D-8C75-492747F424A1}" type="pres">
      <dgm:prSet presAssocID="{8A8F4B02-50B4-4D06-B00C-7F8ADC34ABA7}" presName="hierRoot2" presStyleCnt="0">
        <dgm:presLayoutVars>
          <dgm:hierBranch val="init"/>
        </dgm:presLayoutVars>
      </dgm:prSet>
      <dgm:spPr/>
    </dgm:pt>
    <dgm:pt modelId="{291A9031-7E69-4D57-A540-0769B85D31B9}" type="pres">
      <dgm:prSet presAssocID="{8A8F4B02-50B4-4D06-B00C-7F8ADC34ABA7}" presName="rootComposite" presStyleCnt="0"/>
      <dgm:spPr/>
    </dgm:pt>
    <dgm:pt modelId="{FBCFA2B3-E050-4053-B80D-7E6D2F334F22}" type="pres">
      <dgm:prSet presAssocID="{8A8F4B02-50B4-4D06-B00C-7F8ADC34ABA7}" presName="rootText" presStyleLbl="node2" presStyleIdx="1" presStyleCnt="2">
        <dgm:presLayoutVars>
          <dgm:chPref val="3"/>
        </dgm:presLayoutVars>
      </dgm:prSet>
      <dgm:spPr/>
    </dgm:pt>
    <dgm:pt modelId="{42FD68D3-9593-4824-8BEB-8C9788F7A2BA}" type="pres">
      <dgm:prSet presAssocID="{8A8F4B02-50B4-4D06-B00C-7F8ADC34ABA7}" presName="rootConnector" presStyleLbl="node2" presStyleIdx="1" presStyleCnt="2"/>
      <dgm:spPr/>
    </dgm:pt>
    <dgm:pt modelId="{309EDBB3-AD0D-402F-9430-CB75AB85AB5E}" type="pres">
      <dgm:prSet presAssocID="{8A8F4B02-50B4-4D06-B00C-7F8ADC34ABA7}" presName="hierChild4" presStyleCnt="0"/>
      <dgm:spPr/>
    </dgm:pt>
    <dgm:pt modelId="{C7CE9522-26BB-4379-9275-F33C12042F1D}" type="pres">
      <dgm:prSet presAssocID="{8A8F4B02-50B4-4D06-B00C-7F8ADC34ABA7}" presName="hierChild5" presStyleCnt="0"/>
      <dgm:spPr/>
    </dgm:pt>
    <dgm:pt modelId="{6EF35138-6844-4430-96A7-0AA80069B6E0}" type="pres">
      <dgm:prSet presAssocID="{2D70B6FC-4F3B-4374-880C-075459E00F0B}" presName="hierChild3" presStyleCnt="0"/>
      <dgm:spPr/>
    </dgm:pt>
  </dgm:ptLst>
  <dgm:cxnLst>
    <dgm:cxn modelId="{6A9A9F13-5E5E-439E-B3D1-8038A26DC6D9}" type="presOf" srcId="{54565E2E-06C2-4F35-B584-E9B3DA9DB2A8}" destId="{23CA7B3A-19B9-4453-9688-F16D5F29A08D}" srcOrd="0" destOrd="0" presId="urn:microsoft.com/office/officeart/2005/8/layout/orgChart1"/>
    <dgm:cxn modelId="{77C38440-B2A7-462C-AF78-60AD98F2AA9B}" type="presOf" srcId="{21474264-02B8-434D-AE73-CA81BBD5A0C3}" destId="{EFD8F99B-92F1-4C1F-951F-02B2BFB1EA5A}" srcOrd="1" destOrd="0" presId="urn:microsoft.com/office/officeart/2005/8/layout/orgChart1"/>
    <dgm:cxn modelId="{B8E95F4D-3F7B-4D76-8C10-6DB271C55739}" type="presOf" srcId="{2D70B6FC-4F3B-4374-880C-075459E00F0B}" destId="{6D27F30E-FFE0-498E-86C5-9DC3A3A7B86A}" srcOrd="0" destOrd="0" presId="urn:microsoft.com/office/officeart/2005/8/layout/orgChart1"/>
    <dgm:cxn modelId="{7E6E2359-FECF-4F3D-B36B-57231A2D5CCE}" type="presOf" srcId="{E0B64326-0DE6-4122-9F43-450C95190285}" destId="{84C72A5E-AC9A-4F57-880B-6B4D699FDC60}" srcOrd="0" destOrd="0" presId="urn:microsoft.com/office/officeart/2005/8/layout/orgChart1"/>
    <dgm:cxn modelId="{7D85B279-7F96-461B-9C18-E8BF04E25B87}" type="presOf" srcId="{EECE9F75-8CA5-4644-8634-E7BE74B94B83}" destId="{872BF205-21F5-490C-BA22-3BC897276A10}" srcOrd="0" destOrd="0" presId="urn:microsoft.com/office/officeart/2005/8/layout/orgChart1"/>
    <dgm:cxn modelId="{B5DE3F7F-1564-4686-B71C-6393F8B9ACEF}" srcId="{2D70B6FC-4F3B-4374-880C-075459E00F0B}" destId="{8A8F4B02-50B4-4D06-B00C-7F8ADC34ABA7}" srcOrd="1" destOrd="0" parTransId="{EECE9F75-8CA5-4644-8634-E7BE74B94B83}" sibTransId="{A157C246-7D9B-455C-A2A8-B49B64590D14}"/>
    <dgm:cxn modelId="{7EC95980-660A-4917-9AEA-3F28EBD48B7F}" srcId="{E0B64326-0DE6-4122-9F43-450C95190285}" destId="{2D70B6FC-4F3B-4374-880C-075459E00F0B}" srcOrd="0" destOrd="0" parTransId="{DE365730-A712-4485-BB50-1D4B053A2E1C}" sibTransId="{C7D17D66-302E-4E0F-9749-ABF709433F49}"/>
    <dgm:cxn modelId="{36285C86-2855-4303-AB91-5CDDB21B4059}" type="presOf" srcId="{8A8F4B02-50B4-4D06-B00C-7F8ADC34ABA7}" destId="{FBCFA2B3-E050-4053-B80D-7E6D2F334F22}" srcOrd="0" destOrd="0" presId="urn:microsoft.com/office/officeart/2005/8/layout/orgChart1"/>
    <dgm:cxn modelId="{C643CDAA-5ED8-40EC-8BCB-8C4E3D991033}" type="presOf" srcId="{2D70B6FC-4F3B-4374-880C-075459E00F0B}" destId="{FF5F7946-0022-4903-9509-29BCE497DB3B}" srcOrd="1" destOrd="0" presId="urn:microsoft.com/office/officeart/2005/8/layout/orgChart1"/>
    <dgm:cxn modelId="{386EBBAC-869E-4334-97D8-B4F86324C27E}" type="presOf" srcId="{21474264-02B8-434D-AE73-CA81BBD5A0C3}" destId="{B9F545FB-7236-4B4A-92B5-2B98CABE29A2}" srcOrd="0" destOrd="0" presId="urn:microsoft.com/office/officeart/2005/8/layout/orgChart1"/>
    <dgm:cxn modelId="{76A056D8-A54F-4A83-AAA5-7A9B5A3BB320}" type="presOf" srcId="{8A8F4B02-50B4-4D06-B00C-7F8ADC34ABA7}" destId="{42FD68D3-9593-4824-8BEB-8C9788F7A2BA}" srcOrd="1" destOrd="0" presId="urn:microsoft.com/office/officeart/2005/8/layout/orgChart1"/>
    <dgm:cxn modelId="{465E37DB-88F4-41CB-92D7-85BC820E1546}" srcId="{2D70B6FC-4F3B-4374-880C-075459E00F0B}" destId="{21474264-02B8-434D-AE73-CA81BBD5A0C3}" srcOrd="0" destOrd="0" parTransId="{54565E2E-06C2-4F35-B584-E9B3DA9DB2A8}" sibTransId="{0CBDEF0B-31EE-4B22-8955-0D2F36D28F23}"/>
    <dgm:cxn modelId="{F62B9E3F-7D8D-4F77-A659-CFEDDEB8D848}" type="presParOf" srcId="{84C72A5E-AC9A-4F57-880B-6B4D699FDC60}" destId="{A9AEE8C1-B64C-488C-A6F8-5CBF8A9065A6}" srcOrd="0" destOrd="0" presId="urn:microsoft.com/office/officeart/2005/8/layout/orgChart1"/>
    <dgm:cxn modelId="{01B2917E-7E52-44DB-8895-EB0A5EF37102}" type="presParOf" srcId="{A9AEE8C1-B64C-488C-A6F8-5CBF8A9065A6}" destId="{4C69E30F-F3B5-473E-9BDD-F6CBE3CCD1AD}" srcOrd="0" destOrd="0" presId="urn:microsoft.com/office/officeart/2005/8/layout/orgChart1"/>
    <dgm:cxn modelId="{4C54F2DB-E84E-4B4A-BF50-16A40302B9B1}" type="presParOf" srcId="{4C69E30F-F3B5-473E-9BDD-F6CBE3CCD1AD}" destId="{6D27F30E-FFE0-498E-86C5-9DC3A3A7B86A}" srcOrd="0" destOrd="0" presId="urn:microsoft.com/office/officeart/2005/8/layout/orgChart1"/>
    <dgm:cxn modelId="{5A359DCA-E12A-4F92-A175-5F812085D779}" type="presParOf" srcId="{4C69E30F-F3B5-473E-9BDD-F6CBE3CCD1AD}" destId="{FF5F7946-0022-4903-9509-29BCE497DB3B}" srcOrd="1" destOrd="0" presId="urn:microsoft.com/office/officeart/2005/8/layout/orgChart1"/>
    <dgm:cxn modelId="{7B557545-A2B0-438A-986B-56480A4E0B52}" type="presParOf" srcId="{A9AEE8C1-B64C-488C-A6F8-5CBF8A9065A6}" destId="{6A0FED7D-38C4-4869-91F7-490E4BFCD2C0}" srcOrd="1" destOrd="0" presId="urn:microsoft.com/office/officeart/2005/8/layout/orgChart1"/>
    <dgm:cxn modelId="{C2E75B9A-5F41-41E2-8B76-A47DA4AD7093}" type="presParOf" srcId="{6A0FED7D-38C4-4869-91F7-490E4BFCD2C0}" destId="{23CA7B3A-19B9-4453-9688-F16D5F29A08D}" srcOrd="0" destOrd="0" presId="urn:microsoft.com/office/officeart/2005/8/layout/orgChart1"/>
    <dgm:cxn modelId="{65D4991C-213B-4628-9F9D-9ABF90E8BA67}" type="presParOf" srcId="{6A0FED7D-38C4-4869-91F7-490E4BFCD2C0}" destId="{CED642D3-6496-4BF7-AE21-19B7B79D652B}" srcOrd="1" destOrd="0" presId="urn:microsoft.com/office/officeart/2005/8/layout/orgChart1"/>
    <dgm:cxn modelId="{22EE5CF5-47D4-45AB-BA03-0355FD7DBD9C}" type="presParOf" srcId="{CED642D3-6496-4BF7-AE21-19B7B79D652B}" destId="{247A7C19-BAB4-400F-906D-A5A19EA5056C}" srcOrd="0" destOrd="0" presId="urn:microsoft.com/office/officeart/2005/8/layout/orgChart1"/>
    <dgm:cxn modelId="{F19E804E-299C-46E8-A845-11EB298D0964}" type="presParOf" srcId="{247A7C19-BAB4-400F-906D-A5A19EA5056C}" destId="{B9F545FB-7236-4B4A-92B5-2B98CABE29A2}" srcOrd="0" destOrd="0" presId="urn:microsoft.com/office/officeart/2005/8/layout/orgChart1"/>
    <dgm:cxn modelId="{006447AF-A6AE-412A-931B-C16BF6561C4A}" type="presParOf" srcId="{247A7C19-BAB4-400F-906D-A5A19EA5056C}" destId="{EFD8F99B-92F1-4C1F-951F-02B2BFB1EA5A}" srcOrd="1" destOrd="0" presId="urn:microsoft.com/office/officeart/2005/8/layout/orgChart1"/>
    <dgm:cxn modelId="{D80D0875-7983-405A-A096-7CD094AF4BFB}" type="presParOf" srcId="{CED642D3-6496-4BF7-AE21-19B7B79D652B}" destId="{B766CB4D-354A-497D-8D69-EE4202901B30}" srcOrd="1" destOrd="0" presId="urn:microsoft.com/office/officeart/2005/8/layout/orgChart1"/>
    <dgm:cxn modelId="{1E0C6C73-B921-4ABB-AC6A-BC69B5D37C05}" type="presParOf" srcId="{CED642D3-6496-4BF7-AE21-19B7B79D652B}" destId="{4B2CF697-158F-4F27-8166-834F91C350CF}" srcOrd="2" destOrd="0" presId="urn:microsoft.com/office/officeart/2005/8/layout/orgChart1"/>
    <dgm:cxn modelId="{F2088764-CD8E-409D-A079-B00E19C0852E}" type="presParOf" srcId="{6A0FED7D-38C4-4869-91F7-490E4BFCD2C0}" destId="{872BF205-21F5-490C-BA22-3BC897276A10}" srcOrd="2" destOrd="0" presId="urn:microsoft.com/office/officeart/2005/8/layout/orgChart1"/>
    <dgm:cxn modelId="{A0611840-AC53-4787-8FA9-2E20FFF6BB67}" type="presParOf" srcId="{6A0FED7D-38C4-4869-91F7-490E4BFCD2C0}" destId="{D2459599-FF05-417D-8C75-492747F424A1}" srcOrd="3" destOrd="0" presId="urn:microsoft.com/office/officeart/2005/8/layout/orgChart1"/>
    <dgm:cxn modelId="{0E489114-9D72-4006-8E41-5D19A3DDBC6F}" type="presParOf" srcId="{D2459599-FF05-417D-8C75-492747F424A1}" destId="{291A9031-7E69-4D57-A540-0769B85D31B9}" srcOrd="0" destOrd="0" presId="urn:microsoft.com/office/officeart/2005/8/layout/orgChart1"/>
    <dgm:cxn modelId="{52529531-8329-4A96-B24C-601A8AFDB4DC}" type="presParOf" srcId="{291A9031-7E69-4D57-A540-0769B85D31B9}" destId="{FBCFA2B3-E050-4053-B80D-7E6D2F334F22}" srcOrd="0" destOrd="0" presId="urn:microsoft.com/office/officeart/2005/8/layout/orgChart1"/>
    <dgm:cxn modelId="{405B47A8-D5B9-4729-B60B-869DFFF66684}" type="presParOf" srcId="{291A9031-7E69-4D57-A540-0769B85D31B9}" destId="{42FD68D3-9593-4824-8BEB-8C9788F7A2BA}" srcOrd="1" destOrd="0" presId="urn:microsoft.com/office/officeart/2005/8/layout/orgChart1"/>
    <dgm:cxn modelId="{F914BF9E-48D7-4FC1-9C4C-322C7FCF6DD0}" type="presParOf" srcId="{D2459599-FF05-417D-8C75-492747F424A1}" destId="{309EDBB3-AD0D-402F-9430-CB75AB85AB5E}" srcOrd="1" destOrd="0" presId="urn:microsoft.com/office/officeart/2005/8/layout/orgChart1"/>
    <dgm:cxn modelId="{039DF853-A9D0-4D9C-8A8F-B08B60CEC8B4}" type="presParOf" srcId="{D2459599-FF05-417D-8C75-492747F424A1}" destId="{C7CE9522-26BB-4379-9275-F33C12042F1D}" srcOrd="2" destOrd="0" presId="urn:microsoft.com/office/officeart/2005/8/layout/orgChart1"/>
    <dgm:cxn modelId="{402F1362-1AE9-4709-94FB-822C8FFF5987}" type="presParOf" srcId="{A9AEE8C1-B64C-488C-A6F8-5CBF8A9065A6}" destId="{6EF35138-6844-4430-96A7-0AA80069B6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0B64326-0DE6-4122-9F43-450C95190285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F45109-B67F-459D-8F03-C21837837076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Therapy dose dimensions</a:t>
          </a:r>
        </a:p>
      </dgm:t>
    </dgm:pt>
    <dgm:pt modelId="{562B5E5B-89C9-4134-A322-470E921E92BD}" type="parTrans" cxnId="{196FC252-D92A-4165-8F33-AA25762E9BD1}">
      <dgm:prSet/>
      <dgm:spPr>
        <a:ln>
          <a:solidFill>
            <a:srgbClr val="4472C4"/>
          </a:solidFill>
        </a:ln>
      </dgm:spPr>
      <dgm:t>
        <a:bodyPr/>
        <a:lstStyle/>
        <a:p>
          <a:endParaRPr lang="en-US"/>
        </a:p>
      </dgm:t>
    </dgm:pt>
    <dgm:pt modelId="{F277C6EC-0A8F-44C2-8EAD-6324D95AF425}" type="sibTrans" cxnId="{196FC252-D92A-4165-8F33-AA25762E9BD1}">
      <dgm:prSet/>
      <dgm:spPr/>
      <dgm:t>
        <a:bodyPr/>
        <a:lstStyle/>
        <a:p>
          <a:endParaRPr lang="en-US"/>
        </a:p>
      </dgm:t>
    </dgm:pt>
    <dgm:pt modelId="{CE698A9F-CFAE-4D0B-A6CE-72985F191E47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Objective therapy dose dimensions </a:t>
          </a:r>
        </a:p>
      </dgm:t>
    </dgm:pt>
    <dgm:pt modelId="{4C2C75F4-28E2-4F5E-9B04-CB3D07B265B1}" type="parTrans" cxnId="{54DC3208-9303-4225-9297-755669187F58}">
      <dgm:prSet/>
      <dgm:spPr/>
      <dgm:t>
        <a:bodyPr/>
        <a:lstStyle/>
        <a:p>
          <a:endParaRPr lang="en-US"/>
        </a:p>
      </dgm:t>
    </dgm:pt>
    <dgm:pt modelId="{9312AE2C-3EA1-480F-B5CE-8ABEB9FB6B1C}" type="sibTrans" cxnId="{54DC3208-9303-4225-9297-755669187F58}">
      <dgm:prSet/>
      <dgm:spPr/>
      <dgm:t>
        <a:bodyPr/>
        <a:lstStyle/>
        <a:p>
          <a:endParaRPr lang="en-US"/>
        </a:p>
      </dgm:t>
    </dgm:pt>
    <dgm:pt modelId="{3CA68979-C62C-4778-984A-58944600A4AA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Subjective therapy dose dimensions</a:t>
          </a:r>
        </a:p>
      </dgm:t>
    </dgm:pt>
    <dgm:pt modelId="{4B24AC0E-57E7-492B-BB2C-FDF02C0F6967}" type="parTrans" cxnId="{97AC7706-0846-470B-A72E-000A06DC6BBC}">
      <dgm:prSet/>
      <dgm:spPr/>
      <dgm:t>
        <a:bodyPr/>
        <a:lstStyle/>
        <a:p>
          <a:endParaRPr lang="en-US"/>
        </a:p>
      </dgm:t>
    </dgm:pt>
    <dgm:pt modelId="{27559FBE-4329-4A08-963B-7F0558C8319F}" type="sibTrans" cxnId="{97AC7706-0846-470B-A72E-000A06DC6BBC}">
      <dgm:prSet/>
      <dgm:spPr/>
      <dgm:t>
        <a:bodyPr/>
        <a:lstStyle/>
        <a:p>
          <a:endParaRPr lang="en-US"/>
        </a:p>
      </dgm:t>
    </dgm:pt>
    <dgm:pt modelId="{84C72A5E-AC9A-4F57-880B-6B4D699FDC60}" type="pres">
      <dgm:prSet presAssocID="{E0B64326-0DE6-4122-9F43-450C951902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5D6FD5-A140-499A-9205-118087DE14A8}" type="pres">
      <dgm:prSet presAssocID="{8DF45109-B67F-459D-8F03-C21837837076}" presName="hierRoot1" presStyleCnt="0">
        <dgm:presLayoutVars>
          <dgm:hierBranch val="init"/>
        </dgm:presLayoutVars>
      </dgm:prSet>
      <dgm:spPr/>
    </dgm:pt>
    <dgm:pt modelId="{6CA00E0A-186D-4AE0-9957-128D0CB835C0}" type="pres">
      <dgm:prSet presAssocID="{8DF45109-B67F-459D-8F03-C21837837076}" presName="rootComposite1" presStyleCnt="0"/>
      <dgm:spPr/>
    </dgm:pt>
    <dgm:pt modelId="{6AD337D1-D8AC-4FE2-9A99-6B5E97640513}" type="pres">
      <dgm:prSet presAssocID="{8DF45109-B67F-459D-8F03-C21837837076}" presName="rootText1" presStyleLbl="node0" presStyleIdx="0" presStyleCnt="1">
        <dgm:presLayoutVars>
          <dgm:chPref val="3"/>
        </dgm:presLayoutVars>
      </dgm:prSet>
      <dgm:spPr/>
    </dgm:pt>
    <dgm:pt modelId="{63508D2C-9DC1-4EC8-9C3B-ED9A38FEA94D}" type="pres">
      <dgm:prSet presAssocID="{8DF45109-B67F-459D-8F03-C21837837076}" presName="rootConnector1" presStyleLbl="node1" presStyleIdx="0" presStyleCnt="0"/>
      <dgm:spPr/>
    </dgm:pt>
    <dgm:pt modelId="{D7572ED2-CDCA-483F-A8EA-CBE125CFB7F7}" type="pres">
      <dgm:prSet presAssocID="{8DF45109-B67F-459D-8F03-C21837837076}" presName="hierChild2" presStyleCnt="0"/>
      <dgm:spPr/>
    </dgm:pt>
    <dgm:pt modelId="{6DEE134F-074F-45D4-B48E-EFCA9954AC86}" type="pres">
      <dgm:prSet presAssocID="{4C2C75F4-28E2-4F5E-9B04-CB3D07B265B1}" presName="Name37" presStyleLbl="parChTrans1D2" presStyleIdx="0" presStyleCnt="2"/>
      <dgm:spPr/>
    </dgm:pt>
    <dgm:pt modelId="{1BF2AAB5-BAEC-4E82-9C52-84F54E548EBF}" type="pres">
      <dgm:prSet presAssocID="{CE698A9F-CFAE-4D0B-A6CE-72985F191E47}" presName="hierRoot2" presStyleCnt="0">
        <dgm:presLayoutVars>
          <dgm:hierBranch val="init"/>
        </dgm:presLayoutVars>
      </dgm:prSet>
      <dgm:spPr/>
    </dgm:pt>
    <dgm:pt modelId="{A9E3CF30-D374-4A7A-B1FA-5EBFB3FCEEEA}" type="pres">
      <dgm:prSet presAssocID="{CE698A9F-CFAE-4D0B-A6CE-72985F191E47}" presName="rootComposite" presStyleCnt="0"/>
      <dgm:spPr/>
    </dgm:pt>
    <dgm:pt modelId="{4DB00490-7478-4E7C-BB00-F606F909651F}" type="pres">
      <dgm:prSet presAssocID="{CE698A9F-CFAE-4D0B-A6CE-72985F191E47}" presName="rootText" presStyleLbl="node2" presStyleIdx="0" presStyleCnt="2">
        <dgm:presLayoutVars>
          <dgm:chPref val="3"/>
        </dgm:presLayoutVars>
      </dgm:prSet>
      <dgm:spPr/>
    </dgm:pt>
    <dgm:pt modelId="{A7204089-C950-479E-ABF8-F77D17CC1412}" type="pres">
      <dgm:prSet presAssocID="{CE698A9F-CFAE-4D0B-A6CE-72985F191E47}" presName="rootConnector" presStyleLbl="node2" presStyleIdx="0" presStyleCnt="2"/>
      <dgm:spPr/>
    </dgm:pt>
    <dgm:pt modelId="{B4A93F01-D2B6-4C24-AA4E-5053595814F7}" type="pres">
      <dgm:prSet presAssocID="{CE698A9F-CFAE-4D0B-A6CE-72985F191E47}" presName="hierChild4" presStyleCnt="0"/>
      <dgm:spPr/>
    </dgm:pt>
    <dgm:pt modelId="{C65267B2-93A4-4327-931C-31B6458A5D74}" type="pres">
      <dgm:prSet presAssocID="{CE698A9F-CFAE-4D0B-A6CE-72985F191E47}" presName="hierChild5" presStyleCnt="0"/>
      <dgm:spPr/>
    </dgm:pt>
    <dgm:pt modelId="{4330E4B2-BDCF-4B58-BC56-FD0CA880B6D1}" type="pres">
      <dgm:prSet presAssocID="{4B24AC0E-57E7-492B-BB2C-FDF02C0F6967}" presName="Name37" presStyleLbl="parChTrans1D2" presStyleIdx="1" presStyleCnt="2"/>
      <dgm:spPr/>
    </dgm:pt>
    <dgm:pt modelId="{75E74B06-AF32-4E97-94EE-76A0F35ED80B}" type="pres">
      <dgm:prSet presAssocID="{3CA68979-C62C-4778-984A-58944600A4AA}" presName="hierRoot2" presStyleCnt="0">
        <dgm:presLayoutVars>
          <dgm:hierBranch val="init"/>
        </dgm:presLayoutVars>
      </dgm:prSet>
      <dgm:spPr/>
    </dgm:pt>
    <dgm:pt modelId="{6933EA75-8C48-4CDC-8880-C6A3A6BB4605}" type="pres">
      <dgm:prSet presAssocID="{3CA68979-C62C-4778-984A-58944600A4AA}" presName="rootComposite" presStyleCnt="0"/>
      <dgm:spPr/>
    </dgm:pt>
    <dgm:pt modelId="{DEC414AF-681D-47F8-8927-ECC7D00ED353}" type="pres">
      <dgm:prSet presAssocID="{3CA68979-C62C-4778-984A-58944600A4AA}" presName="rootText" presStyleLbl="node2" presStyleIdx="1" presStyleCnt="2">
        <dgm:presLayoutVars>
          <dgm:chPref val="3"/>
        </dgm:presLayoutVars>
      </dgm:prSet>
      <dgm:spPr/>
    </dgm:pt>
    <dgm:pt modelId="{FCCA01CC-5B38-484A-A1FE-FBEAB08D2EAA}" type="pres">
      <dgm:prSet presAssocID="{3CA68979-C62C-4778-984A-58944600A4AA}" presName="rootConnector" presStyleLbl="node2" presStyleIdx="1" presStyleCnt="2"/>
      <dgm:spPr/>
    </dgm:pt>
    <dgm:pt modelId="{E0D507FD-89BB-4F9F-868A-2707D53F158F}" type="pres">
      <dgm:prSet presAssocID="{3CA68979-C62C-4778-984A-58944600A4AA}" presName="hierChild4" presStyleCnt="0"/>
      <dgm:spPr/>
    </dgm:pt>
    <dgm:pt modelId="{016AD724-A5B2-4A5F-9FCD-C32CFF1D46E8}" type="pres">
      <dgm:prSet presAssocID="{3CA68979-C62C-4778-984A-58944600A4AA}" presName="hierChild5" presStyleCnt="0"/>
      <dgm:spPr/>
    </dgm:pt>
    <dgm:pt modelId="{81C6CA87-9D9E-4E69-83E6-4DEF41CAB28F}" type="pres">
      <dgm:prSet presAssocID="{8DF45109-B67F-459D-8F03-C21837837076}" presName="hierChild3" presStyleCnt="0"/>
      <dgm:spPr/>
    </dgm:pt>
  </dgm:ptLst>
  <dgm:cxnLst>
    <dgm:cxn modelId="{97AC7706-0846-470B-A72E-000A06DC6BBC}" srcId="{8DF45109-B67F-459D-8F03-C21837837076}" destId="{3CA68979-C62C-4778-984A-58944600A4AA}" srcOrd="1" destOrd="0" parTransId="{4B24AC0E-57E7-492B-BB2C-FDF02C0F6967}" sibTransId="{27559FBE-4329-4A08-963B-7F0558C8319F}"/>
    <dgm:cxn modelId="{54DC3208-9303-4225-9297-755669187F58}" srcId="{8DF45109-B67F-459D-8F03-C21837837076}" destId="{CE698A9F-CFAE-4D0B-A6CE-72985F191E47}" srcOrd="0" destOrd="0" parTransId="{4C2C75F4-28E2-4F5E-9B04-CB3D07B265B1}" sibTransId="{9312AE2C-3EA1-480F-B5CE-8ABEB9FB6B1C}"/>
    <dgm:cxn modelId="{9965950C-540D-4E78-8583-8EE1E1DC6CBD}" type="presOf" srcId="{CE698A9F-CFAE-4D0B-A6CE-72985F191E47}" destId="{A7204089-C950-479E-ABF8-F77D17CC1412}" srcOrd="1" destOrd="0" presId="urn:microsoft.com/office/officeart/2005/8/layout/orgChart1"/>
    <dgm:cxn modelId="{9E28852D-B92F-4CD3-AB51-17FA88B9A924}" type="presOf" srcId="{4B24AC0E-57E7-492B-BB2C-FDF02C0F6967}" destId="{4330E4B2-BDCF-4B58-BC56-FD0CA880B6D1}" srcOrd="0" destOrd="0" presId="urn:microsoft.com/office/officeart/2005/8/layout/orgChart1"/>
    <dgm:cxn modelId="{72B2E44D-D3F8-47A6-9914-9E56A09E2221}" type="presOf" srcId="{8DF45109-B67F-459D-8F03-C21837837076}" destId="{6AD337D1-D8AC-4FE2-9A99-6B5E97640513}" srcOrd="0" destOrd="0" presId="urn:microsoft.com/office/officeart/2005/8/layout/orgChart1"/>
    <dgm:cxn modelId="{196FC252-D92A-4165-8F33-AA25762E9BD1}" srcId="{E0B64326-0DE6-4122-9F43-450C95190285}" destId="{8DF45109-B67F-459D-8F03-C21837837076}" srcOrd="0" destOrd="0" parTransId="{562B5E5B-89C9-4134-A322-470E921E92BD}" sibTransId="{F277C6EC-0A8F-44C2-8EAD-6324D95AF425}"/>
    <dgm:cxn modelId="{7E6E2359-FECF-4F3D-B36B-57231A2D5CCE}" type="presOf" srcId="{E0B64326-0DE6-4122-9F43-450C95190285}" destId="{84C72A5E-AC9A-4F57-880B-6B4D699FDC60}" srcOrd="0" destOrd="0" presId="urn:microsoft.com/office/officeart/2005/8/layout/orgChart1"/>
    <dgm:cxn modelId="{1FCFCD9B-01F1-4EA7-BA37-0FE772843AF5}" type="presOf" srcId="{3CA68979-C62C-4778-984A-58944600A4AA}" destId="{DEC414AF-681D-47F8-8927-ECC7D00ED353}" srcOrd="0" destOrd="0" presId="urn:microsoft.com/office/officeart/2005/8/layout/orgChart1"/>
    <dgm:cxn modelId="{1491C69F-8A2B-4EF7-8EAA-2C5F0597D527}" type="presOf" srcId="{4C2C75F4-28E2-4F5E-9B04-CB3D07B265B1}" destId="{6DEE134F-074F-45D4-B48E-EFCA9954AC86}" srcOrd="0" destOrd="0" presId="urn:microsoft.com/office/officeart/2005/8/layout/orgChart1"/>
    <dgm:cxn modelId="{33E98FBE-035A-44A5-AAC1-68A7D8FED340}" type="presOf" srcId="{8DF45109-B67F-459D-8F03-C21837837076}" destId="{63508D2C-9DC1-4EC8-9C3B-ED9A38FEA94D}" srcOrd="1" destOrd="0" presId="urn:microsoft.com/office/officeart/2005/8/layout/orgChart1"/>
    <dgm:cxn modelId="{2C58D4CC-7DE8-4568-8EFE-6E2459454FDC}" type="presOf" srcId="{CE698A9F-CFAE-4D0B-A6CE-72985F191E47}" destId="{4DB00490-7478-4E7C-BB00-F606F909651F}" srcOrd="0" destOrd="0" presId="urn:microsoft.com/office/officeart/2005/8/layout/orgChart1"/>
    <dgm:cxn modelId="{34115DDE-30F2-45B3-A01F-CB2E172575EA}" type="presOf" srcId="{3CA68979-C62C-4778-984A-58944600A4AA}" destId="{FCCA01CC-5B38-484A-A1FE-FBEAB08D2EAA}" srcOrd="1" destOrd="0" presId="urn:microsoft.com/office/officeart/2005/8/layout/orgChart1"/>
    <dgm:cxn modelId="{3C37F7FE-5950-42D5-9A9C-485034FD857E}" type="presParOf" srcId="{84C72A5E-AC9A-4F57-880B-6B4D699FDC60}" destId="{275D6FD5-A140-499A-9205-118087DE14A8}" srcOrd="0" destOrd="0" presId="urn:microsoft.com/office/officeart/2005/8/layout/orgChart1"/>
    <dgm:cxn modelId="{87E94FDF-7B6D-4319-B96A-CB34E5ACE0EE}" type="presParOf" srcId="{275D6FD5-A140-499A-9205-118087DE14A8}" destId="{6CA00E0A-186D-4AE0-9957-128D0CB835C0}" srcOrd="0" destOrd="0" presId="urn:microsoft.com/office/officeart/2005/8/layout/orgChart1"/>
    <dgm:cxn modelId="{04B677D0-EC93-4613-A999-6B8DCFB6E6CD}" type="presParOf" srcId="{6CA00E0A-186D-4AE0-9957-128D0CB835C0}" destId="{6AD337D1-D8AC-4FE2-9A99-6B5E97640513}" srcOrd="0" destOrd="0" presId="urn:microsoft.com/office/officeart/2005/8/layout/orgChart1"/>
    <dgm:cxn modelId="{57DAF7AC-0DFE-4470-BACB-04111E0D15E5}" type="presParOf" srcId="{6CA00E0A-186D-4AE0-9957-128D0CB835C0}" destId="{63508D2C-9DC1-4EC8-9C3B-ED9A38FEA94D}" srcOrd="1" destOrd="0" presId="urn:microsoft.com/office/officeart/2005/8/layout/orgChart1"/>
    <dgm:cxn modelId="{BF70C2BC-4C06-4199-9FC7-8A136E4C8CE3}" type="presParOf" srcId="{275D6FD5-A140-499A-9205-118087DE14A8}" destId="{D7572ED2-CDCA-483F-A8EA-CBE125CFB7F7}" srcOrd="1" destOrd="0" presId="urn:microsoft.com/office/officeart/2005/8/layout/orgChart1"/>
    <dgm:cxn modelId="{003A86F2-DC50-4174-BFFB-671DB412F798}" type="presParOf" srcId="{D7572ED2-CDCA-483F-A8EA-CBE125CFB7F7}" destId="{6DEE134F-074F-45D4-B48E-EFCA9954AC86}" srcOrd="0" destOrd="0" presId="urn:microsoft.com/office/officeart/2005/8/layout/orgChart1"/>
    <dgm:cxn modelId="{DFE608E1-8552-4CAB-8EDF-52E5705314EA}" type="presParOf" srcId="{D7572ED2-CDCA-483F-A8EA-CBE125CFB7F7}" destId="{1BF2AAB5-BAEC-4E82-9C52-84F54E548EBF}" srcOrd="1" destOrd="0" presId="urn:microsoft.com/office/officeart/2005/8/layout/orgChart1"/>
    <dgm:cxn modelId="{3AAB54D0-5769-4FBC-88A8-740219785021}" type="presParOf" srcId="{1BF2AAB5-BAEC-4E82-9C52-84F54E548EBF}" destId="{A9E3CF30-D374-4A7A-B1FA-5EBFB3FCEEEA}" srcOrd="0" destOrd="0" presId="urn:microsoft.com/office/officeart/2005/8/layout/orgChart1"/>
    <dgm:cxn modelId="{8A626735-2D4D-4DFE-B762-63503504F042}" type="presParOf" srcId="{A9E3CF30-D374-4A7A-B1FA-5EBFB3FCEEEA}" destId="{4DB00490-7478-4E7C-BB00-F606F909651F}" srcOrd="0" destOrd="0" presId="urn:microsoft.com/office/officeart/2005/8/layout/orgChart1"/>
    <dgm:cxn modelId="{29986A88-0F6A-4E0D-A13F-6281CC7786D2}" type="presParOf" srcId="{A9E3CF30-D374-4A7A-B1FA-5EBFB3FCEEEA}" destId="{A7204089-C950-479E-ABF8-F77D17CC1412}" srcOrd="1" destOrd="0" presId="urn:microsoft.com/office/officeart/2005/8/layout/orgChart1"/>
    <dgm:cxn modelId="{2A1C5700-A4A8-48CC-B608-C5CCF62CDB4D}" type="presParOf" srcId="{1BF2AAB5-BAEC-4E82-9C52-84F54E548EBF}" destId="{B4A93F01-D2B6-4C24-AA4E-5053595814F7}" srcOrd="1" destOrd="0" presId="urn:microsoft.com/office/officeart/2005/8/layout/orgChart1"/>
    <dgm:cxn modelId="{230E0DB7-0FA6-4932-930C-41BB3E532589}" type="presParOf" srcId="{1BF2AAB5-BAEC-4E82-9C52-84F54E548EBF}" destId="{C65267B2-93A4-4327-931C-31B6458A5D74}" srcOrd="2" destOrd="0" presId="urn:microsoft.com/office/officeart/2005/8/layout/orgChart1"/>
    <dgm:cxn modelId="{45BBC196-53AC-4A7D-B07F-C428FF045D9B}" type="presParOf" srcId="{D7572ED2-CDCA-483F-A8EA-CBE125CFB7F7}" destId="{4330E4B2-BDCF-4B58-BC56-FD0CA880B6D1}" srcOrd="2" destOrd="0" presId="urn:microsoft.com/office/officeart/2005/8/layout/orgChart1"/>
    <dgm:cxn modelId="{2DB16A81-2219-45E2-90E9-25F1197D9089}" type="presParOf" srcId="{D7572ED2-CDCA-483F-A8EA-CBE125CFB7F7}" destId="{75E74B06-AF32-4E97-94EE-76A0F35ED80B}" srcOrd="3" destOrd="0" presId="urn:microsoft.com/office/officeart/2005/8/layout/orgChart1"/>
    <dgm:cxn modelId="{0E4723A6-FFF3-4CA5-BD82-B21629F39290}" type="presParOf" srcId="{75E74B06-AF32-4E97-94EE-76A0F35ED80B}" destId="{6933EA75-8C48-4CDC-8880-C6A3A6BB4605}" srcOrd="0" destOrd="0" presId="urn:microsoft.com/office/officeart/2005/8/layout/orgChart1"/>
    <dgm:cxn modelId="{4016F913-FDBB-41F9-85D6-91FCD1531FD6}" type="presParOf" srcId="{6933EA75-8C48-4CDC-8880-C6A3A6BB4605}" destId="{DEC414AF-681D-47F8-8927-ECC7D00ED353}" srcOrd="0" destOrd="0" presId="urn:microsoft.com/office/officeart/2005/8/layout/orgChart1"/>
    <dgm:cxn modelId="{A01E5DF7-E561-46D8-966A-FBE9652C17FD}" type="presParOf" srcId="{6933EA75-8C48-4CDC-8880-C6A3A6BB4605}" destId="{FCCA01CC-5B38-484A-A1FE-FBEAB08D2EAA}" srcOrd="1" destOrd="0" presId="urn:microsoft.com/office/officeart/2005/8/layout/orgChart1"/>
    <dgm:cxn modelId="{A4B3D429-295F-48BB-AC74-07615017C652}" type="presParOf" srcId="{75E74B06-AF32-4E97-94EE-76A0F35ED80B}" destId="{E0D507FD-89BB-4F9F-868A-2707D53F158F}" srcOrd="1" destOrd="0" presId="urn:microsoft.com/office/officeart/2005/8/layout/orgChart1"/>
    <dgm:cxn modelId="{D2A53FD9-3FEA-4630-A9E4-159E669D1A17}" type="presParOf" srcId="{75E74B06-AF32-4E97-94EE-76A0F35ED80B}" destId="{016AD724-A5B2-4A5F-9FCD-C32CFF1D46E8}" srcOrd="2" destOrd="0" presId="urn:microsoft.com/office/officeart/2005/8/layout/orgChart1"/>
    <dgm:cxn modelId="{6F0E14AE-E4A7-444F-8A01-E0A97949A4E3}" type="presParOf" srcId="{275D6FD5-A140-499A-9205-118087DE14A8}" destId="{81C6CA87-9D9E-4E69-83E6-4DEF41CAB2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27DB8A8-96F1-404C-8753-ABEAA36D8D6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1BF969-84A5-4156-910A-D69C41CE356F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Clinical expertise </a:t>
          </a:r>
        </a:p>
      </dgm:t>
    </dgm:pt>
    <dgm:pt modelId="{84FC7D57-B4E1-4032-9F33-ED807CCF7EAB}" type="parTrans" cxnId="{891CB715-4FAA-49D8-9402-2D470BE4825F}">
      <dgm:prSet/>
      <dgm:spPr/>
      <dgm:t>
        <a:bodyPr/>
        <a:lstStyle/>
        <a:p>
          <a:endParaRPr lang="en-US"/>
        </a:p>
      </dgm:t>
    </dgm:pt>
    <dgm:pt modelId="{ECEBFF34-70AA-4A10-945D-D65353F05489}" type="sibTrans" cxnId="{891CB715-4FAA-49D8-9402-2D470BE4825F}">
      <dgm:prSet/>
      <dgm:spPr/>
      <dgm:t>
        <a:bodyPr/>
        <a:lstStyle/>
        <a:p>
          <a:endParaRPr lang="en-US"/>
        </a:p>
      </dgm:t>
    </dgm:pt>
    <dgm:pt modelId="{1D5B26C0-0F9C-4140-AED4-AE28B5B5877A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Patient</a:t>
          </a:r>
        </a:p>
      </dgm:t>
    </dgm:pt>
    <dgm:pt modelId="{5DBE242A-A1D0-4237-96FC-D39FA621C595}" type="parTrans" cxnId="{FE853D19-2D35-45D8-B48D-6ADD4CFC51E7}">
      <dgm:prSet/>
      <dgm:spPr/>
      <dgm:t>
        <a:bodyPr/>
        <a:lstStyle/>
        <a:p>
          <a:endParaRPr lang="en-US"/>
        </a:p>
      </dgm:t>
    </dgm:pt>
    <dgm:pt modelId="{2F73DE71-B741-446C-898D-3D99C4A88C81}" type="sibTrans" cxnId="{FE853D19-2D35-45D8-B48D-6ADD4CFC51E7}">
      <dgm:prSet/>
      <dgm:spPr/>
      <dgm:t>
        <a:bodyPr/>
        <a:lstStyle/>
        <a:p>
          <a:endParaRPr lang="en-US"/>
        </a:p>
      </dgm:t>
    </dgm:pt>
    <dgm:pt modelId="{2D0D0220-45A3-4656-88C0-574E76792E57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Literature</a:t>
          </a:r>
        </a:p>
      </dgm:t>
    </dgm:pt>
    <dgm:pt modelId="{8F4BEED8-8612-41B3-8ACC-BC2ACD7FBBED}" type="parTrans" cxnId="{CA568958-03F7-4751-9DEA-A91943C78BAF}">
      <dgm:prSet/>
      <dgm:spPr/>
      <dgm:t>
        <a:bodyPr/>
        <a:lstStyle/>
        <a:p>
          <a:endParaRPr lang="en-US"/>
        </a:p>
      </dgm:t>
    </dgm:pt>
    <dgm:pt modelId="{27840A56-8092-4B0E-BB49-C25524857079}" type="sibTrans" cxnId="{CA568958-03F7-4751-9DEA-A91943C78BAF}">
      <dgm:prSet/>
      <dgm:spPr/>
      <dgm:t>
        <a:bodyPr/>
        <a:lstStyle/>
        <a:p>
          <a:endParaRPr lang="en-US"/>
        </a:p>
      </dgm:t>
    </dgm:pt>
    <dgm:pt modelId="{1186F0D1-7683-429C-947E-D2D582110079}" type="pres">
      <dgm:prSet presAssocID="{027DB8A8-96F1-404C-8753-ABEAA36D8D65}" presName="cycle" presStyleCnt="0">
        <dgm:presLayoutVars>
          <dgm:dir/>
          <dgm:resizeHandles val="exact"/>
        </dgm:presLayoutVars>
      </dgm:prSet>
      <dgm:spPr/>
    </dgm:pt>
    <dgm:pt modelId="{8704490C-65DC-4893-8E41-D07CDD6FEB57}" type="pres">
      <dgm:prSet presAssocID="{1F1BF969-84A5-4156-910A-D69C41CE356F}" presName="node" presStyleLbl="node1" presStyleIdx="0" presStyleCnt="3">
        <dgm:presLayoutVars>
          <dgm:bulletEnabled val="1"/>
        </dgm:presLayoutVars>
      </dgm:prSet>
      <dgm:spPr/>
    </dgm:pt>
    <dgm:pt modelId="{06FBDFB1-51C4-48BC-8A17-B6558923FE47}" type="pres">
      <dgm:prSet presAssocID="{1F1BF969-84A5-4156-910A-D69C41CE356F}" presName="spNode" presStyleCnt="0"/>
      <dgm:spPr/>
    </dgm:pt>
    <dgm:pt modelId="{65848EF8-9573-4DAA-8737-3E9D6D5ECA6D}" type="pres">
      <dgm:prSet presAssocID="{ECEBFF34-70AA-4A10-945D-D65353F05489}" presName="sibTrans" presStyleLbl="sibTrans1D1" presStyleIdx="0" presStyleCnt="3"/>
      <dgm:spPr/>
    </dgm:pt>
    <dgm:pt modelId="{2C197327-4161-4066-8FB8-62CBF490C774}" type="pres">
      <dgm:prSet presAssocID="{1D5B26C0-0F9C-4140-AED4-AE28B5B5877A}" presName="node" presStyleLbl="node1" presStyleIdx="1" presStyleCnt="3">
        <dgm:presLayoutVars>
          <dgm:bulletEnabled val="1"/>
        </dgm:presLayoutVars>
      </dgm:prSet>
      <dgm:spPr/>
    </dgm:pt>
    <dgm:pt modelId="{226059DA-17C7-421A-BFDE-F60ABA0ECD54}" type="pres">
      <dgm:prSet presAssocID="{1D5B26C0-0F9C-4140-AED4-AE28B5B5877A}" presName="spNode" presStyleCnt="0"/>
      <dgm:spPr/>
    </dgm:pt>
    <dgm:pt modelId="{F7146A73-1DE0-40D4-A362-4CEA920E1534}" type="pres">
      <dgm:prSet presAssocID="{2F73DE71-B741-446C-898D-3D99C4A88C81}" presName="sibTrans" presStyleLbl="sibTrans1D1" presStyleIdx="1" presStyleCnt="3"/>
      <dgm:spPr/>
    </dgm:pt>
    <dgm:pt modelId="{1221915A-A6BE-4B5A-80AE-C1B45ED7B0F5}" type="pres">
      <dgm:prSet presAssocID="{2D0D0220-45A3-4656-88C0-574E76792E57}" presName="node" presStyleLbl="node1" presStyleIdx="2" presStyleCnt="3">
        <dgm:presLayoutVars>
          <dgm:bulletEnabled val="1"/>
        </dgm:presLayoutVars>
      </dgm:prSet>
      <dgm:spPr/>
    </dgm:pt>
    <dgm:pt modelId="{6E5F1C66-C5B3-4512-9EBC-8C754F14B985}" type="pres">
      <dgm:prSet presAssocID="{2D0D0220-45A3-4656-88C0-574E76792E57}" presName="spNode" presStyleCnt="0"/>
      <dgm:spPr/>
    </dgm:pt>
    <dgm:pt modelId="{CE0DD9D0-C87B-4F8B-ADF3-5B0A076200DE}" type="pres">
      <dgm:prSet presAssocID="{27840A56-8092-4B0E-BB49-C25524857079}" presName="sibTrans" presStyleLbl="sibTrans1D1" presStyleIdx="2" presStyleCnt="3"/>
      <dgm:spPr/>
    </dgm:pt>
  </dgm:ptLst>
  <dgm:cxnLst>
    <dgm:cxn modelId="{891CB715-4FAA-49D8-9402-2D470BE4825F}" srcId="{027DB8A8-96F1-404C-8753-ABEAA36D8D65}" destId="{1F1BF969-84A5-4156-910A-D69C41CE356F}" srcOrd="0" destOrd="0" parTransId="{84FC7D57-B4E1-4032-9F33-ED807CCF7EAB}" sibTransId="{ECEBFF34-70AA-4A10-945D-D65353F05489}"/>
    <dgm:cxn modelId="{FE853D19-2D35-45D8-B48D-6ADD4CFC51E7}" srcId="{027DB8A8-96F1-404C-8753-ABEAA36D8D65}" destId="{1D5B26C0-0F9C-4140-AED4-AE28B5B5877A}" srcOrd="1" destOrd="0" parTransId="{5DBE242A-A1D0-4237-96FC-D39FA621C595}" sibTransId="{2F73DE71-B741-446C-898D-3D99C4A88C81}"/>
    <dgm:cxn modelId="{4916AC68-3CBB-4F78-9BBB-5CFD6D28EB39}" type="presOf" srcId="{1D5B26C0-0F9C-4140-AED4-AE28B5B5877A}" destId="{2C197327-4161-4066-8FB8-62CBF490C774}" srcOrd="0" destOrd="0" presId="urn:microsoft.com/office/officeart/2005/8/layout/cycle6"/>
    <dgm:cxn modelId="{C0FBEF49-E337-439D-9BA8-A6716330D66A}" type="presOf" srcId="{1F1BF969-84A5-4156-910A-D69C41CE356F}" destId="{8704490C-65DC-4893-8E41-D07CDD6FEB57}" srcOrd="0" destOrd="0" presId="urn:microsoft.com/office/officeart/2005/8/layout/cycle6"/>
    <dgm:cxn modelId="{CA568958-03F7-4751-9DEA-A91943C78BAF}" srcId="{027DB8A8-96F1-404C-8753-ABEAA36D8D65}" destId="{2D0D0220-45A3-4656-88C0-574E76792E57}" srcOrd="2" destOrd="0" parTransId="{8F4BEED8-8612-41B3-8ACC-BC2ACD7FBBED}" sibTransId="{27840A56-8092-4B0E-BB49-C25524857079}"/>
    <dgm:cxn modelId="{6E345A86-19B1-4B16-82E4-D649EB6B6BCE}" type="presOf" srcId="{ECEBFF34-70AA-4A10-945D-D65353F05489}" destId="{65848EF8-9573-4DAA-8737-3E9D6D5ECA6D}" srcOrd="0" destOrd="0" presId="urn:microsoft.com/office/officeart/2005/8/layout/cycle6"/>
    <dgm:cxn modelId="{37D600CE-D9F1-46E7-8330-25ACDF5C0BC4}" type="presOf" srcId="{27840A56-8092-4B0E-BB49-C25524857079}" destId="{CE0DD9D0-C87B-4F8B-ADF3-5B0A076200DE}" srcOrd="0" destOrd="0" presId="urn:microsoft.com/office/officeart/2005/8/layout/cycle6"/>
    <dgm:cxn modelId="{D7DA7AF1-854D-4356-A6E8-8AD6658011AF}" type="presOf" srcId="{2F73DE71-B741-446C-898D-3D99C4A88C81}" destId="{F7146A73-1DE0-40D4-A362-4CEA920E1534}" srcOrd="0" destOrd="0" presId="urn:microsoft.com/office/officeart/2005/8/layout/cycle6"/>
    <dgm:cxn modelId="{786ACFFA-39B3-43B0-BEF7-F4D07968DA60}" type="presOf" srcId="{027DB8A8-96F1-404C-8753-ABEAA36D8D65}" destId="{1186F0D1-7683-429C-947E-D2D582110079}" srcOrd="0" destOrd="0" presId="urn:microsoft.com/office/officeart/2005/8/layout/cycle6"/>
    <dgm:cxn modelId="{F9888EFB-33C4-4B1B-802E-8ABE287835C7}" type="presOf" srcId="{2D0D0220-45A3-4656-88C0-574E76792E57}" destId="{1221915A-A6BE-4B5A-80AE-C1B45ED7B0F5}" srcOrd="0" destOrd="0" presId="urn:microsoft.com/office/officeart/2005/8/layout/cycle6"/>
    <dgm:cxn modelId="{A29FFC7F-9266-4D94-9EC4-A329BED0ABA8}" type="presParOf" srcId="{1186F0D1-7683-429C-947E-D2D582110079}" destId="{8704490C-65DC-4893-8E41-D07CDD6FEB57}" srcOrd="0" destOrd="0" presId="urn:microsoft.com/office/officeart/2005/8/layout/cycle6"/>
    <dgm:cxn modelId="{88106285-B62E-41CC-BA81-D6331F0171A0}" type="presParOf" srcId="{1186F0D1-7683-429C-947E-D2D582110079}" destId="{06FBDFB1-51C4-48BC-8A17-B6558923FE47}" srcOrd="1" destOrd="0" presId="urn:microsoft.com/office/officeart/2005/8/layout/cycle6"/>
    <dgm:cxn modelId="{DE03EFE1-7296-4222-B8E1-1FE6B06B7380}" type="presParOf" srcId="{1186F0D1-7683-429C-947E-D2D582110079}" destId="{65848EF8-9573-4DAA-8737-3E9D6D5ECA6D}" srcOrd="2" destOrd="0" presId="urn:microsoft.com/office/officeart/2005/8/layout/cycle6"/>
    <dgm:cxn modelId="{72F84050-0F7F-49D9-AD35-FAEDCA94B5E0}" type="presParOf" srcId="{1186F0D1-7683-429C-947E-D2D582110079}" destId="{2C197327-4161-4066-8FB8-62CBF490C774}" srcOrd="3" destOrd="0" presId="urn:microsoft.com/office/officeart/2005/8/layout/cycle6"/>
    <dgm:cxn modelId="{B9A50252-4B32-4D8E-B87C-379CC5AE54B9}" type="presParOf" srcId="{1186F0D1-7683-429C-947E-D2D582110079}" destId="{226059DA-17C7-421A-BFDE-F60ABA0ECD54}" srcOrd="4" destOrd="0" presId="urn:microsoft.com/office/officeart/2005/8/layout/cycle6"/>
    <dgm:cxn modelId="{37A5A073-4344-4249-8277-2E33AE687D84}" type="presParOf" srcId="{1186F0D1-7683-429C-947E-D2D582110079}" destId="{F7146A73-1DE0-40D4-A362-4CEA920E1534}" srcOrd="5" destOrd="0" presId="urn:microsoft.com/office/officeart/2005/8/layout/cycle6"/>
    <dgm:cxn modelId="{12CA77C3-EDD5-4A72-84E4-776C9BF02222}" type="presParOf" srcId="{1186F0D1-7683-429C-947E-D2D582110079}" destId="{1221915A-A6BE-4B5A-80AE-C1B45ED7B0F5}" srcOrd="6" destOrd="0" presId="urn:microsoft.com/office/officeart/2005/8/layout/cycle6"/>
    <dgm:cxn modelId="{3C45E6F3-D563-46DC-AC0F-70F3F43BA1B5}" type="presParOf" srcId="{1186F0D1-7683-429C-947E-D2D582110079}" destId="{6E5F1C66-C5B3-4512-9EBC-8C754F14B985}" srcOrd="7" destOrd="0" presId="urn:microsoft.com/office/officeart/2005/8/layout/cycle6"/>
    <dgm:cxn modelId="{A532AFDA-7AEE-4B61-A083-4BDE8C35B766}" type="presParOf" srcId="{1186F0D1-7683-429C-947E-D2D582110079}" destId="{CE0DD9D0-C87B-4F8B-ADF3-5B0A076200DE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C0CAE9-3F43-4402-866E-A1073D1D8A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422ACE-F5BB-4808-BD97-24404115749B}">
      <dgm:prSet phldrT="[Text]"/>
      <dgm:spPr/>
      <dgm:t>
        <a:bodyPr/>
        <a:lstStyle/>
        <a:p>
          <a:r>
            <a:rPr lang="en-US" dirty="0"/>
            <a:t>Research project </a:t>
          </a:r>
        </a:p>
      </dgm:t>
    </dgm:pt>
    <dgm:pt modelId="{81DF5D05-6F8F-4E53-B542-2610973BAB3B}" type="parTrans" cxnId="{BF1704D7-4D7E-445D-B300-A6A2C6765896}">
      <dgm:prSet/>
      <dgm:spPr/>
      <dgm:t>
        <a:bodyPr/>
        <a:lstStyle/>
        <a:p>
          <a:endParaRPr lang="en-US"/>
        </a:p>
      </dgm:t>
    </dgm:pt>
    <dgm:pt modelId="{05750798-96FF-474B-BB41-8416FE15CE6C}" type="sibTrans" cxnId="{BF1704D7-4D7E-445D-B300-A6A2C6765896}">
      <dgm:prSet/>
      <dgm:spPr/>
      <dgm:t>
        <a:bodyPr/>
        <a:lstStyle/>
        <a:p>
          <a:endParaRPr lang="en-US"/>
        </a:p>
      </dgm:t>
    </dgm:pt>
    <dgm:pt modelId="{5AE64B42-3666-44D6-924C-29C86E9D7D01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Systematic review</a:t>
          </a:r>
        </a:p>
      </dgm:t>
    </dgm:pt>
    <dgm:pt modelId="{41FC5CE4-C33A-4CC5-8864-4DD2D95F4144}" type="parTrans" cxnId="{CCAA645C-989B-454A-AC4B-E0D1986E4561}">
      <dgm:prSet/>
      <dgm:spPr/>
      <dgm:t>
        <a:bodyPr/>
        <a:lstStyle/>
        <a:p>
          <a:endParaRPr lang="en-US"/>
        </a:p>
      </dgm:t>
    </dgm:pt>
    <dgm:pt modelId="{056D53B7-8381-422A-825C-130B640BB694}" type="sibTrans" cxnId="{CCAA645C-989B-454A-AC4B-E0D1986E4561}">
      <dgm:prSet/>
      <dgm:spPr/>
      <dgm:t>
        <a:bodyPr/>
        <a:lstStyle/>
        <a:p>
          <a:endParaRPr lang="en-US"/>
        </a:p>
      </dgm:t>
    </dgm:pt>
    <dgm:pt modelId="{4DC00305-9306-4815-9473-A323D1690D32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Multicenter observation study </a:t>
          </a:r>
        </a:p>
      </dgm:t>
    </dgm:pt>
    <dgm:pt modelId="{8FEF040D-E7D1-4455-997A-8D7D5F7B80FA}" type="parTrans" cxnId="{80E584B0-9AC2-49C0-88B0-6D0C7D00BBEF}">
      <dgm:prSet/>
      <dgm:spPr/>
      <dgm:t>
        <a:bodyPr/>
        <a:lstStyle/>
        <a:p>
          <a:endParaRPr lang="en-US"/>
        </a:p>
      </dgm:t>
    </dgm:pt>
    <dgm:pt modelId="{1BC4E22D-87EB-4C47-A8B5-C25646521CA7}" type="sibTrans" cxnId="{80E584B0-9AC2-49C0-88B0-6D0C7D00BBEF}">
      <dgm:prSet/>
      <dgm:spPr/>
      <dgm:t>
        <a:bodyPr/>
        <a:lstStyle/>
        <a:p>
          <a:endParaRPr lang="en-US"/>
        </a:p>
      </dgm:t>
    </dgm:pt>
    <dgm:pt modelId="{BF79A805-5D6C-4D6F-9601-1AEA05C60257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Qualitative study with exploratory approach</a:t>
          </a:r>
        </a:p>
      </dgm:t>
    </dgm:pt>
    <dgm:pt modelId="{CFB61C88-5C2F-4791-9D9E-7752662D56CC}" type="parTrans" cxnId="{8A1EC384-856B-4A12-A336-7E60D728C618}">
      <dgm:prSet/>
      <dgm:spPr/>
      <dgm:t>
        <a:bodyPr/>
        <a:lstStyle/>
        <a:p>
          <a:endParaRPr lang="en-US"/>
        </a:p>
      </dgm:t>
    </dgm:pt>
    <dgm:pt modelId="{A60C3CE8-AC68-44FF-864C-193D387FA97F}" type="sibTrans" cxnId="{8A1EC384-856B-4A12-A336-7E60D728C618}">
      <dgm:prSet/>
      <dgm:spPr/>
      <dgm:t>
        <a:bodyPr/>
        <a:lstStyle/>
        <a:p>
          <a:endParaRPr lang="en-US"/>
        </a:p>
      </dgm:t>
    </dgm:pt>
    <dgm:pt modelId="{3A92A1CD-A0C4-4165-9B38-B85F99EFD201}" type="pres">
      <dgm:prSet presAssocID="{C7C0CAE9-3F43-4402-866E-A1073D1D8A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A87C10C-41AC-41BF-98A4-FC44A9D07BE5}" type="pres">
      <dgm:prSet presAssocID="{74422ACE-F5BB-4808-BD97-24404115749B}" presName="hierRoot1" presStyleCnt="0">
        <dgm:presLayoutVars>
          <dgm:hierBranch val="init"/>
        </dgm:presLayoutVars>
      </dgm:prSet>
      <dgm:spPr/>
    </dgm:pt>
    <dgm:pt modelId="{F18C9AD7-A14E-4528-8815-FBDC7255EF84}" type="pres">
      <dgm:prSet presAssocID="{74422ACE-F5BB-4808-BD97-24404115749B}" presName="rootComposite1" presStyleCnt="0"/>
      <dgm:spPr/>
    </dgm:pt>
    <dgm:pt modelId="{1174A74B-FAAE-4317-B8FF-6BB13D062140}" type="pres">
      <dgm:prSet presAssocID="{74422ACE-F5BB-4808-BD97-24404115749B}" presName="rootText1" presStyleLbl="node0" presStyleIdx="0" presStyleCnt="1">
        <dgm:presLayoutVars>
          <dgm:chPref val="3"/>
        </dgm:presLayoutVars>
      </dgm:prSet>
      <dgm:spPr/>
    </dgm:pt>
    <dgm:pt modelId="{49194B04-6522-41A5-A649-D919479F18B6}" type="pres">
      <dgm:prSet presAssocID="{74422ACE-F5BB-4808-BD97-24404115749B}" presName="rootConnector1" presStyleLbl="node1" presStyleIdx="0" presStyleCnt="0"/>
      <dgm:spPr/>
    </dgm:pt>
    <dgm:pt modelId="{A2DCA146-002C-48EB-9E44-49EBB9C6818E}" type="pres">
      <dgm:prSet presAssocID="{74422ACE-F5BB-4808-BD97-24404115749B}" presName="hierChild2" presStyleCnt="0"/>
      <dgm:spPr/>
    </dgm:pt>
    <dgm:pt modelId="{FFC56425-FFB1-4FB6-8473-6DD7079B38AB}" type="pres">
      <dgm:prSet presAssocID="{41FC5CE4-C33A-4CC5-8864-4DD2D95F4144}" presName="Name37" presStyleLbl="parChTrans1D2" presStyleIdx="0" presStyleCnt="3"/>
      <dgm:spPr/>
    </dgm:pt>
    <dgm:pt modelId="{60D96AEF-A380-41D6-910F-6EF3C6202E74}" type="pres">
      <dgm:prSet presAssocID="{5AE64B42-3666-44D6-924C-29C86E9D7D01}" presName="hierRoot2" presStyleCnt="0">
        <dgm:presLayoutVars>
          <dgm:hierBranch val="init"/>
        </dgm:presLayoutVars>
      </dgm:prSet>
      <dgm:spPr/>
    </dgm:pt>
    <dgm:pt modelId="{A6F8588E-372A-4879-A858-4523BBA1C285}" type="pres">
      <dgm:prSet presAssocID="{5AE64B42-3666-44D6-924C-29C86E9D7D01}" presName="rootComposite" presStyleCnt="0"/>
      <dgm:spPr/>
    </dgm:pt>
    <dgm:pt modelId="{BF8452DD-90E2-4DEB-A611-3F89F63BC3FE}" type="pres">
      <dgm:prSet presAssocID="{5AE64B42-3666-44D6-924C-29C86E9D7D01}" presName="rootText" presStyleLbl="node2" presStyleIdx="0" presStyleCnt="3">
        <dgm:presLayoutVars>
          <dgm:chPref val="3"/>
        </dgm:presLayoutVars>
      </dgm:prSet>
      <dgm:spPr/>
    </dgm:pt>
    <dgm:pt modelId="{22F8EBCB-E584-4F1D-9389-AD0B7D6EEB1F}" type="pres">
      <dgm:prSet presAssocID="{5AE64B42-3666-44D6-924C-29C86E9D7D01}" presName="rootConnector" presStyleLbl="node2" presStyleIdx="0" presStyleCnt="3"/>
      <dgm:spPr/>
    </dgm:pt>
    <dgm:pt modelId="{AEA010A6-17BB-4024-B63F-5C61C276E51F}" type="pres">
      <dgm:prSet presAssocID="{5AE64B42-3666-44D6-924C-29C86E9D7D01}" presName="hierChild4" presStyleCnt="0"/>
      <dgm:spPr/>
    </dgm:pt>
    <dgm:pt modelId="{D39CBFD1-3A63-4B40-AC89-17F5CDC32133}" type="pres">
      <dgm:prSet presAssocID="{5AE64B42-3666-44D6-924C-29C86E9D7D01}" presName="hierChild5" presStyleCnt="0"/>
      <dgm:spPr/>
    </dgm:pt>
    <dgm:pt modelId="{187B708D-0DA7-411D-B743-6D1252D0C5D9}" type="pres">
      <dgm:prSet presAssocID="{8FEF040D-E7D1-4455-997A-8D7D5F7B80FA}" presName="Name37" presStyleLbl="parChTrans1D2" presStyleIdx="1" presStyleCnt="3"/>
      <dgm:spPr/>
    </dgm:pt>
    <dgm:pt modelId="{D6881D20-B9C8-46B4-9292-03E63B369D93}" type="pres">
      <dgm:prSet presAssocID="{4DC00305-9306-4815-9473-A323D1690D32}" presName="hierRoot2" presStyleCnt="0">
        <dgm:presLayoutVars>
          <dgm:hierBranch val="init"/>
        </dgm:presLayoutVars>
      </dgm:prSet>
      <dgm:spPr/>
    </dgm:pt>
    <dgm:pt modelId="{1C3F113E-D91D-47AB-8AEC-30BBAAAFBFF4}" type="pres">
      <dgm:prSet presAssocID="{4DC00305-9306-4815-9473-A323D1690D32}" presName="rootComposite" presStyleCnt="0"/>
      <dgm:spPr/>
    </dgm:pt>
    <dgm:pt modelId="{0F8CBFEE-8B16-47B7-A945-C4B5086DB84B}" type="pres">
      <dgm:prSet presAssocID="{4DC00305-9306-4815-9473-A323D1690D32}" presName="rootText" presStyleLbl="node2" presStyleIdx="1" presStyleCnt="3">
        <dgm:presLayoutVars>
          <dgm:chPref val="3"/>
        </dgm:presLayoutVars>
      </dgm:prSet>
      <dgm:spPr/>
    </dgm:pt>
    <dgm:pt modelId="{2B0700BB-8411-4DD5-80F3-C9CBC1837546}" type="pres">
      <dgm:prSet presAssocID="{4DC00305-9306-4815-9473-A323D1690D32}" presName="rootConnector" presStyleLbl="node2" presStyleIdx="1" presStyleCnt="3"/>
      <dgm:spPr/>
    </dgm:pt>
    <dgm:pt modelId="{7EC0C2A3-4AF6-4324-8A70-D094C3DBB664}" type="pres">
      <dgm:prSet presAssocID="{4DC00305-9306-4815-9473-A323D1690D32}" presName="hierChild4" presStyleCnt="0"/>
      <dgm:spPr/>
    </dgm:pt>
    <dgm:pt modelId="{A0F39062-A3BB-4F36-B1FE-D80745406915}" type="pres">
      <dgm:prSet presAssocID="{4DC00305-9306-4815-9473-A323D1690D32}" presName="hierChild5" presStyleCnt="0"/>
      <dgm:spPr/>
    </dgm:pt>
    <dgm:pt modelId="{B425BC1B-EBBB-4E91-A626-12E16BFB6289}" type="pres">
      <dgm:prSet presAssocID="{CFB61C88-5C2F-4791-9D9E-7752662D56CC}" presName="Name37" presStyleLbl="parChTrans1D2" presStyleIdx="2" presStyleCnt="3"/>
      <dgm:spPr/>
    </dgm:pt>
    <dgm:pt modelId="{CB463CF8-D70E-42B7-8AB4-BEBE1A254BED}" type="pres">
      <dgm:prSet presAssocID="{BF79A805-5D6C-4D6F-9601-1AEA05C60257}" presName="hierRoot2" presStyleCnt="0">
        <dgm:presLayoutVars>
          <dgm:hierBranch val="init"/>
        </dgm:presLayoutVars>
      </dgm:prSet>
      <dgm:spPr/>
    </dgm:pt>
    <dgm:pt modelId="{0E7E440B-7F97-4723-BD3B-103B9AEC90A4}" type="pres">
      <dgm:prSet presAssocID="{BF79A805-5D6C-4D6F-9601-1AEA05C60257}" presName="rootComposite" presStyleCnt="0"/>
      <dgm:spPr/>
    </dgm:pt>
    <dgm:pt modelId="{14055922-C835-49DB-BAD6-D8A997A7BEF9}" type="pres">
      <dgm:prSet presAssocID="{BF79A805-5D6C-4D6F-9601-1AEA05C60257}" presName="rootText" presStyleLbl="node2" presStyleIdx="2" presStyleCnt="3">
        <dgm:presLayoutVars>
          <dgm:chPref val="3"/>
        </dgm:presLayoutVars>
      </dgm:prSet>
      <dgm:spPr/>
    </dgm:pt>
    <dgm:pt modelId="{30F33977-722F-4F3D-8E87-539FC83D3DD8}" type="pres">
      <dgm:prSet presAssocID="{BF79A805-5D6C-4D6F-9601-1AEA05C60257}" presName="rootConnector" presStyleLbl="node2" presStyleIdx="2" presStyleCnt="3"/>
      <dgm:spPr/>
    </dgm:pt>
    <dgm:pt modelId="{BE5584B3-A09E-4861-90F4-C37B1F575633}" type="pres">
      <dgm:prSet presAssocID="{BF79A805-5D6C-4D6F-9601-1AEA05C60257}" presName="hierChild4" presStyleCnt="0"/>
      <dgm:spPr/>
    </dgm:pt>
    <dgm:pt modelId="{A4909A08-8F2C-4A9D-AA0E-F6DE7ECF4FE9}" type="pres">
      <dgm:prSet presAssocID="{BF79A805-5D6C-4D6F-9601-1AEA05C60257}" presName="hierChild5" presStyleCnt="0"/>
      <dgm:spPr/>
    </dgm:pt>
    <dgm:pt modelId="{48EC56AA-1BC5-414C-A45A-09F9A2235A76}" type="pres">
      <dgm:prSet presAssocID="{74422ACE-F5BB-4808-BD97-24404115749B}" presName="hierChild3" presStyleCnt="0"/>
      <dgm:spPr/>
    </dgm:pt>
  </dgm:ptLst>
  <dgm:cxnLst>
    <dgm:cxn modelId="{43190803-9D2E-48C6-90F1-5A713B7736F3}" type="presOf" srcId="{8FEF040D-E7D1-4455-997A-8D7D5F7B80FA}" destId="{187B708D-0DA7-411D-B743-6D1252D0C5D9}" srcOrd="0" destOrd="0" presId="urn:microsoft.com/office/officeart/2005/8/layout/orgChart1"/>
    <dgm:cxn modelId="{1AD67119-3F41-4845-B70F-D3105CEFCF69}" type="presOf" srcId="{C7C0CAE9-3F43-4402-866E-A1073D1D8ACC}" destId="{3A92A1CD-A0C4-4165-9B38-B85F99EFD201}" srcOrd="0" destOrd="0" presId="urn:microsoft.com/office/officeart/2005/8/layout/orgChart1"/>
    <dgm:cxn modelId="{F37BF41E-6E58-4FAD-A1C0-679D8ECA53BE}" type="presOf" srcId="{4DC00305-9306-4815-9473-A323D1690D32}" destId="{2B0700BB-8411-4DD5-80F3-C9CBC1837546}" srcOrd="1" destOrd="0" presId="urn:microsoft.com/office/officeart/2005/8/layout/orgChart1"/>
    <dgm:cxn modelId="{F32B143D-828A-4412-BC30-3C751701DEB0}" type="presOf" srcId="{4DC00305-9306-4815-9473-A323D1690D32}" destId="{0F8CBFEE-8B16-47B7-A945-C4B5086DB84B}" srcOrd="0" destOrd="0" presId="urn:microsoft.com/office/officeart/2005/8/layout/orgChart1"/>
    <dgm:cxn modelId="{CCAA645C-989B-454A-AC4B-E0D1986E4561}" srcId="{74422ACE-F5BB-4808-BD97-24404115749B}" destId="{5AE64B42-3666-44D6-924C-29C86E9D7D01}" srcOrd="0" destOrd="0" parTransId="{41FC5CE4-C33A-4CC5-8864-4DD2D95F4144}" sibTransId="{056D53B7-8381-422A-825C-130B640BB694}"/>
    <dgm:cxn modelId="{5B3B895C-6432-4C64-B89E-282D5CFDF592}" type="presOf" srcId="{CFB61C88-5C2F-4791-9D9E-7752662D56CC}" destId="{B425BC1B-EBBB-4E91-A626-12E16BFB6289}" srcOrd="0" destOrd="0" presId="urn:microsoft.com/office/officeart/2005/8/layout/orgChart1"/>
    <dgm:cxn modelId="{01EEEB56-0294-4AC7-BE55-032145B3E5D7}" type="presOf" srcId="{5AE64B42-3666-44D6-924C-29C86E9D7D01}" destId="{BF8452DD-90E2-4DEB-A611-3F89F63BC3FE}" srcOrd="0" destOrd="0" presId="urn:microsoft.com/office/officeart/2005/8/layout/orgChart1"/>
    <dgm:cxn modelId="{863E3281-D7E4-4647-B4F1-6A16F832F687}" type="presOf" srcId="{74422ACE-F5BB-4808-BD97-24404115749B}" destId="{1174A74B-FAAE-4317-B8FF-6BB13D062140}" srcOrd="0" destOrd="0" presId="urn:microsoft.com/office/officeart/2005/8/layout/orgChart1"/>
    <dgm:cxn modelId="{8A1EC384-856B-4A12-A336-7E60D728C618}" srcId="{74422ACE-F5BB-4808-BD97-24404115749B}" destId="{BF79A805-5D6C-4D6F-9601-1AEA05C60257}" srcOrd="2" destOrd="0" parTransId="{CFB61C88-5C2F-4791-9D9E-7752662D56CC}" sibTransId="{A60C3CE8-AC68-44FF-864C-193D387FA97F}"/>
    <dgm:cxn modelId="{2DD57C8F-DFF9-4654-BC36-9F6F92DB1F2F}" type="presOf" srcId="{74422ACE-F5BB-4808-BD97-24404115749B}" destId="{49194B04-6522-41A5-A649-D919479F18B6}" srcOrd="1" destOrd="0" presId="urn:microsoft.com/office/officeart/2005/8/layout/orgChart1"/>
    <dgm:cxn modelId="{1C5A9F9A-97A1-4EF7-BC75-6EE343B02A53}" type="presOf" srcId="{5AE64B42-3666-44D6-924C-29C86E9D7D01}" destId="{22F8EBCB-E584-4F1D-9389-AD0B7D6EEB1F}" srcOrd="1" destOrd="0" presId="urn:microsoft.com/office/officeart/2005/8/layout/orgChart1"/>
    <dgm:cxn modelId="{80E584B0-9AC2-49C0-88B0-6D0C7D00BBEF}" srcId="{74422ACE-F5BB-4808-BD97-24404115749B}" destId="{4DC00305-9306-4815-9473-A323D1690D32}" srcOrd="1" destOrd="0" parTransId="{8FEF040D-E7D1-4455-997A-8D7D5F7B80FA}" sibTransId="{1BC4E22D-87EB-4C47-A8B5-C25646521CA7}"/>
    <dgm:cxn modelId="{2BAACAB9-CDD2-4FDD-8D8D-63973F824D9B}" type="presOf" srcId="{BF79A805-5D6C-4D6F-9601-1AEA05C60257}" destId="{30F33977-722F-4F3D-8E87-539FC83D3DD8}" srcOrd="1" destOrd="0" presId="urn:microsoft.com/office/officeart/2005/8/layout/orgChart1"/>
    <dgm:cxn modelId="{BF1704D7-4D7E-445D-B300-A6A2C6765896}" srcId="{C7C0CAE9-3F43-4402-866E-A1073D1D8ACC}" destId="{74422ACE-F5BB-4808-BD97-24404115749B}" srcOrd="0" destOrd="0" parTransId="{81DF5D05-6F8F-4E53-B542-2610973BAB3B}" sibTransId="{05750798-96FF-474B-BB41-8416FE15CE6C}"/>
    <dgm:cxn modelId="{920DE6F4-E0BF-47AF-9700-EC91596EC82B}" type="presOf" srcId="{BF79A805-5D6C-4D6F-9601-1AEA05C60257}" destId="{14055922-C835-49DB-BAD6-D8A997A7BEF9}" srcOrd="0" destOrd="0" presId="urn:microsoft.com/office/officeart/2005/8/layout/orgChart1"/>
    <dgm:cxn modelId="{17FAFBF9-2000-4F01-BBB8-B0C4449C67E1}" type="presOf" srcId="{41FC5CE4-C33A-4CC5-8864-4DD2D95F4144}" destId="{FFC56425-FFB1-4FB6-8473-6DD7079B38AB}" srcOrd="0" destOrd="0" presId="urn:microsoft.com/office/officeart/2005/8/layout/orgChart1"/>
    <dgm:cxn modelId="{B7942272-6676-4C78-81B3-4EA4D5045DC9}" type="presParOf" srcId="{3A92A1CD-A0C4-4165-9B38-B85F99EFD201}" destId="{5A87C10C-41AC-41BF-98A4-FC44A9D07BE5}" srcOrd="0" destOrd="0" presId="urn:microsoft.com/office/officeart/2005/8/layout/orgChart1"/>
    <dgm:cxn modelId="{0E571679-E7CE-4185-AA59-5587086512C6}" type="presParOf" srcId="{5A87C10C-41AC-41BF-98A4-FC44A9D07BE5}" destId="{F18C9AD7-A14E-4528-8815-FBDC7255EF84}" srcOrd="0" destOrd="0" presId="urn:microsoft.com/office/officeart/2005/8/layout/orgChart1"/>
    <dgm:cxn modelId="{4A993BAF-9D47-4A35-8AA6-479FA411E0DA}" type="presParOf" srcId="{F18C9AD7-A14E-4528-8815-FBDC7255EF84}" destId="{1174A74B-FAAE-4317-B8FF-6BB13D062140}" srcOrd="0" destOrd="0" presId="urn:microsoft.com/office/officeart/2005/8/layout/orgChart1"/>
    <dgm:cxn modelId="{BE4112CB-EC4E-41E9-98DD-847FEB0AB66E}" type="presParOf" srcId="{F18C9AD7-A14E-4528-8815-FBDC7255EF84}" destId="{49194B04-6522-41A5-A649-D919479F18B6}" srcOrd="1" destOrd="0" presId="urn:microsoft.com/office/officeart/2005/8/layout/orgChart1"/>
    <dgm:cxn modelId="{CD27FB92-AB23-4BB4-B6D5-C28599F695AF}" type="presParOf" srcId="{5A87C10C-41AC-41BF-98A4-FC44A9D07BE5}" destId="{A2DCA146-002C-48EB-9E44-49EBB9C6818E}" srcOrd="1" destOrd="0" presId="urn:microsoft.com/office/officeart/2005/8/layout/orgChart1"/>
    <dgm:cxn modelId="{A94986C9-5019-4AF8-8A27-1BB7B8B6B6E5}" type="presParOf" srcId="{A2DCA146-002C-48EB-9E44-49EBB9C6818E}" destId="{FFC56425-FFB1-4FB6-8473-6DD7079B38AB}" srcOrd="0" destOrd="0" presId="urn:microsoft.com/office/officeart/2005/8/layout/orgChart1"/>
    <dgm:cxn modelId="{103AC62A-0A79-4682-BBB0-DA8CD406E8D5}" type="presParOf" srcId="{A2DCA146-002C-48EB-9E44-49EBB9C6818E}" destId="{60D96AEF-A380-41D6-910F-6EF3C6202E74}" srcOrd="1" destOrd="0" presId="urn:microsoft.com/office/officeart/2005/8/layout/orgChart1"/>
    <dgm:cxn modelId="{F66F6677-D12D-43AB-91B0-2F30C40EF56E}" type="presParOf" srcId="{60D96AEF-A380-41D6-910F-6EF3C6202E74}" destId="{A6F8588E-372A-4879-A858-4523BBA1C285}" srcOrd="0" destOrd="0" presId="urn:microsoft.com/office/officeart/2005/8/layout/orgChart1"/>
    <dgm:cxn modelId="{94CDEE0E-DA3D-4BE7-B6BE-F7B3EFC39758}" type="presParOf" srcId="{A6F8588E-372A-4879-A858-4523BBA1C285}" destId="{BF8452DD-90E2-4DEB-A611-3F89F63BC3FE}" srcOrd="0" destOrd="0" presId="urn:microsoft.com/office/officeart/2005/8/layout/orgChart1"/>
    <dgm:cxn modelId="{0FD8234B-DEF4-4EF2-A82C-6FAF0B1AE1FE}" type="presParOf" srcId="{A6F8588E-372A-4879-A858-4523BBA1C285}" destId="{22F8EBCB-E584-4F1D-9389-AD0B7D6EEB1F}" srcOrd="1" destOrd="0" presId="urn:microsoft.com/office/officeart/2005/8/layout/orgChart1"/>
    <dgm:cxn modelId="{E95A16D7-3835-427A-B2D9-D51682BA4831}" type="presParOf" srcId="{60D96AEF-A380-41D6-910F-6EF3C6202E74}" destId="{AEA010A6-17BB-4024-B63F-5C61C276E51F}" srcOrd="1" destOrd="0" presId="urn:microsoft.com/office/officeart/2005/8/layout/orgChart1"/>
    <dgm:cxn modelId="{99A41C74-DE98-41C2-90AA-E514DF783EFD}" type="presParOf" srcId="{60D96AEF-A380-41D6-910F-6EF3C6202E74}" destId="{D39CBFD1-3A63-4B40-AC89-17F5CDC32133}" srcOrd="2" destOrd="0" presId="urn:microsoft.com/office/officeart/2005/8/layout/orgChart1"/>
    <dgm:cxn modelId="{2162F3A7-D1CA-476E-98C2-53128876612C}" type="presParOf" srcId="{A2DCA146-002C-48EB-9E44-49EBB9C6818E}" destId="{187B708D-0DA7-411D-B743-6D1252D0C5D9}" srcOrd="2" destOrd="0" presId="urn:microsoft.com/office/officeart/2005/8/layout/orgChart1"/>
    <dgm:cxn modelId="{BD6A281B-9448-43BA-A35A-224FFEB7BC88}" type="presParOf" srcId="{A2DCA146-002C-48EB-9E44-49EBB9C6818E}" destId="{D6881D20-B9C8-46B4-9292-03E63B369D93}" srcOrd="3" destOrd="0" presId="urn:microsoft.com/office/officeart/2005/8/layout/orgChart1"/>
    <dgm:cxn modelId="{4FD99A67-4A9B-4CA0-B72C-D6ADE9243C7E}" type="presParOf" srcId="{D6881D20-B9C8-46B4-9292-03E63B369D93}" destId="{1C3F113E-D91D-47AB-8AEC-30BBAAAFBFF4}" srcOrd="0" destOrd="0" presId="urn:microsoft.com/office/officeart/2005/8/layout/orgChart1"/>
    <dgm:cxn modelId="{691618CF-CFA7-4AAC-8B92-51AA0F761750}" type="presParOf" srcId="{1C3F113E-D91D-47AB-8AEC-30BBAAAFBFF4}" destId="{0F8CBFEE-8B16-47B7-A945-C4B5086DB84B}" srcOrd="0" destOrd="0" presId="urn:microsoft.com/office/officeart/2005/8/layout/orgChart1"/>
    <dgm:cxn modelId="{7554DD56-FEAF-4EF0-B888-C524C5F75E31}" type="presParOf" srcId="{1C3F113E-D91D-47AB-8AEC-30BBAAAFBFF4}" destId="{2B0700BB-8411-4DD5-80F3-C9CBC1837546}" srcOrd="1" destOrd="0" presId="urn:microsoft.com/office/officeart/2005/8/layout/orgChart1"/>
    <dgm:cxn modelId="{8E0B9BE3-D427-4167-A7D5-70C3C9C61E8F}" type="presParOf" srcId="{D6881D20-B9C8-46B4-9292-03E63B369D93}" destId="{7EC0C2A3-4AF6-4324-8A70-D094C3DBB664}" srcOrd="1" destOrd="0" presId="urn:microsoft.com/office/officeart/2005/8/layout/orgChart1"/>
    <dgm:cxn modelId="{F6DECD14-0986-4B76-A39B-FF10A75AF25F}" type="presParOf" srcId="{D6881D20-B9C8-46B4-9292-03E63B369D93}" destId="{A0F39062-A3BB-4F36-B1FE-D80745406915}" srcOrd="2" destOrd="0" presId="urn:microsoft.com/office/officeart/2005/8/layout/orgChart1"/>
    <dgm:cxn modelId="{621AE952-AD0E-4B0B-92AF-1837F59F6B27}" type="presParOf" srcId="{A2DCA146-002C-48EB-9E44-49EBB9C6818E}" destId="{B425BC1B-EBBB-4E91-A626-12E16BFB6289}" srcOrd="4" destOrd="0" presId="urn:microsoft.com/office/officeart/2005/8/layout/orgChart1"/>
    <dgm:cxn modelId="{E161702E-A825-4072-926D-967EA01B30A2}" type="presParOf" srcId="{A2DCA146-002C-48EB-9E44-49EBB9C6818E}" destId="{CB463CF8-D70E-42B7-8AB4-BEBE1A254BED}" srcOrd="5" destOrd="0" presId="urn:microsoft.com/office/officeart/2005/8/layout/orgChart1"/>
    <dgm:cxn modelId="{1BFAE3E3-D186-4254-BDDE-0122BD5A8771}" type="presParOf" srcId="{CB463CF8-D70E-42B7-8AB4-BEBE1A254BED}" destId="{0E7E440B-7F97-4723-BD3B-103B9AEC90A4}" srcOrd="0" destOrd="0" presId="urn:microsoft.com/office/officeart/2005/8/layout/orgChart1"/>
    <dgm:cxn modelId="{6D6CA8C0-6479-4A71-8F3F-FF25EBDCFE69}" type="presParOf" srcId="{0E7E440B-7F97-4723-BD3B-103B9AEC90A4}" destId="{14055922-C835-49DB-BAD6-D8A997A7BEF9}" srcOrd="0" destOrd="0" presId="urn:microsoft.com/office/officeart/2005/8/layout/orgChart1"/>
    <dgm:cxn modelId="{D328DF8D-EF5D-42DD-8A64-0A8EA7B07025}" type="presParOf" srcId="{0E7E440B-7F97-4723-BD3B-103B9AEC90A4}" destId="{30F33977-722F-4F3D-8E87-539FC83D3DD8}" srcOrd="1" destOrd="0" presId="urn:microsoft.com/office/officeart/2005/8/layout/orgChart1"/>
    <dgm:cxn modelId="{0B3FDD73-73D0-43EA-9F95-A7B39F2C31F2}" type="presParOf" srcId="{CB463CF8-D70E-42B7-8AB4-BEBE1A254BED}" destId="{BE5584B3-A09E-4861-90F4-C37B1F575633}" srcOrd="1" destOrd="0" presId="urn:microsoft.com/office/officeart/2005/8/layout/orgChart1"/>
    <dgm:cxn modelId="{EEE17110-9F65-49FA-9D4A-3DADF8696F52}" type="presParOf" srcId="{CB463CF8-D70E-42B7-8AB4-BEBE1A254BED}" destId="{A4909A08-8F2C-4A9D-AA0E-F6DE7ECF4FE9}" srcOrd="2" destOrd="0" presId="urn:microsoft.com/office/officeart/2005/8/layout/orgChart1"/>
    <dgm:cxn modelId="{5A148C84-7C92-48EE-AF67-8885DBFE1EA8}" type="presParOf" srcId="{5A87C10C-41AC-41BF-98A4-FC44A9D07BE5}" destId="{48EC56AA-1BC5-414C-A45A-09F9A2235A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C0CAE9-3F43-4402-866E-A1073D1D8A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422ACE-F5BB-4808-BD97-24404115749B}">
      <dgm:prSet phldrT="[Text]"/>
      <dgm:spPr/>
      <dgm:t>
        <a:bodyPr/>
        <a:lstStyle/>
        <a:p>
          <a:r>
            <a:rPr lang="en-US" dirty="0"/>
            <a:t>Research project </a:t>
          </a:r>
        </a:p>
      </dgm:t>
    </dgm:pt>
    <dgm:pt modelId="{81DF5D05-6F8F-4E53-B542-2610973BAB3B}" type="parTrans" cxnId="{BF1704D7-4D7E-445D-B300-A6A2C6765896}">
      <dgm:prSet/>
      <dgm:spPr/>
      <dgm:t>
        <a:bodyPr/>
        <a:lstStyle/>
        <a:p>
          <a:endParaRPr lang="en-US"/>
        </a:p>
      </dgm:t>
    </dgm:pt>
    <dgm:pt modelId="{05750798-96FF-474B-BB41-8416FE15CE6C}" type="sibTrans" cxnId="{BF1704D7-4D7E-445D-B300-A6A2C6765896}">
      <dgm:prSet/>
      <dgm:spPr/>
      <dgm:t>
        <a:bodyPr/>
        <a:lstStyle/>
        <a:p>
          <a:endParaRPr lang="en-US"/>
        </a:p>
      </dgm:t>
    </dgm:pt>
    <dgm:pt modelId="{5AE64B42-3666-44D6-924C-29C86E9D7D0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Systematic review</a:t>
          </a:r>
        </a:p>
      </dgm:t>
    </dgm:pt>
    <dgm:pt modelId="{41FC5CE4-C33A-4CC5-8864-4DD2D95F4144}" type="parTrans" cxnId="{CCAA645C-989B-454A-AC4B-E0D1986E4561}">
      <dgm:prSet/>
      <dgm:spPr/>
      <dgm:t>
        <a:bodyPr/>
        <a:lstStyle/>
        <a:p>
          <a:endParaRPr lang="en-US"/>
        </a:p>
      </dgm:t>
    </dgm:pt>
    <dgm:pt modelId="{056D53B7-8381-422A-825C-130B640BB694}" type="sibTrans" cxnId="{CCAA645C-989B-454A-AC4B-E0D1986E4561}">
      <dgm:prSet/>
      <dgm:spPr/>
      <dgm:t>
        <a:bodyPr/>
        <a:lstStyle/>
        <a:p>
          <a:endParaRPr lang="en-US"/>
        </a:p>
      </dgm:t>
    </dgm:pt>
    <dgm:pt modelId="{4DC00305-9306-4815-9473-A323D1690D32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Multicenter observation study </a:t>
          </a:r>
        </a:p>
      </dgm:t>
    </dgm:pt>
    <dgm:pt modelId="{8FEF040D-E7D1-4455-997A-8D7D5F7B80FA}" type="parTrans" cxnId="{80E584B0-9AC2-49C0-88B0-6D0C7D00BBEF}">
      <dgm:prSet/>
      <dgm:spPr/>
      <dgm:t>
        <a:bodyPr/>
        <a:lstStyle/>
        <a:p>
          <a:endParaRPr lang="en-US"/>
        </a:p>
      </dgm:t>
    </dgm:pt>
    <dgm:pt modelId="{1BC4E22D-87EB-4C47-A8B5-C25646521CA7}" type="sibTrans" cxnId="{80E584B0-9AC2-49C0-88B0-6D0C7D00BBEF}">
      <dgm:prSet/>
      <dgm:spPr/>
      <dgm:t>
        <a:bodyPr/>
        <a:lstStyle/>
        <a:p>
          <a:endParaRPr lang="en-US"/>
        </a:p>
      </dgm:t>
    </dgm:pt>
    <dgm:pt modelId="{BF79A805-5D6C-4D6F-9601-1AEA05C60257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Qualitative study with exploratory approach</a:t>
          </a:r>
        </a:p>
      </dgm:t>
    </dgm:pt>
    <dgm:pt modelId="{CFB61C88-5C2F-4791-9D9E-7752662D56CC}" type="parTrans" cxnId="{8A1EC384-856B-4A12-A336-7E60D728C618}">
      <dgm:prSet/>
      <dgm:spPr/>
      <dgm:t>
        <a:bodyPr/>
        <a:lstStyle/>
        <a:p>
          <a:endParaRPr lang="en-US"/>
        </a:p>
      </dgm:t>
    </dgm:pt>
    <dgm:pt modelId="{A60C3CE8-AC68-44FF-864C-193D387FA97F}" type="sibTrans" cxnId="{8A1EC384-856B-4A12-A336-7E60D728C618}">
      <dgm:prSet/>
      <dgm:spPr/>
      <dgm:t>
        <a:bodyPr/>
        <a:lstStyle/>
        <a:p>
          <a:endParaRPr lang="en-US"/>
        </a:p>
      </dgm:t>
    </dgm:pt>
    <dgm:pt modelId="{3A92A1CD-A0C4-4165-9B38-B85F99EFD201}" type="pres">
      <dgm:prSet presAssocID="{C7C0CAE9-3F43-4402-866E-A1073D1D8A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A87C10C-41AC-41BF-98A4-FC44A9D07BE5}" type="pres">
      <dgm:prSet presAssocID="{74422ACE-F5BB-4808-BD97-24404115749B}" presName="hierRoot1" presStyleCnt="0">
        <dgm:presLayoutVars>
          <dgm:hierBranch val="init"/>
        </dgm:presLayoutVars>
      </dgm:prSet>
      <dgm:spPr/>
    </dgm:pt>
    <dgm:pt modelId="{F18C9AD7-A14E-4528-8815-FBDC7255EF84}" type="pres">
      <dgm:prSet presAssocID="{74422ACE-F5BB-4808-BD97-24404115749B}" presName="rootComposite1" presStyleCnt="0"/>
      <dgm:spPr/>
    </dgm:pt>
    <dgm:pt modelId="{1174A74B-FAAE-4317-B8FF-6BB13D062140}" type="pres">
      <dgm:prSet presAssocID="{74422ACE-F5BB-4808-BD97-24404115749B}" presName="rootText1" presStyleLbl="node0" presStyleIdx="0" presStyleCnt="1">
        <dgm:presLayoutVars>
          <dgm:chPref val="3"/>
        </dgm:presLayoutVars>
      </dgm:prSet>
      <dgm:spPr/>
    </dgm:pt>
    <dgm:pt modelId="{49194B04-6522-41A5-A649-D919479F18B6}" type="pres">
      <dgm:prSet presAssocID="{74422ACE-F5BB-4808-BD97-24404115749B}" presName="rootConnector1" presStyleLbl="node1" presStyleIdx="0" presStyleCnt="0"/>
      <dgm:spPr/>
    </dgm:pt>
    <dgm:pt modelId="{A2DCA146-002C-48EB-9E44-49EBB9C6818E}" type="pres">
      <dgm:prSet presAssocID="{74422ACE-F5BB-4808-BD97-24404115749B}" presName="hierChild2" presStyleCnt="0"/>
      <dgm:spPr/>
    </dgm:pt>
    <dgm:pt modelId="{FFC56425-FFB1-4FB6-8473-6DD7079B38AB}" type="pres">
      <dgm:prSet presAssocID="{41FC5CE4-C33A-4CC5-8864-4DD2D95F4144}" presName="Name37" presStyleLbl="parChTrans1D2" presStyleIdx="0" presStyleCnt="3"/>
      <dgm:spPr/>
    </dgm:pt>
    <dgm:pt modelId="{60D96AEF-A380-41D6-910F-6EF3C6202E74}" type="pres">
      <dgm:prSet presAssocID="{5AE64B42-3666-44D6-924C-29C86E9D7D01}" presName="hierRoot2" presStyleCnt="0">
        <dgm:presLayoutVars>
          <dgm:hierBranch val="init"/>
        </dgm:presLayoutVars>
      </dgm:prSet>
      <dgm:spPr/>
    </dgm:pt>
    <dgm:pt modelId="{A6F8588E-372A-4879-A858-4523BBA1C285}" type="pres">
      <dgm:prSet presAssocID="{5AE64B42-3666-44D6-924C-29C86E9D7D01}" presName="rootComposite" presStyleCnt="0"/>
      <dgm:spPr/>
    </dgm:pt>
    <dgm:pt modelId="{BF8452DD-90E2-4DEB-A611-3F89F63BC3FE}" type="pres">
      <dgm:prSet presAssocID="{5AE64B42-3666-44D6-924C-29C86E9D7D01}" presName="rootText" presStyleLbl="node2" presStyleIdx="0" presStyleCnt="3">
        <dgm:presLayoutVars>
          <dgm:chPref val="3"/>
        </dgm:presLayoutVars>
      </dgm:prSet>
      <dgm:spPr/>
    </dgm:pt>
    <dgm:pt modelId="{22F8EBCB-E584-4F1D-9389-AD0B7D6EEB1F}" type="pres">
      <dgm:prSet presAssocID="{5AE64B42-3666-44D6-924C-29C86E9D7D01}" presName="rootConnector" presStyleLbl="node2" presStyleIdx="0" presStyleCnt="3"/>
      <dgm:spPr/>
    </dgm:pt>
    <dgm:pt modelId="{AEA010A6-17BB-4024-B63F-5C61C276E51F}" type="pres">
      <dgm:prSet presAssocID="{5AE64B42-3666-44D6-924C-29C86E9D7D01}" presName="hierChild4" presStyleCnt="0"/>
      <dgm:spPr/>
    </dgm:pt>
    <dgm:pt modelId="{D39CBFD1-3A63-4B40-AC89-17F5CDC32133}" type="pres">
      <dgm:prSet presAssocID="{5AE64B42-3666-44D6-924C-29C86E9D7D01}" presName="hierChild5" presStyleCnt="0"/>
      <dgm:spPr/>
    </dgm:pt>
    <dgm:pt modelId="{187B708D-0DA7-411D-B743-6D1252D0C5D9}" type="pres">
      <dgm:prSet presAssocID="{8FEF040D-E7D1-4455-997A-8D7D5F7B80FA}" presName="Name37" presStyleLbl="parChTrans1D2" presStyleIdx="1" presStyleCnt="3"/>
      <dgm:spPr/>
    </dgm:pt>
    <dgm:pt modelId="{D6881D20-B9C8-46B4-9292-03E63B369D93}" type="pres">
      <dgm:prSet presAssocID="{4DC00305-9306-4815-9473-A323D1690D32}" presName="hierRoot2" presStyleCnt="0">
        <dgm:presLayoutVars>
          <dgm:hierBranch val="init"/>
        </dgm:presLayoutVars>
      </dgm:prSet>
      <dgm:spPr/>
    </dgm:pt>
    <dgm:pt modelId="{1C3F113E-D91D-47AB-8AEC-30BBAAAFBFF4}" type="pres">
      <dgm:prSet presAssocID="{4DC00305-9306-4815-9473-A323D1690D32}" presName="rootComposite" presStyleCnt="0"/>
      <dgm:spPr/>
    </dgm:pt>
    <dgm:pt modelId="{0F8CBFEE-8B16-47B7-A945-C4B5086DB84B}" type="pres">
      <dgm:prSet presAssocID="{4DC00305-9306-4815-9473-A323D1690D32}" presName="rootText" presStyleLbl="node2" presStyleIdx="1" presStyleCnt="3">
        <dgm:presLayoutVars>
          <dgm:chPref val="3"/>
        </dgm:presLayoutVars>
      </dgm:prSet>
      <dgm:spPr/>
    </dgm:pt>
    <dgm:pt modelId="{2B0700BB-8411-4DD5-80F3-C9CBC1837546}" type="pres">
      <dgm:prSet presAssocID="{4DC00305-9306-4815-9473-A323D1690D32}" presName="rootConnector" presStyleLbl="node2" presStyleIdx="1" presStyleCnt="3"/>
      <dgm:spPr/>
    </dgm:pt>
    <dgm:pt modelId="{7EC0C2A3-4AF6-4324-8A70-D094C3DBB664}" type="pres">
      <dgm:prSet presAssocID="{4DC00305-9306-4815-9473-A323D1690D32}" presName="hierChild4" presStyleCnt="0"/>
      <dgm:spPr/>
    </dgm:pt>
    <dgm:pt modelId="{A0F39062-A3BB-4F36-B1FE-D80745406915}" type="pres">
      <dgm:prSet presAssocID="{4DC00305-9306-4815-9473-A323D1690D32}" presName="hierChild5" presStyleCnt="0"/>
      <dgm:spPr/>
    </dgm:pt>
    <dgm:pt modelId="{B425BC1B-EBBB-4E91-A626-12E16BFB6289}" type="pres">
      <dgm:prSet presAssocID="{CFB61C88-5C2F-4791-9D9E-7752662D56CC}" presName="Name37" presStyleLbl="parChTrans1D2" presStyleIdx="2" presStyleCnt="3"/>
      <dgm:spPr/>
    </dgm:pt>
    <dgm:pt modelId="{CB463CF8-D70E-42B7-8AB4-BEBE1A254BED}" type="pres">
      <dgm:prSet presAssocID="{BF79A805-5D6C-4D6F-9601-1AEA05C60257}" presName="hierRoot2" presStyleCnt="0">
        <dgm:presLayoutVars>
          <dgm:hierBranch val="init"/>
        </dgm:presLayoutVars>
      </dgm:prSet>
      <dgm:spPr/>
    </dgm:pt>
    <dgm:pt modelId="{0E7E440B-7F97-4723-BD3B-103B9AEC90A4}" type="pres">
      <dgm:prSet presAssocID="{BF79A805-5D6C-4D6F-9601-1AEA05C60257}" presName="rootComposite" presStyleCnt="0"/>
      <dgm:spPr/>
    </dgm:pt>
    <dgm:pt modelId="{14055922-C835-49DB-BAD6-D8A997A7BEF9}" type="pres">
      <dgm:prSet presAssocID="{BF79A805-5D6C-4D6F-9601-1AEA05C60257}" presName="rootText" presStyleLbl="node2" presStyleIdx="2" presStyleCnt="3">
        <dgm:presLayoutVars>
          <dgm:chPref val="3"/>
        </dgm:presLayoutVars>
      </dgm:prSet>
      <dgm:spPr/>
    </dgm:pt>
    <dgm:pt modelId="{30F33977-722F-4F3D-8E87-539FC83D3DD8}" type="pres">
      <dgm:prSet presAssocID="{BF79A805-5D6C-4D6F-9601-1AEA05C60257}" presName="rootConnector" presStyleLbl="node2" presStyleIdx="2" presStyleCnt="3"/>
      <dgm:spPr/>
    </dgm:pt>
    <dgm:pt modelId="{BE5584B3-A09E-4861-90F4-C37B1F575633}" type="pres">
      <dgm:prSet presAssocID="{BF79A805-5D6C-4D6F-9601-1AEA05C60257}" presName="hierChild4" presStyleCnt="0"/>
      <dgm:spPr/>
    </dgm:pt>
    <dgm:pt modelId="{A4909A08-8F2C-4A9D-AA0E-F6DE7ECF4FE9}" type="pres">
      <dgm:prSet presAssocID="{BF79A805-5D6C-4D6F-9601-1AEA05C60257}" presName="hierChild5" presStyleCnt="0"/>
      <dgm:spPr/>
    </dgm:pt>
    <dgm:pt modelId="{48EC56AA-1BC5-414C-A45A-09F9A2235A76}" type="pres">
      <dgm:prSet presAssocID="{74422ACE-F5BB-4808-BD97-24404115749B}" presName="hierChild3" presStyleCnt="0"/>
      <dgm:spPr/>
    </dgm:pt>
  </dgm:ptLst>
  <dgm:cxnLst>
    <dgm:cxn modelId="{43190803-9D2E-48C6-90F1-5A713B7736F3}" type="presOf" srcId="{8FEF040D-E7D1-4455-997A-8D7D5F7B80FA}" destId="{187B708D-0DA7-411D-B743-6D1252D0C5D9}" srcOrd="0" destOrd="0" presId="urn:microsoft.com/office/officeart/2005/8/layout/orgChart1"/>
    <dgm:cxn modelId="{1AD67119-3F41-4845-B70F-D3105CEFCF69}" type="presOf" srcId="{C7C0CAE9-3F43-4402-866E-A1073D1D8ACC}" destId="{3A92A1CD-A0C4-4165-9B38-B85F99EFD201}" srcOrd="0" destOrd="0" presId="urn:microsoft.com/office/officeart/2005/8/layout/orgChart1"/>
    <dgm:cxn modelId="{F37BF41E-6E58-4FAD-A1C0-679D8ECA53BE}" type="presOf" srcId="{4DC00305-9306-4815-9473-A323D1690D32}" destId="{2B0700BB-8411-4DD5-80F3-C9CBC1837546}" srcOrd="1" destOrd="0" presId="urn:microsoft.com/office/officeart/2005/8/layout/orgChart1"/>
    <dgm:cxn modelId="{F32B143D-828A-4412-BC30-3C751701DEB0}" type="presOf" srcId="{4DC00305-9306-4815-9473-A323D1690D32}" destId="{0F8CBFEE-8B16-47B7-A945-C4B5086DB84B}" srcOrd="0" destOrd="0" presId="urn:microsoft.com/office/officeart/2005/8/layout/orgChart1"/>
    <dgm:cxn modelId="{CCAA645C-989B-454A-AC4B-E0D1986E4561}" srcId="{74422ACE-F5BB-4808-BD97-24404115749B}" destId="{5AE64B42-3666-44D6-924C-29C86E9D7D01}" srcOrd="0" destOrd="0" parTransId="{41FC5CE4-C33A-4CC5-8864-4DD2D95F4144}" sibTransId="{056D53B7-8381-422A-825C-130B640BB694}"/>
    <dgm:cxn modelId="{5B3B895C-6432-4C64-B89E-282D5CFDF592}" type="presOf" srcId="{CFB61C88-5C2F-4791-9D9E-7752662D56CC}" destId="{B425BC1B-EBBB-4E91-A626-12E16BFB6289}" srcOrd="0" destOrd="0" presId="urn:microsoft.com/office/officeart/2005/8/layout/orgChart1"/>
    <dgm:cxn modelId="{01EEEB56-0294-4AC7-BE55-032145B3E5D7}" type="presOf" srcId="{5AE64B42-3666-44D6-924C-29C86E9D7D01}" destId="{BF8452DD-90E2-4DEB-A611-3F89F63BC3FE}" srcOrd="0" destOrd="0" presId="urn:microsoft.com/office/officeart/2005/8/layout/orgChart1"/>
    <dgm:cxn modelId="{863E3281-D7E4-4647-B4F1-6A16F832F687}" type="presOf" srcId="{74422ACE-F5BB-4808-BD97-24404115749B}" destId="{1174A74B-FAAE-4317-B8FF-6BB13D062140}" srcOrd="0" destOrd="0" presId="urn:microsoft.com/office/officeart/2005/8/layout/orgChart1"/>
    <dgm:cxn modelId="{8A1EC384-856B-4A12-A336-7E60D728C618}" srcId="{74422ACE-F5BB-4808-BD97-24404115749B}" destId="{BF79A805-5D6C-4D6F-9601-1AEA05C60257}" srcOrd="2" destOrd="0" parTransId="{CFB61C88-5C2F-4791-9D9E-7752662D56CC}" sibTransId="{A60C3CE8-AC68-44FF-864C-193D387FA97F}"/>
    <dgm:cxn modelId="{2DD57C8F-DFF9-4654-BC36-9F6F92DB1F2F}" type="presOf" srcId="{74422ACE-F5BB-4808-BD97-24404115749B}" destId="{49194B04-6522-41A5-A649-D919479F18B6}" srcOrd="1" destOrd="0" presId="urn:microsoft.com/office/officeart/2005/8/layout/orgChart1"/>
    <dgm:cxn modelId="{1C5A9F9A-97A1-4EF7-BC75-6EE343B02A53}" type="presOf" srcId="{5AE64B42-3666-44D6-924C-29C86E9D7D01}" destId="{22F8EBCB-E584-4F1D-9389-AD0B7D6EEB1F}" srcOrd="1" destOrd="0" presId="urn:microsoft.com/office/officeart/2005/8/layout/orgChart1"/>
    <dgm:cxn modelId="{80E584B0-9AC2-49C0-88B0-6D0C7D00BBEF}" srcId="{74422ACE-F5BB-4808-BD97-24404115749B}" destId="{4DC00305-9306-4815-9473-A323D1690D32}" srcOrd="1" destOrd="0" parTransId="{8FEF040D-E7D1-4455-997A-8D7D5F7B80FA}" sibTransId="{1BC4E22D-87EB-4C47-A8B5-C25646521CA7}"/>
    <dgm:cxn modelId="{2BAACAB9-CDD2-4FDD-8D8D-63973F824D9B}" type="presOf" srcId="{BF79A805-5D6C-4D6F-9601-1AEA05C60257}" destId="{30F33977-722F-4F3D-8E87-539FC83D3DD8}" srcOrd="1" destOrd="0" presId="urn:microsoft.com/office/officeart/2005/8/layout/orgChart1"/>
    <dgm:cxn modelId="{BF1704D7-4D7E-445D-B300-A6A2C6765896}" srcId="{C7C0CAE9-3F43-4402-866E-A1073D1D8ACC}" destId="{74422ACE-F5BB-4808-BD97-24404115749B}" srcOrd="0" destOrd="0" parTransId="{81DF5D05-6F8F-4E53-B542-2610973BAB3B}" sibTransId="{05750798-96FF-474B-BB41-8416FE15CE6C}"/>
    <dgm:cxn modelId="{920DE6F4-E0BF-47AF-9700-EC91596EC82B}" type="presOf" srcId="{BF79A805-5D6C-4D6F-9601-1AEA05C60257}" destId="{14055922-C835-49DB-BAD6-D8A997A7BEF9}" srcOrd="0" destOrd="0" presId="urn:microsoft.com/office/officeart/2005/8/layout/orgChart1"/>
    <dgm:cxn modelId="{17FAFBF9-2000-4F01-BBB8-B0C4449C67E1}" type="presOf" srcId="{41FC5CE4-C33A-4CC5-8864-4DD2D95F4144}" destId="{FFC56425-FFB1-4FB6-8473-6DD7079B38AB}" srcOrd="0" destOrd="0" presId="urn:microsoft.com/office/officeart/2005/8/layout/orgChart1"/>
    <dgm:cxn modelId="{B7942272-6676-4C78-81B3-4EA4D5045DC9}" type="presParOf" srcId="{3A92A1CD-A0C4-4165-9B38-B85F99EFD201}" destId="{5A87C10C-41AC-41BF-98A4-FC44A9D07BE5}" srcOrd="0" destOrd="0" presId="urn:microsoft.com/office/officeart/2005/8/layout/orgChart1"/>
    <dgm:cxn modelId="{0E571679-E7CE-4185-AA59-5587086512C6}" type="presParOf" srcId="{5A87C10C-41AC-41BF-98A4-FC44A9D07BE5}" destId="{F18C9AD7-A14E-4528-8815-FBDC7255EF84}" srcOrd="0" destOrd="0" presId="urn:microsoft.com/office/officeart/2005/8/layout/orgChart1"/>
    <dgm:cxn modelId="{4A993BAF-9D47-4A35-8AA6-479FA411E0DA}" type="presParOf" srcId="{F18C9AD7-A14E-4528-8815-FBDC7255EF84}" destId="{1174A74B-FAAE-4317-B8FF-6BB13D062140}" srcOrd="0" destOrd="0" presId="urn:microsoft.com/office/officeart/2005/8/layout/orgChart1"/>
    <dgm:cxn modelId="{BE4112CB-EC4E-41E9-98DD-847FEB0AB66E}" type="presParOf" srcId="{F18C9AD7-A14E-4528-8815-FBDC7255EF84}" destId="{49194B04-6522-41A5-A649-D919479F18B6}" srcOrd="1" destOrd="0" presId="urn:microsoft.com/office/officeart/2005/8/layout/orgChart1"/>
    <dgm:cxn modelId="{CD27FB92-AB23-4BB4-B6D5-C28599F695AF}" type="presParOf" srcId="{5A87C10C-41AC-41BF-98A4-FC44A9D07BE5}" destId="{A2DCA146-002C-48EB-9E44-49EBB9C6818E}" srcOrd="1" destOrd="0" presId="urn:microsoft.com/office/officeart/2005/8/layout/orgChart1"/>
    <dgm:cxn modelId="{A94986C9-5019-4AF8-8A27-1BB7B8B6B6E5}" type="presParOf" srcId="{A2DCA146-002C-48EB-9E44-49EBB9C6818E}" destId="{FFC56425-FFB1-4FB6-8473-6DD7079B38AB}" srcOrd="0" destOrd="0" presId="urn:microsoft.com/office/officeart/2005/8/layout/orgChart1"/>
    <dgm:cxn modelId="{103AC62A-0A79-4682-BBB0-DA8CD406E8D5}" type="presParOf" srcId="{A2DCA146-002C-48EB-9E44-49EBB9C6818E}" destId="{60D96AEF-A380-41D6-910F-6EF3C6202E74}" srcOrd="1" destOrd="0" presId="urn:microsoft.com/office/officeart/2005/8/layout/orgChart1"/>
    <dgm:cxn modelId="{F66F6677-D12D-43AB-91B0-2F30C40EF56E}" type="presParOf" srcId="{60D96AEF-A380-41D6-910F-6EF3C6202E74}" destId="{A6F8588E-372A-4879-A858-4523BBA1C285}" srcOrd="0" destOrd="0" presId="urn:microsoft.com/office/officeart/2005/8/layout/orgChart1"/>
    <dgm:cxn modelId="{94CDEE0E-DA3D-4BE7-B6BE-F7B3EFC39758}" type="presParOf" srcId="{A6F8588E-372A-4879-A858-4523BBA1C285}" destId="{BF8452DD-90E2-4DEB-A611-3F89F63BC3FE}" srcOrd="0" destOrd="0" presId="urn:microsoft.com/office/officeart/2005/8/layout/orgChart1"/>
    <dgm:cxn modelId="{0FD8234B-DEF4-4EF2-A82C-6FAF0B1AE1FE}" type="presParOf" srcId="{A6F8588E-372A-4879-A858-4523BBA1C285}" destId="{22F8EBCB-E584-4F1D-9389-AD0B7D6EEB1F}" srcOrd="1" destOrd="0" presId="urn:microsoft.com/office/officeart/2005/8/layout/orgChart1"/>
    <dgm:cxn modelId="{E95A16D7-3835-427A-B2D9-D51682BA4831}" type="presParOf" srcId="{60D96AEF-A380-41D6-910F-6EF3C6202E74}" destId="{AEA010A6-17BB-4024-B63F-5C61C276E51F}" srcOrd="1" destOrd="0" presId="urn:microsoft.com/office/officeart/2005/8/layout/orgChart1"/>
    <dgm:cxn modelId="{99A41C74-DE98-41C2-90AA-E514DF783EFD}" type="presParOf" srcId="{60D96AEF-A380-41D6-910F-6EF3C6202E74}" destId="{D39CBFD1-3A63-4B40-AC89-17F5CDC32133}" srcOrd="2" destOrd="0" presId="urn:microsoft.com/office/officeart/2005/8/layout/orgChart1"/>
    <dgm:cxn modelId="{2162F3A7-D1CA-476E-98C2-53128876612C}" type="presParOf" srcId="{A2DCA146-002C-48EB-9E44-49EBB9C6818E}" destId="{187B708D-0DA7-411D-B743-6D1252D0C5D9}" srcOrd="2" destOrd="0" presId="urn:microsoft.com/office/officeart/2005/8/layout/orgChart1"/>
    <dgm:cxn modelId="{BD6A281B-9448-43BA-A35A-224FFEB7BC88}" type="presParOf" srcId="{A2DCA146-002C-48EB-9E44-49EBB9C6818E}" destId="{D6881D20-B9C8-46B4-9292-03E63B369D93}" srcOrd="3" destOrd="0" presId="urn:microsoft.com/office/officeart/2005/8/layout/orgChart1"/>
    <dgm:cxn modelId="{4FD99A67-4A9B-4CA0-B72C-D6ADE9243C7E}" type="presParOf" srcId="{D6881D20-B9C8-46B4-9292-03E63B369D93}" destId="{1C3F113E-D91D-47AB-8AEC-30BBAAAFBFF4}" srcOrd="0" destOrd="0" presId="urn:microsoft.com/office/officeart/2005/8/layout/orgChart1"/>
    <dgm:cxn modelId="{691618CF-CFA7-4AAC-8B92-51AA0F761750}" type="presParOf" srcId="{1C3F113E-D91D-47AB-8AEC-30BBAAAFBFF4}" destId="{0F8CBFEE-8B16-47B7-A945-C4B5086DB84B}" srcOrd="0" destOrd="0" presId="urn:microsoft.com/office/officeart/2005/8/layout/orgChart1"/>
    <dgm:cxn modelId="{7554DD56-FEAF-4EF0-B888-C524C5F75E31}" type="presParOf" srcId="{1C3F113E-D91D-47AB-8AEC-30BBAAAFBFF4}" destId="{2B0700BB-8411-4DD5-80F3-C9CBC1837546}" srcOrd="1" destOrd="0" presId="urn:microsoft.com/office/officeart/2005/8/layout/orgChart1"/>
    <dgm:cxn modelId="{8E0B9BE3-D427-4167-A7D5-70C3C9C61E8F}" type="presParOf" srcId="{D6881D20-B9C8-46B4-9292-03E63B369D93}" destId="{7EC0C2A3-4AF6-4324-8A70-D094C3DBB664}" srcOrd="1" destOrd="0" presId="urn:microsoft.com/office/officeart/2005/8/layout/orgChart1"/>
    <dgm:cxn modelId="{F6DECD14-0986-4B76-A39B-FF10A75AF25F}" type="presParOf" srcId="{D6881D20-B9C8-46B4-9292-03E63B369D93}" destId="{A0F39062-A3BB-4F36-B1FE-D80745406915}" srcOrd="2" destOrd="0" presId="urn:microsoft.com/office/officeart/2005/8/layout/orgChart1"/>
    <dgm:cxn modelId="{621AE952-AD0E-4B0B-92AF-1837F59F6B27}" type="presParOf" srcId="{A2DCA146-002C-48EB-9E44-49EBB9C6818E}" destId="{B425BC1B-EBBB-4E91-A626-12E16BFB6289}" srcOrd="4" destOrd="0" presId="urn:microsoft.com/office/officeart/2005/8/layout/orgChart1"/>
    <dgm:cxn modelId="{E161702E-A825-4072-926D-967EA01B30A2}" type="presParOf" srcId="{A2DCA146-002C-48EB-9E44-49EBB9C6818E}" destId="{CB463CF8-D70E-42B7-8AB4-BEBE1A254BED}" srcOrd="5" destOrd="0" presId="urn:microsoft.com/office/officeart/2005/8/layout/orgChart1"/>
    <dgm:cxn modelId="{1BFAE3E3-D186-4254-BDDE-0122BD5A8771}" type="presParOf" srcId="{CB463CF8-D70E-42B7-8AB4-BEBE1A254BED}" destId="{0E7E440B-7F97-4723-BD3B-103B9AEC90A4}" srcOrd="0" destOrd="0" presId="urn:microsoft.com/office/officeart/2005/8/layout/orgChart1"/>
    <dgm:cxn modelId="{6D6CA8C0-6479-4A71-8F3F-FF25EBDCFE69}" type="presParOf" srcId="{0E7E440B-7F97-4723-BD3B-103B9AEC90A4}" destId="{14055922-C835-49DB-BAD6-D8A997A7BEF9}" srcOrd="0" destOrd="0" presId="urn:microsoft.com/office/officeart/2005/8/layout/orgChart1"/>
    <dgm:cxn modelId="{D328DF8D-EF5D-42DD-8A64-0A8EA7B07025}" type="presParOf" srcId="{0E7E440B-7F97-4723-BD3B-103B9AEC90A4}" destId="{30F33977-722F-4F3D-8E87-539FC83D3DD8}" srcOrd="1" destOrd="0" presId="urn:microsoft.com/office/officeart/2005/8/layout/orgChart1"/>
    <dgm:cxn modelId="{0B3FDD73-73D0-43EA-9F95-A7B39F2C31F2}" type="presParOf" srcId="{CB463CF8-D70E-42B7-8AB4-BEBE1A254BED}" destId="{BE5584B3-A09E-4861-90F4-C37B1F575633}" srcOrd="1" destOrd="0" presId="urn:microsoft.com/office/officeart/2005/8/layout/orgChart1"/>
    <dgm:cxn modelId="{EEE17110-9F65-49FA-9D4A-3DADF8696F52}" type="presParOf" srcId="{CB463CF8-D70E-42B7-8AB4-BEBE1A254BED}" destId="{A4909A08-8F2C-4A9D-AA0E-F6DE7ECF4FE9}" srcOrd="2" destOrd="0" presId="urn:microsoft.com/office/officeart/2005/8/layout/orgChart1"/>
    <dgm:cxn modelId="{5A148C84-7C92-48EE-AF67-8885DBFE1EA8}" type="presParOf" srcId="{5A87C10C-41AC-41BF-98A4-FC44A9D07BE5}" destId="{48EC56AA-1BC5-414C-A45A-09F9A2235A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B64326-0DE6-4122-9F43-450C95190285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A694EB-E3F8-42E2-84CE-9F011A709A73}">
      <dgm:prSet phldrT="[Text]"/>
      <dgm:spPr>
        <a:solidFill>
          <a:schemeClr val="accent1"/>
        </a:solidFill>
        <a:ln>
          <a:solidFill>
            <a:srgbClr val="A71930"/>
          </a:solidFill>
        </a:ln>
      </dgm:spPr>
      <dgm:t>
        <a:bodyPr/>
        <a:lstStyle/>
        <a:p>
          <a:r>
            <a:rPr lang="en-US" b="1" dirty="0"/>
            <a:t>Motor training </a:t>
          </a:r>
        </a:p>
      </dgm:t>
    </dgm:pt>
    <dgm:pt modelId="{FFFE040F-5962-49DA-BF4C-EB960F9B1731}" type="parTrans" cxnId="{E6364D60-F85B-4AD7-A930-7401B6ED46E0}">
      <dgm:prSet/>
      <dgm:spPr/>
      <dgm:t>
        <a:bodyPr/>
        <a:lstStyle/>
        <a:p>
          <a:endParaRPr lang="en-US"/>
        </a:p>
      </dgm:t>
    </dgm:pt>
    <dgm:pt modelId="{E6214D76-6F6A-4BAD-A7D6-785AECD8FCBA}" type="sibTrans" cxnId="{E6364D60-F85B-4AD7-A930-7401B6ED46E0}">
      <dgm:prSet/>
      <dgm:spPr/>
      <dgm:t>
        <a:bodyPr/>
        <a:lstStyle/>
        <a:p>
          <a:endParaRPr lang="en-US"/>
        </a:p>
      </dgm:t>
    </dgm:pt>
    <dgm:pt modelId="{2D70B6FC-4F3B-4374-880C-075459E00F0B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Motor training strategies </a:t>
          </a:r>
        </a:p>
      </dgm:t>
    </dgm:pt>
    <dgm:pt modelId="{DE365730-A712-4485-BB50-1D4B053A2E1C}" type="parTrans" cxnId="{7EC95980-660A-4917-9AEA-3F28EBD48B7F}">
      <dgm:prSet/>
      <dgm:spPr>
        <a:ln>
          <a:solidFill>
            <a:srgbClr val="4472C4"/>
          </a:solidFill>
        </a:ln>
      </dgm:spPr>
      <dgm:t>
        <a:bodyPr/>
        <a:lstStyle/>
        <a:p>
          <a:endParaRPr lang="en-US"/>
        </a:p>
      </dgm:t>
    </dgm:pt>
    <dgm:pt modelId="{C7D17D66-302E-4E0F-9749-ABF709433F49}" type="sibTrans" cxnId="{7EC95980-660A-4917-9AEA-3F28EBD48B7F}">
      <dgm:prSet/>
      <dgm:spPr/>
      <dgm:t>
        <a:bodyPr/>
        <a:lstStyle/>
        <a:p>
          <a:endParaRPr lang="en-US"/>
        </a:p>
      </dgm:t>
    </dgm:pt>
    <dgm:pt modelId="{8DF45109-B67F-459D-8F03-C21837837076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Therapy dose dimensions</a:t>
          </a:r>
        </a:p>
      </dgm:t>
    </dgm:pt>
    <dgm:pt modelId="{562B5E5B-89C9-4134-A322-470E921E92BD}" type="parTrans" cxnId="{196FC252-D92A-4165-8F33-AA25762E9BD1}">
      <dgm:prSet/>
      <dgm:spPr>
        <a:ln>
          <a:solidFill>
            <a:srgbClr val="4472C4"/>
          </a:solidFill>
        </a:ln>
      </dgm:spPr>
      <dgm:t>
        <a:bodyPr/>
        <a:lstStyle/>
        <a:p>
          <a:endParaRPr lang="en-US"/>
        </a:p>
      </dgm:t>
    </dgm:pt>
    <dgm:pt modelId="{F277C6EC-0A8F-44C2-8EAD-6324D95AF425}" type="sibTrans" cxnId="{196FC252-D92A-4165-8F33-AA25762E9BD1}">
      <dgm:prSet/>
      <dgm:spPr/>
      <dgm:t>
        <a:bodyPr/>
        <a:lstStyle/>
        <a:p>
          <a:endParaRPr lang="en-US"/>
        </a:p>
      </dgm:t>
    </dgm:pt>
    <dgm:pt modelId="{21474264-02B8-434D-AE73-CA81BBD5A0C3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Training modality </a:t>
          </a:r>
        </a:p>
      </dgm:t>
    </dgm:pt>
    <dgm:pt modelId="{54565E2E-06C2-4F35-B584-E9B3DA9DB2A8}" type="parTrans" cxnId="{465E37DB-88F4-41CB-92D7-85BC820E1546}">
      <dgm:prSet/>
      <dgm:spPr/>
      <dgm:t>
        <a:bodyPr/>
        <a:lstStyle/>
        <a:p>
          <a:endParaRPr lang="en-US"/>
        </a:p>
      </dgm:t>
    </dgm:pt>
    <dgm:pt modelId="{0CBDEF0B-31EE-4B22-8955-0D2F36D28F23}" type="sibTrans" cxnId="{465E37DB-88F4-41CB-92D7-85BC820E1546}">
      <dgm:prSet/>
      <dgm:spPr/>
      <dgm:t>
        <a:bodyPr/>
        <a:lstStyle/>
        <a:p>
          <a:endParaRPr lang="en-US"/>
        </a:p>
      </dgm:t>
    </dgm:pt>
    <dgm:pt modelId="{8A8F4B02-50B4-4D06-B00C-7F8ADC34ABA7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Task-oriented training components </a:t>
          </a:r>
        </a:p>
      </dgm:t>
    </dgm:pt>
    <dgm:pt modelId="{EECE9F75-8CA5-4644-8634-E7BE74B94B83}" type="parTrans" cxnId="{B5DE3F7F-1564-4686-B71C-6393F8B9ACEF}">
      <dgm:prSet/>
      <dgm:spPr/>
      <dgm:t>
        <a:bodyPr/>
        <a:lstStyle/>
        <a:p>
          <a:endParaRPr lang="en-US"/>
        </a:p>
      </dgm:t>
    </dgm:pt>
    <dgm:pt modelId="{A157C246-7D9B-455C-A2A8-B49B64590D14}" type="sibTrans" cxnId="{B5DE3F7F-1564-4686-B71C-6393F8B9ACEF}">
      <dgm:prSet/>
      <dgm:spPr/>
      <dgm:t>
        <a:bodyPr/>
        <a:lstStyle/>
        <a:p>
          <a:endParaRPr lang="en-US"/>
        </a:p>
      </dgm:t>
    </dgm:pt>
    <dgm:pt modelId="{2B318F43-367B-4789-8FE5-0AAE1A90D9F7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Strength training </a:t>
          </a:r>
        </a:p>
      </dgm:t>
    </dgm:pt>
    <dgm:pt modelId="{7BA7E112-4BB9-42F6-AD90-23EA63701D60}" type="parTrans" cxnId="{D306E537-3743-4365-AD87-C96FFD007E85}">
      <dgm:prSet/>
      <dgm:spPr/>
      <dgm:t>
        <a:bodyPr/>
        <a:lstStyle/>
        <a:p>
          <a:endParaRPr lang="en-US"/>
        </a:p>
      </dgm:t>
    </dgm:pt>
    <dgm:pt modelId="{274D21FA-5DFB-411D-8913-A2F089B55931}" type="sibTrans" cxnId="{D306E537-3743-4365-AD87-C96FFD007E85}">
      <dgm:prSet/>
      <dgm:spPr/>
      <dgm:t>
        <a:bodyPr/>
        <a:lstStyle/>
        <a:p>
          <a:endParaRPr lang="en-US"/>
        </a:p>
      </dgm:t>
    </dgm:pt>
    <dgm:pt modelId="{2D5A3BA1-29E5-431C-A9F8-FF69308EC725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Analytical training</a:t>
          </a:r>
        </a:p>
      </dgm:t>
    </dgm:pt>
    <dgm:pt modelId="{FBB04048-2F63-4D4A-83F0-29358AD956FE}" type="parTrans" cxnId="{14FF24C5-D3D7-44E1-8D7D-4590652E1FD7}">
      <dgm:prSet/>
      <dgm:spPr/>
      <dgm:t>
        <a:bodyPr/>
        <a:lstStyle/>
        <a:p>
          <a:endParaRPr lang="en-US"/>
        </a:p>
      </dgm:t>
    </dgm:pt>
    <dgm:pt modelId="{CEDC5D0C-35E8-4AFD-81DF-3E5FAE8F5094}" type="sibTrans" cxnId="{14FF24C5-D3D7-44E1-8D7D-4590652E1FD7}">
      <dgm:prSet/>
      <dgm:spPr/>
      <dgm:t>
        <a:bodyPr/>
        <a:lstStyle/>
        <a:p>
          <a:endParaRPr lang="en-US"/>
        </a:p>
      </dgm:t>
    </dgm:pt>
    <dgm:pt modelId="{8F9DD734-5598-4762-960D-544F5F9063C9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Endurance training</a:t>
          </a:r>
        </a:p>
      </dgm:t>
    </dgm:pt>
    <dgm:pt modelId="{9709CF42-E1C1-4C38-974C-959C9A566650}" type="parTrans" cxnId="{5E9C74F4-F1D5-4698-B49C-D679D5F92216}">
      <dgm:prSet/>
      <dgm:spPr/>
      <dgm:t>
        <a:bodyPr/>
        <a:lstStyle/>
        <a:p>
          <a:endParaRPr lang="en-US"/>
        </a:p>
      </dgm:t>
    </dgm:pt>
    <dgm:pt modelId="{DE71610B-EDE3-470A-A97D-AE9FC3971EB1}" type="sibTrans" cxnId="{5E9C74F4-F1D5-4698-B49C-D679D5F92216}">
      <dgm:prSet/>
      <dgm:spPr/>
      <dgm:t>
        <a:bodyPr/>
        <a:lstStyle/>
        <a:p>
          <a:endParaRPr lang="en-US"/>
        </a:p>
      </dgm:t>
    </dgm:pt>
    <dgm:pt modelId="{98A19280-9641-43E7-A126-2011E709F912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Skill training</a:t>
          </a:r>
        </a:p>
      </dgm:t>
    </dgm:pt>
    <dgm:pt modelId="{7ABAAE71-4B21-4A92-9718-9761F5FFD1B7}" type="parTrans" cxnId="{AFC2809D-4204-4BE5-BD3B-30E0C2F8C990}">
      <dgm:prSet/>
      <dgm:spPr/>
      <dgm:t>
        <a:bodyPr/>
        <a:lstStyle/>
        <a:p>
          <a:endParaRPr lang="en-US"/>
        </a:p>
      </dgm:t>
    </dgm:pt>
    <dgm:pt modelId="{CE64DF71-515A-4D73-8AE7-62FF61C2A4CF}" type="sibTrans" cxnId="{AFC2809D-4204-4BE5-BD3B-30E0C2F8C990}">
      <dgm:prSet/>
      <dgm:spPr/>
      <dgm:t>
        <a:bodyPr/>
        <a:lstStyle/>
        <a:p>
          <a:endParaRPr lang="en-US"/>
        </a:p>
      </dgm:t>
    </dgm:pt>
    <dgm:pt modelId="{BF1C25DD-B0AB-4F33-A0AC-62A50FDF3C9C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15 components according to Timmermans et al. </a:t>
          </a:r>
        </a:p>
      </dgm:t>
    </dgm:pt>
    <dgm:pt modelId="{7312A39C-2364-4EC0-ACCD-05CAAD729288}" type="parTrans" cxnId="{8CB9BB0F-2258-4B76-84C7-2A3DE332A654}">
      <dgm:prSet/>
      <dgm:spPr/>
      <dgm:t>
        <a:bodyPr/>
        <a:lstStyle/>
        <a:p>
          <a:endParaRPr lang="en-US"/>
        </a:p>
      </dgm:t>
    </dgm:pt>
    <dgm:pt modelId="{ED271B8E-971C-4701-9A26-EB65B48817A8}" type="sibTrans" cxnId="{8CB9BB0F-2258-4B76-84C7-2A3DE332A654}">
      <dgm:prSet/>
      <dgm:spPr/>
      <dgm:t>
        <a:bodyPr/>
        <a:lstStyle/>
        <a:p>
          <a:endParaRPr lang="en-US"/>
        </a:p>
      </dgm:t>
    </dgm:pt>
    <dgm:pt modelId="{CE698A9F-CFAE-4D0B-A6CE-72985F191E47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Objective therapy dose dimensions </a:t>
          </a:r>
        </a:p>
      </dgm:t>
    </dgm:pt>
    <dgm:pt modelId="{4C2C75F4-28E2-4F5E-9B04-CB3D07B265B1}" type="parTrans" cxnId="{54DC3208-9303-4225-9297-755669187F58}">
      <dgm:prSet/>
      <dgm:spPr/>
      <dgm:t>
        <a:bodyPr/>
        <a:lstStyle/>
        <a:p>
          <a:endParaRPr lang="en-US"/>
        </a:p>
      </dgm:t>
    </dgm:pt>
    <dgm:pt modelId="{9312AE2C-3EA1-480F-B5CE-8ABEB9FB6B1C}" type="sibTrans" cxnId="{54DC3208-9303-4225-9297-755669187F58}">
      <dgm:prSet/>
      <dgm:spPr/>
      <dgm:t>
        <a:bodyPr/>
        <a:lstStyle/>
        <a:p>
          <a:endParaRPr lang="en-US"/>
        </a:p>
      </dgm:t>
    </dgm:pt>
    <dgm:pt modelId="{F2ABDE7D-09AD-4051-8D54-8EDD6EA161F0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Planned therapy time</a:t>
          </a:r>
        </a:p>
      </dgm:t>
    </dgm:pt>
    <dgm:pt modelId="{3DDC217C-D915-4830-AAB5-CDDBDFC36CF5}" type="parTrans" cxnId="{E5418357-F314-42D2-85F0-64108446A537}">
      <dgm:prSet/>
      <dgm:spPr/>
      <dgm:t>
        <a:bodyPr/>
        <a:lstStyle/>
        <a:p>
          <a:endParaRPr lang="en-US"/>
        </a:p>
      </dgm:t>
    </dgm:pt>
    <dgm:pt modelId="{2A9A37B6-9B74-42DD-9837-06F3D6F3551D}" type="sibTrans" cxnId="{E5418357-F314-42D2-85F0-64108446A537}">
      <dgm:prSet/>
      <dgm:spPr/>
      <dgm:t>
        <a:bodyPr/>
        <a:lstStyle/>
        <a:p>
          <a:endParaRPr lang="en-US"/>
        </a:p>
      </dgm:t>
    </dgm:pt>
    <dgm:pt modelId="{6F315370-0455-4114-B774-281023C8DFB4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Session length</a:t>
          </a:r>
        </a:p>
      </dgm:t>
    </dgm:pt>
    <dgm:pt modelId="{02BBBBA5-A3C5-4F4C-B31E-32E677B1C7B8}" type="parTrans" cxnId="{934F9976-05AE-45C7-9281-0745D07916E0}">
      <dgm:prSet/>
      <dgm:spPr/>
      <dgm:t>
        <a:bodyPr/>
        <a:lstStyle/>
        <a:p>
          <a:endParaRPr lang="en-US"/>
        </a:p>
      </dgm:t>
    </dgm:pt>
    <dgm:pt modelId="{C9E6F2ED-6239-4261-A4AE-18FABAA1AF75}" type="sibTrans" cxnId="{934F9976-05AE-45C7-9281-0745D07916E0}">
      <dgm:prSet/>
      <dgm:spPr/>
      <dgm:t>
        <a:bodyPr/>
        <a:lstStyle/>
        <a:p>
          <a:endParaRPr lang="en-US"/>
        </a:p>
      </dgm:t>
    </dgm:pt>
    <dgm:pt modelId="{6724ACF2-D5B8-4CA5-8692-AE7599034B12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Session density </a:t>
          </a:r>
        </a:p>
      </dgm:t>
    </dgm:pt>
    <dgm:pt modelId="{80A88309-B348-4658-BB08-ECE456D27B01}" type="parTrans" cxnId="{766DCEC9-A40F-4C6A-9173-03F56587D118}">
      <dgm:prSet/>
      <dgm:spPr/>
      <dgm:t>
        <a:bodyPr/>
        <a:lstStyle/>
        <a:p>
          <a:endParaRPr lang="en-US"/>
        </a:p>
      </dgm:t>
    </dgm:pt>
    <dgm:pt modelId="{7B142C7A-9855-4EF9-A884-CBDA9D648613}" type="sibTrans" cxnId="{766DCEC9-A40F-4C6A-9173-03F56587D118}">
      <dgm:prSet/>
      <dgm:spPr/>
      <dgm:t>
        <a:bodyPr/>
        <a:lstStyle/>
        <a:p>
          <a:endParaRPr lang="en-US"/>
        </a:p>
      </dgm:t>
    </dgm:pt>
    <dgm:pt modelId="{3CA68979-C62C-4778-984A-58944600A4AA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Subjective therapy dose dimensions</a:t>
          </a:r>
        </a:p>
      </dgm:t>
    </dgm:pt>
    <dgm:pt modelId="{4B24AC0E-57E7-492B-BB2C-FDF02C0F6967}" type="parTrans" cxnId="{97AC7706-0846-470B-A72E-000A06DC6BBC}">
      <dgm:prSet/>
      <dgm:spPr/>
      <dgm:t>
        <a:bodyPr/>
        <a:lstStyle/>
        <a:p>
          <a:endParaRPr lang="en-US"/>
        </a:p>
      </dgm:t>
    </dgm:pt>
    <dgm:pt modelId="{27559FBE-4329-4A08-963B-7F0558C8319F}" type="sibTrans" cxnId="{97AC7706-0846-470B-A72E-000A06DC6BBC}">
      <dgm:prSet/>
      <dgm:spPr/>
      <dgm:t>
        <a:bodyPr/>
        <a:lstStyle/>
        <a:p>
          <a:endParaRPr lang="en-US"/>
        </a:p>
      </dgm:t>
    </dgm:pt>
    <dgm:pt modelId="{6057A62E-AA13-4D68-9D65-B2CE45E60B7B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Session difficulty </a:t>
          </a:r>
        </a:p>
      </dgm:t>
    </dgm:pt>
    <dgm:pt modelId="{B6B6B1E8-3033-4B0A-869D-BFCA7362A229}" type="parTrans" cxnId="{AE87AC74-AF4E-4833-AB1B-08C0FD8B91F8}">
      <dgm:prSet/>
      <dgm:spPr/>
      <dgm:t>
        <a:bodyPr/>
        <a:lstStyle/>
        <a:p>
          <a:endParaRPr lang="en-US"/>
        </a:p>
      </dgm:t>
    </dgm:pt>
    <dgm:pt modelId="{2D792D90-FE5D-4BCF-8D6B-12405D1FAC17}" type="sibTrans" cxnId="{AE87AC74-AF4E-4833-AB1B-08C0FD8B91F8}">
      <dgm:prSet/>
      <dgm:spPr/>
      <dgm:t>
        <a:bodyPr/>
        <a:lstStyle/>
        <a:p>
          <a:endParaRPr lang="en-US"/>
        </a:p>
      </dgm:t>
    </dgm:pt>
    <dgm:pt modelId="{252E6C92-E67B-40F4-BAC1-A31FD40A22B5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Session intensity </a:t>
          </a:r>
        </a:p>
      </dgm:t>
    </dgm:pt>
    <dgm:pt modelId="{9FD16597-3F4E-45FA-8078-1255A759C441}" type="parTrans" cxnId="{F7047D37-FB45-41B7-8AF0-3502E9F2FC35}">
      <dgm:prSet/>
      <dgm:spPr/>
      <dgm:t>
        <a:bodyPr/>
        <a:lstStyle/>
        <a:p>
          <a:endParaRPr lang="en-US"/>
        </a:p>
      </dgm:t>
    </dgm:pt>
    <dgm:pt modelId="{633F4D11-95FD-41AA-A27B-1AE097941E4B}" type="sibTrans" cxnId="{F7047D37-FB45-41B7-8AF0-3502E9F2FC35}">
      <dgm:prSet/>
      <dgm:spPr/>
      <dgm:t>
        <a:bodyPr/>
        <a:lstStyle/>
        <a:p>
          <a:endParaRPr lang="en-US"/>
        </a:p>
      </dgm:t>
    </dgm:pt>
    <dgm:pt modelId="{B5515E1F-3DC7-495B-B80B-1CCB72AAA8CC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Session intensity</a:t>
          </a:r>
        </a:p>
      </dgm:t>
    </dgm:pt>
    <dgm:pt modelId="{A917B570-4955-4C94-9483-EF2DF6BE691A}" type="parTrans" cxnId="{67DAD880-DA54-40FB-852F-4D109DEB1E6A}">
      <dgm:prSet/>
      <dgm:spPr/>
      <dgm:t>
        <a:bodyPr/>
        <a:lstStyle/>
        <a:p>
          <a:endParaRPr lang="en-US"/>
        </a:p>
      </dgm:t>
    </dgm:pt>
    <dgm:pt modelId="{88209412-82AC-4489-AB0D-390768EFE9B9}" type="sibTrans" cxnId="{67DAD880-DA54-40FB-852F-4D109DEB1E6A}">
      <dgm:prSet/>
      <dgm:spPr/>
      <dgm:t>
        <a:bodyPr/>
        <a:lstStyle/>
        <a:p>
          <a:endParaRPr lang="en-US"/>
        </a:p>
      </dgm:t>
    </dgm:pt>
    <dgm:pt modelId="{84C72A5E-AC9A-4F57-880B-6B4D699FDC60}" type="pres">
      <dgm:prSet presAssocID="{E0B64326-0DE6-4122-9F43-450C951902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CAEB4F-D80B-4942-BEAC-FE410AB0611F}" type="pres">
      <dgm:prSet presAssocID="{49A694EB-E3F8-42E2-84CE-9F011A709A73}" presName="hierRoot1" presStyleCnt="0">
        <dgm:presLayoutVars>
          <dgm:hierBranch val="init"/>
        </dgm:presLayoutVars>
      </dgm:prSet>
      <dgm:spPr/>
    </dgm:pt>
    <dgm:pt modelId="{25D07645-2C98-4E24-AD1B-3FBFD0607D02}" type="pres">
      <dgm:prSet presAssocID="{49A694EB-E3F8-42E2-84CE-9F011A709A73}" presName="rootComposite1" presStyleCnt="0"/>
      <dgm:spPr/>
    </dgm:pt>
    <dgm:pt modelId="{8949F5BC-0219-49C1-A576-68CE89707BE0}" type="pres">
      <dgm:prSet presAssocID="{49A694EB-E3F8-42E2-84CE-9F011A709A73}" presName="rootText1" presStyleLbl="node0" presStyleIdx="0" presStyleCnt="1">
        <dgm:presLayoutVars>
          <dgm:chPref val="3"/>
        </dgm:presLayoutVars>
      </dgm:prSet>
      <dgm:spPr/>
    </dgm:pt>
    <dgm:pt modelId="{785E8276-615C-4B0C-8D22-C13A5672F132}" type="pres">
      <dgm:prSet presAssocID="{49A694EB-E3F8-42E2-84CE-9F011A709A73}" presName="rootConnector1" presStyleLbl="node1" presStyleIdx="0" presStyleCnt="0"/>
      <dgm:spPr/>
    </dgm:pt>
    <dgm:pt modelId="{829F9874-FBF0-4C37-BBC6-B85E80F9D8B9}" type="pres">
      <dgm:prSet presAssocID="{49A694EB-E3F8-42E2-84CE-9F011A709A73}" presName="hierChild2" presStyleCnt="0"/>
      <dgm:spPr/>
    </dgm:pt>
    <dgm:pt modelId="{501A387B-2B3C-4D6F-BEFE-33EA2E05CCFD}" type="pres">
      <dgm:prSet presAssocID="{DE365730-A712-4485-BB50-1D4B053A2E1C}" presName="Name37" presStyleLbl="parChTrans1D2" presStyleIdx="0" presStyleCnt="2"/>
      <dgm:spPr/>
    </dgm:pt>
    <dgm:pt modelId="{821948E5-DDF4-4BFF-A4B8-FC1FB6FBF169}" type="pres">
      <dgm:prSet presAssocID="{2D70B6FC-4F3B-4374-880C-075459E00F0B}" presName="hierRoot2" presStyleCnt="0">
        <dgm:presLayoutVars>
          <dgm:hierBranch val="init"/>
        </dgm:presLayoutVars>
      </dgm:prSet>
      <dgm:spPr/>
    </dgm:pt>
    <dgm:pt modelId="{22FCCFCE-D804-4218-8C5C-A92713ACB843}" type="pres">
      <dgm:prSet presAssocID="{2D70B6FC-4F3B-4374-880C-075459E00F0B}" presName="rootComposite" presStyleCnt="0"/>
      <dgm:spPr/>
    </dgm:pt>
    <dgm:pt modelId="{65ECDC74-F040-44B8-A8E8-64D30CAACA7D}" type="pres">
      <dgm:prSet presAssocID="{2D70B6FC-4F3B-4374-880C-075459E00F0B}" presName="rootText" presStyleLbl="node2" presStyleIdx="0" presStyleCnt="2">
        <dgm:presLayoutVars>
          <dgm:chPref val="3"/>
        </dgm:presLayoutVars>
      </dgm:prSet>
      <dgm:spPr/>
    </dgm:pt>
    <dgm:pt modelId="{7F9CCE01-EC00-4E5E-80F9-5716E1D3F0F9}" type="pres">
      <dgm:prSet presAssocID="{2D70B6FC-4F3B-4374-880C-075459E00F0B}" presName="rootConnector" presStyleLbl="node2" presStyleIdx="0" presStyleCnt="2"/>
      <dgm:spPr/>
    </dgm:pt>
    <dgm:pt modelId="{E7981CEA-DCEA-4738-8D3E-A66290E59DDC}" type="pres">
      <dgm:prSet presAssocID="{2D70B6FC-4F3B-4374-880C-075459E00F0B}" presName="hierChild4" presStyleCnt="0"/>
      <dgm:spPr/>
    </dgm:pt>
    <dgm:pt modelId="{23CA7B3A-19B9-4453-9688-F16D5F29A08D}" type="pres">
      <dgm:prSet presAssocID="{54565E2E-06C2-4F35-B584-E9B3DA9DB2A8}" presName="Name37" presStyleLbl="parChTrans1D3" presStyleIdx="0" presStyleCnt="4"/>
      <dgm:spPr/>
    </dgm:pt>
    <dgm:pt modelId="{CED642D3-6496-4BF7-AE21-19B7B79D652B}" type="pres">
      <dgm:prSet presAssocID="{21474264-02B8-434D-AE73-CA81BBD5A0C3}" presName="hierRoot2" presStyleCnt="0">
        <dgm:presLayoutVars>
          <dgm:hierBranch val="init"/>
        </dgm:presLayoutVars>
      </dgm:prSet>
      <dgm:spPr/>
    </dgm:pt>
    <dgm:pt modelId="{247A7C19-BAB4-400F-906D-A5A19EA5056C}" type="pres">
      <dgm:prSet presAssocID="{21474264-02B8-434D-AE73-CA81BBD5A0C3}" presName="rootComposite" presStyleCnt="0"/>
      <dgm:spPr/>
    </dgm:pt>
    <dgm:pt modelId="{B9F545FB-7236-4B4A-92B5-2B98CABE29A2}" type="pres">
      <dgm:prSet presAssocID="{21474264-02B8-434D-AE73-CA81BBD5A0C3}" presName="rootText" presStyleLbl="node3" presStyleIdx="0" presStyleCnt="4">
        <dgm:presLayoutVars>
          <dgm:chPref val="3"/>
        </dgm:presLayoutVars>
      </dgm:prSet>
      <dgm:spPr/>
    </dgm:pt>
    <dgm:pt modelId="{EFD8F99B-92F1-4C1F-951F-02B2BFB1EA5A}" type="pres">
      <dgm:prSet presAssocID="{21474264-02B8-434D-AE73-CA81BBD5A0C3}" presName="rootConnector" presStyleLbl="node3" presStyleIdx="0" presStyleCnt="4"/>
      <dgm:spPr/>
    </dgm:pt>
    <dgm:pt modelId="{B766CB4D-354A-497D-8D69-EE4202901B30}" type="pres">
      <dgm:prSet presAssocID="{21474264-02B8-434D-AE73-CA81BBD5A0C3}" presName="hierChild4" presStyleCnt="0"/>
      <dgm:spPr/>
    </dgm:pt>
    <dgm:pt modelId="{66AE5CE6-A4F6-457C-AD22-6C23F029E8F2}" type="pres">
      <dgm:prSet presAssocID="{7BA7E112-4BB9-42F6-AD90-23EA63701D60}" presName="Name37" presStyleLbl="parChTrans1D4" presStyleIdx="0" presStyleCnt="11"/>
      <dgm:spPr/>
    </dgm:pt>
    <dgm:pt modelId="{E32F7BF0-1F5E-4AC1-B17C-0393C0C13031}" type="pres">
      <dgm:prSet presAssocID="{2B318F43-367B-4789-8FE5-0AAE1A90D9F7}" presName="hierRoot2" presStyleCnt="0">
        <dgm:presLayoutVars>
          <dgm:hierBranch val="init"/>
        </dgm:presLayoutVars>
      </dgm:prSet>
      <dgm:spPr/>
    </dgm:pt>
    <dgm:pt modelId="{CD647FBB-7160-4032-B1E5-2E2174DA219E}" type="pres">
      <dgm:prSet presAssocID="{2B318F43-367B-4789-8FE5-0AAE1A90D9F7}" presName="rootComposite" presStyleCnt="0"/>
      <dgm:spPr/>
    </dgm:pt>
    <dgm:pt modelId="{CEBA5D03-1868-4A24-87C9-A217BA5A3819}" type="pres">
      <dgm:prSet presAssocID="{2B318F43-367B-4789-8FE5-0AAE1A90D9F7}" presName="rootText" presStyleLbl="node4" presStyleIdx="0" presStyleCnt="11">
        <dgm:presLayoutVars>
          <dgm:chPref val="3"/>
        </dgm:presLayoutVars>
      </dgm:prSet>
      <dgm:spPr/>
    </dgm:pt>
    <dgm:pt modelId="{D648C771-0B22-4F08-8118-5FBAEBEB4D5D}" type="pres">
      <dgm:prSet presAssocID="{2B318F43-367B-4789-8FE5-0AAE1A90D9F7}" presName="rootConnector" presStyleLbl="node4" presStyleIdx="0" presStyleCnt="11"/>
      <dgm:spPr/>
    </dgm:pt>
    <dgm:pt modelId="{85211D76-7AF2-479E-A1A7-B25FA02AB3C8}" type="pres">
      <dgm:prSet presAssocID="{2B318F43-367B-4789-8FE5-0AAE1A90D9F7}" presName="hierChild4" presStyleCnt="0"/>
      <dgm:spPr/>
    </dgm:pt>
    <dgm:pt modelId="{0F9232E5-DD08-445C-A948-4CE4145D20E8}" type="pres">
      <dgm:prSet presAssocID="{2B318F43-367B-4789-8FE5-0AAE1A90D9F7}" presName="hierChild5" presStyleCnt="0"/>
      <dgm:spPr/>
    </dgm:pt>
    <dgm:pt modelId="{209FC118-A735-4612-98DB-B69AE1547F4E}" type="pres">
      <dgm:prSet presAssocID="{FBB04048-2F63-4D4A-83F0-29358AD956FE}" presName="Name37" presStyleLbl="parChTrans1D4" presStyleIdx="1" presStyleCnt="11"/>
      <dgm:spPr/>
    </dgm:pt>
    <dgm:pt modelId="{6756A6EF-E311-4491-99D6-BE3368BB6EDE}" type="pres">
      <dgm:prSet presAssocID="{2D5A3BA1-29E5-431C-A9F8-FF69308EC725}" presName="hierRoot2" presStyleCnt="0">
        <dgm:presLayoutVars>
          <dgm:hierBranch val="init"/>
        </dgm:presLayoutVars>
      </dgm:prSet>
      <dgm:spPr/>
    </dgm:pt>
    <dgm:pt modelId="{EDA71965-F16D-4CC6-AE82-F84D74AEEBA9}" type="pres">
      <dgm:prSet presAssocID="{2D5A3BA1-29E5-431C-A9F8-FF69308EC725}" presName="rootComposite" presStyleCnt="0"/>
      <dgm:spPr/>
    </dgm:pt>
    <dgm:pt modelId="{296930F8-54AC-4B1B-A096-54A42490101C}" type="pres">
      <dgm:prSet presAssocID="{2D5A3BA1-29E5-431C-A9F8-FF69308EC725}" presName="rootText" presStyleLbl="node4" presStyleIdx="1" presStyleCnt="11">
        <dgm:presLayoutVars>
          <dgm:chPref val="3"/>
        </dgm:presLayoutVars>
      </dgm:prSet>
      <dgm:spPr/>
    </dgm:pt>
    <dgm:pt modelId="{F31FC8D6-C4A5-46EA-A139-0AB835A01493}" type="pres">
      <dgm:prSet presAssocID="{2D5A3BA1-29E5-431C-A9F8-FF69308EC725}" presName="rootConnector" presStyleLbl="node4" presStyleIdx="1" presStyleCnt="11"/>
      <dgm:spPr/>
    </dgm:pt>
    <dgm:pt modelId="{432FAA5D-FA9A-4343-BD15-97231CD997F5}" type="pres">
      <dgm:prSet presAssocID="{2D5A3BA1-29E5-431C-A9F8-FF69308EC725}" presName="hierChild4" presStyleCnt="0"/>
      <dgm:spPr/>
    </dgm:pt>
    <dgm:pt modelId="{74AFE52E-1CCD-45FE-837E-FEBCE62A2207}" type="pres">
      <dgm:prSet presAssocID="{2D5A3BA1-29E5-431C-A9F8-FF69308EC725}" presName="hierChild5" presStyleCnt="0"/>
      <dgm:spPr/>
    </dgm:pt>
    <dgm:pt modelId="{5B2AED75-D319-4E41-8327-504A2F3CA4AF}" type="pres">
      <dgm:prSet presAssocID="{9709CF42-E1C1-4C38-974C-959C9A566650}" presName="Name37" presStyleLbl="parChTrans1D4" presStyleIdx="2" presStyleCnt="11"/>
      <dgm:spPr/>
    </dgm:pt>
    <dgm:pt modelId="{2C62AF02-9368-4EC2-BABC-83546D891119}" type="pres">
      <dgm:prSet presAssocID="{8F9DD734-5598-4762-960D-544F5F9063C9}" presName="hierRoot2" presStyleCnt="0">
        <dgm:presLayoutVars>
          <dgm:hierBranch val="init"/>
        </dgm:presLayoutVars>
      </dgm:prSet>
      <dgm:spPr/>
    </dgm:pt>
    <dgm:pt modelId="{D8524C8D-A5D8-48D8-884F-59EFE2550EC4}" type="pres">
      <dgm:prSet presAssocID="{8F9DD734-5598-4762-960D-544F5F9063C9}" presName="rootComposite" presStyleCnt="0"/>
      <dgm:spPr/>
    </dgm:pt>
    <dgm:pt modelId="{D7C4D7BE-E423-48F3-84B1-28579358C9A0}" type="pres">
      <dgm:prSet presAssocID="{8F9DD734-5598-4762-960D-544F5F9063C9}" presName="rootText" presStyleLbl="node4" presStyleIdx="2" presStyleCnt="11">
        <dgm:presLayoutVars>
          <dgm:chPref val="3"/>
        </dgm:presLayoutVars>
      </dgm:prSet>
      <dgm:spPr/>
    </dgm:pt>
    <dgm:pt modelId="{D3809A77-CFD3-4E90-9123-C79FDB7778E9}" type="pres">
      <dgm:prSet presAssocID="{8F9DD734-5598-4762-960D-544F5F9063C9}" presName="rootConnector" presStyleLbl="node4" presStyleIdx="2" presStyleCnt="11"/>
      <dgm:spPr/>
    </dgm:pt>
    <dgm:pt modelId="{FC847A86-4C35-4E12-8500-547F75C65490}" type="pres">
      <dgm:prSet presAssocID="{8F9DD734-5598-4762-960D-544F5F9063C9}" presName="hierChild4" presStyleCnt="0"/>
      <dgm:spPr/>
    </dgm:pt>
    <dgm:pt modelId="{CFA58C22-F220-4187-80DB-CBAF8240335D}" type="pres">
      <dgm:prSet presAssocID="{8F9DD734-5598-4762-960D-544F5F9063C9}" presName="hierChild5" presStyleCnt="0"/>
      <dgm:spPr/>
    </dgm:pt>
    <dgm:pt modelId="{4BD8007A-868D-4063-A5DE-6184B1E3125B}" type="pres">
      <dgm:prSet presAssocID="{7ABAAE71-4B21-4A92-9718-9761F5FFD1B7}" presName="Name37" presStyleLbl="parChTrans1D4" presStyleIdx="3" presStyleCnt="11"/>
      <dgm:spPr/>
    </dgm:pt>
    <dgm:pt modelId="{1617C739-79C7-4F81-96CD-8074DF36850A}" type="pres">
      <dgm:prSet presAssocID="{98A19280-9641-43E7-A126-2011E709F912}" presName="hierRoot2" presStyleCnt="0">
        <dgm:presLayoutVars>
          <dgm:hierBranch val="init"/>
        </dgm:presLayoutVars>
      </dgm:prSet>
      <dgm:spPr/>
    </dgm:pt>
    <dgm:pt modelId="{695B4E93-5B6E-423C-A017-0ABD67B74340}" type="pres">
      <dgm:prSet presAssocID="{98A19280-9641-43E7-A126-2011E709F912}" presName="rootComposite" presStyleCnt="0"/>
      <dgm:spPr/>
    </dgm:pt>
    <dgm:pt modelId="{5C4CE219-C0FB-4893-8CFD-67281FDCEF37}" type="pres">
      <dgm:prSet presAssocID="{98A19280-9641-43E7-A126-2011E709F912}" presName="rootText" presStyleLbl="node4" presStyleIdx="3" presStyleCnt="11">
        <dgm:presLayoutVars>
          <dgm:chPref val="3"/>
        </dgm:presLayoutVars>
      </dgm:prSet>
      <dgm:spPr/>
    </dgm:pt>
    <dgm:pt modelId="{0D64B381-1C00-4043-BEC9-396E6C3F8CB1}" type="pres">
      <dgm:prSet presAssocID="{98A19280-9641-43E7-A126-2011E709F912}" presName="rootConnector" presStyleLbl="node4" presStyleIdx="3" presStyleCnt="11"/>
      <dgm:spPr/>
    </dgm:pt>
    <dgm:pt modelId="{D520E003-1ECD-40F5-AB9F-8C86EA62570B}" type="pres">
      <dgm:prSet presAssocID="{98A19280-9641-43E7-A126-2011E709F912}" presName="hierChild4" presStyleCnt="0"/>
      <dgm:spPr/>
    </dgm:pt>
    <dgm:pt modelId="{66A74A48-6EC7-4030-A39C-A0A71C640647}" type="pres">
      <dgm:prSet presAssocID="{98A19280-9641-43E7-A126-2011E709F912}" presName="hierChild5" presStyleCnt="0"/>
      <dgm:spPr/>
    </dgm:pt>
    <dgm:pt modelId="{4B2CF697-158F-4F27-8166-834F91C350CF}" type="pres">
      <dgm:prSet presAssocID="{21474264-02B8-434D-AE73-CA81BBD5A0C3}" presName="hierChild5" presStyleCnt="0"/>
      <dgm:spPr/>
    </dgm:pt>
    <dgm:pt modelId="{872BF205-21F5-490C-BA22-3BC897276A10}" type="pres">
      <dgm:prSet presAssocID="{EECE9F75-8CA5-4644-8634-E7BE74B94B83}" presName="Name37" presStyleLbl="parChTrans1D3" presStyleIdx="1" presStyleCnt="4"/>
      <dgm:spPr/>
    </dgm:pt>
    <dgm:pt modelId="{D2459599-FF05-417D-8C75-492747F424A1}" type="pres">
      <dgm:prSet presAssocID="{8A8F4B02-50B4-4D06-B00C-7F8ADC34ABA7}" presName="hierRoot2" presStyleCnt="0">
        <dgm:presLayoutVars>
          <dgm:hierBranch val="init"/>
        </dgm:presLayoutVars>
      </dgm:prSet>
      <dgm:spPr/>
    </dgm:pt>
    <dgm:pt modelId="{291A9031-7E69-4D57-A540-0769B85D31B9}" type="pres">
      <dgm:prSet presAssocID="{8A8F4B02-50B4-4D06-B00C-7F8ADC34ABA7}" presName="rootComposite" presStyleCnt="0"/>
      <dgm:spPr/>
    </dgm:pt>
    <dgm:pt modelId="{FBCFA2B3-E050-4053-B80D-7E6D2F334F22}" type="pres">
      <dgm:prSet presAssocID="{8A8F4B02-50B4-4D06-B00C-7F8ADC34ABA7}" presName="rootText" presStyleLbl="node3" presStyleIdx="1" presStyleCnt="4">
        <dgm:presLayoutVars>
          <dgm:chPref val="3"/>
        </dgm:presLayoutVars>
      </dgm:prSet>
      <dgm:spPr/>
    </dgm:pt>
    <dgm:pt modelId="{42FD68D3-9593-4824-8BEB-8C9788F7A2BA}" type="pres">
      <dgm:prSet presAssocID="{8A8F4B02-50B4-4D06-B00C-7F8ADC34ABA7}" presName="rootConnector" presStyleLbl="node3" presStyleIdx="1" presStyleCnt="4"/>
      <dgm:spPr/>
    </dgm:pt>
    <dgm:pt modelId="{309EDBB3-AD0D-402F-9430-CB75AB85AB5E}" type="pres">
      <dgm:prSet presAssocID="{8A8F4B02-50B4-4D06-B00C-7F8ADC34ABA7}" presName="hierChild4" presStyleCnt="0"/>
      <dgm:spPr/>
    </dgm:pt>
    <dgm:pt modelId="{DA8ACDF5-93EA-4481-8F1A-926DCEBB81E8}" type="pres">
      <dgm:prSet presAssocID="{7312A39C-2364-4EC0-ACCD-05CAAD729288}" presName="Name37" presStyleLbl="parChTrans1D4" presStyleIdx="4" presStyleCnt="11"/>
      <dgm:spPr/>
    </dgm:pt>
    <dgm:pt modelId="{5D11FCED-571E-45AE-92FB-12EA959DAFD9}" type="pres">
      <dgm:prSet presAssocID="{BF1C25DD-B0AB-4F33-A0AC-62A50FDF3C9C}" presName="hierRoot2" presStyleCnt="0">
        <dgm:presLayoutVars>
          <dgm:hierBranch val="init"/>
        </dgm:presLayoutVars>
      </dgm:prSet>
      <dgm:spPr/>
    </dgm:pt>
    <dgm:pt modelId="{2A353756-4465-4871-AB61-159C2AB3454D}" type="pres">
      <dgm:prSet presAssocID="{BF1C25DD-B0AB-4F33-A0AC-62A50FDF3C9C}" presName="rootComposite" presStyleCnt="0"/>
      <dgm:spPr/>
    </dgm:pt>
    <dgm:pt modelId="{AB5564DA-7567-4240-9CB8-7AF4F803740F}" type="pres">
      <dgm:prSet presAssocID="{BF1C25DD-B0AB-4F33-A0AC-62A50FDF3C9C}" presName="rootText" presStyleLbl="node4" presStyleIdx="4" presStyleCnt="11">
        <dgm:presLayoutVars>
          <dgm:chPref val="3"/>
        </dgm:presLayoutVars>
      </dgm:prSet>
      <dgm:spPr/>
    </dgm:pt>
    <dgm:pt modelId="{3CF678E9-C428-4BEF-9C4B-EFA59E74CEA1}" type="pres">
      <dgm:prSet presAssocID="{BF1C25DD-B0AB-4F33-A0AC-62A50FDF3C9C}" presName="rootConnector" presStyleLbl="node4" presStyleIdx="4" presStyleCnt="11"/>
      <dgm:spPr/>
    </dgm:pt>
    <dgm:pt modelId="{DDCB9A5B-5C4F-4061-98DA-100E0CD531B3}" type="pres">
      <dgm:prSet presAssocID="{BF1C25DD-B0AB-4F33-A0AC-62A50FDF3C9C}" presName="hierChild4" presStyleCnt="0"/>
      <dgm:spPr/>
    </dgm:pt>
    <dgm:pt modelId="{17CA41CF-A2D0-498B-A2AE-9BA191733C85}" type="pres">
      <dgm:prSet presAssocID="{BF1C25DD-B0AB-4F33-A0AC-62A50FDF3C9C}" presName="hierChild5" presStyleCnt="0"/>
      <dgm:spPr/>
    </dgm:pt>
    <dgm:pt modelId="{C7CE9522-26BB-4379-9275-F33C12042F1D}" type="pres">
      <dgm:prSet presAssocID="{8A8F4B02-50B4-4D06-B00C-7F8ADC34ABA7}" presName="hierChild5" presStyleCnt="0"/>
      <dgm:spPr/>
    </dgm:pt>
    <dgm:pt modelId="{D54395AD-8118-4692-AF03-BD314F594245}" type="pres">
      <dgm:prSet presAssocID="{2D70B6FC-4F3B-4374-880C-075459E00F0B}" presName="hierChild5" presStyleCnt="0"/>
      <dgm:spPr/>
    </dgm:pt>
    <dgm:pt modelId="{1B1DAE2E-89B9-4315-9D7F-A9FEE7AB4C88}" type="pres">
      <dgm:prSet presAssocID="{562B5E5B-89C9-4134-A322-470E921E92BD}" presName="Name37" presStyleLbl="parChTrans1D2" presStyleIdx="1" presStyleCnt="2"/>
      <dgm:spPr/>
    </dgm:pt>
    <dgm:pt modelId="{37BC9776-F145-4DE4-BD7E-8672904A5D07}" type="pres">
      <dgm:prSet presAssocID="{8DF45109-B67F-459D-8F03-C21837837076}" presName="hierRoot2" presStyleCnt="0">
        <dgm:presLayoutVars>
          <dgm:hierBranch val="init"/>
        </dgm:presLayoutVars>
      </dgm:prSet>
      <dgm:spPr/>
    </dgm:pt>
    <dgm:pt modelId="{AFDD339D-CC75-464C-B649-1D950B9F9897}" type="pres">
      <dgm:prSet presAssocID="{8DF45109-B67F-459D-8F03-C21837837076}" presName="rootComposite" presStyleCnt="0"/>
      <dgm:spPr/>
    </dgm:pt>
    <dgm:pt modelId="{941A095E-CBCB-4123-88E7-F34CD261C536}" type="pres">
      <dgm:prSet presAssocID="{8DF45109-B67F-459D-8F03-C21837837076}" presName="rootText" presStyleLbl="node2" presStyleIdx="1" presStyleCnt="2">
        <dgm:presLayoutVars>
          <dgm:chPref val="3"/>
        </dgm:presLayoutVars>
      </dgm:prSet>
      <dgm:spPr/>
    </dgm:pt>
    <dgm:pt modelId="{0E9FC70A-DCA6-4D5F-B356-7E71BE52E4A0}" type="pres">
      <dgm:prSet presAssocID="{8DF45109-B67F-459D-8F03-C21837837076}" presName="rootConnector" presStyleLbl="node2" presStyleIdx="1" presStyleCnt="2"/>
      <dgm:spPr/>
    </dgm:pt>
    <dgm:pt modelId="{732032A1-1DFE-46BE-B78F-DC674CB5A640}" type="pres">
      <dgm:prSet presAssocID="{8DF45109-B67F-459D-8F03-C21837837076}" presName="hierChild4" presStyleCnt="0"/>
      <dgm:spPr/>
    </dgm:pt>
    <dgm:pt modelId="{6DEE134F-074F-45D4-B48E-EFCA9954AC86}" type="pres">
      <dgm:prSet presAssocID="{4C2C75F4-28E2-4F5E-9B04-CB3D07B265B1}" presName="Name37" presStyleLbl="parChTrans1D3" presStyleIdx="2" presStyleCnt="4"/>
      <dgm:spPr/>
    </dgm:pt>
    <dgm:pt modelId="{1BF2AAB5-BAEC-4E82-9C52-84F54E548EBF}" type="pres">
      <dgm:prSet presAssocID="{CE698A9F-CFAE-4D0B-A6CE-72985F191E47}" presName="hierRoot2" presStyleCnt="0">
        <dgm:presLayoutVars>
          <dgm:hierBranch val="init"/>
        </dgm:presLayoutVars>
      </dgm:prSet>
      <dgm:spPr/>
    </dgm:pt>
    <dgm:pt modelId="{A9E3CF30-D374-4A7A-B1FA-5EBFB3FCEEEA}" type="pres">
      <dgm:prSet presAssocID="{CE698A9F-CFAE-4D0B-A6CE-72985F191E47}" presName="rootComposite" presStyleCnt="0"/>
      <dgm:spPr/>
    </dgm:pt>
    <dgm:pt modelId="{4DB00490-7478-4E7C-BB00-F606F909651F}" type="pres">
      <dgm:prSet presAssocID="{CE698A9F-CFAE-4D0B-A6CE-72985F191E47}" presName="rootText" presStyleLbl="node3" presStyleIdx="2" presStyleCnt="4">
        <dgm:presLayoutVars>
          <dgm:chPref val="3"/>
        </dgm:presLayoutVars>
      </dgm:prSet>
      <dgm:spPr/>
    </dgm:pt>
    <dgm:pt modelId="{A7204089-C950-479E-ABF8-F77D17CC1412}" type="pres">
      <dgm:prSet presAssocID="{CE698A9F-CFAE-4D0B-A6CE-72985F191E47}" presName="rootConnector" presStyleLbl="node3" presStyleIdx="2" presStyleCnt="4"/>
      <dgm:spPr/>
    </dgm:pt>
    <dgm:pt modelId="{B4A93F01-D2B6-4C24-AA4E-5053595814F7}" type="pres">
      <dgm:prSet presAssocID="{CE698A9F-CFAE-4D0B-A6CE-72985F191E47}" presName="hierChild4" presStyleCnt="0"/>
      <dgm:spPr/>
    </dgm:pt>
    <dgm:pt modelId="{D68BEA6C-807E-4D15-ACFE-E164B1D852B0}" type="pres">
      <dgm:prSet presAssocID="{3DDC217C-D915-4830-AAB5-CDDBDFC36CF5}" presName="Name37" presStyleLbl="parChTrans1D4" presStyleIdx="5" presStyleCnt="11"/>
      <dgm:spPr/>
    </dgm:pt>
    <dgm:pt modelId="{997CB57D-8FEE-4014-957B-A4ED110B4EAF}" type="pres">
      <dgm:prSet presAssocID="{F2ABDE7D-09AD-4051-8D54-8EDD6EA161F0}" presName="hierRoot2" presStyleCnt="0">
        <dgm:presLayoutVars>
          <dgm:hierBranch val="init"/>
        </dgm:presLayoutVars>
      </dgm:prSet>
      <dgm:spPr/>
    </dgm:pt>
    <dgm:pt modelId="{81E7B08D-6916-4613-8F40-DBBD63048730}" type="pres">
      <dgm:prSet presAssocID="{F2ABDE7D-09AD-4051-8D54-8EDD6EA161F0}" presName="rootComposite" presStyleCnt="0"/>
      <dgm:spPr/>
    </dgm:pt>
    <dgm:pt modelId="{8A5E981A-52E5-4938-8067-F4474CB7CED7}" type="pres">
      <dgm:prSet presAssocID="{F2ABDE7D-09AD-4051-8D54-8EDD6EA161F0}" presName="rootText" presStyleLbl="node4" presStyleIdx="5" presStyleCnt="11">
        <dgm:presLayoutVars>
          <dgm:chPref val="3"/>
        </dgm:presLayoutVars>
      </dgm:prSet>
      <dgm:spPr/>
    </dgm:pt>
    <dgm:pt modelId="{FE4F5BCC-691C-42A6-B6E0-D744B65CB296}" type="pres">
      <dgm:prSet presAssocID="{F2ABDE7D-09AD-4051-8D54-8EDD6EA161F0}" presName="rootConnector" presStyleLbl="node4" presStyleIdx="5" presStyleCnt="11"/>
      <dgm:spPr/>
    </dgm:pt>
    <dgm:pt modelId="{CC951DDE-21BB-4476-BFEE-168F304FA899}" type="pres">
      <dgm:prSet presAssocID="{F2ABDE7D-09AD-4051-8D54-8EDD6EA161F0}" presName="hierChild4" presStyleCnt="0"/>
      <dgm:spPr/>
    </dgm:pt>
    <dgm:pt modelId="{DA8CD1F1-1B95-4DD8-9544-D3C9C89A6CAB}" type="pres">
      <dgm:prSet presAssocID="{F2ABDE7D-09AD-4051-8D54-8EDD6EA161F0}" presName="hierChild5" presStyleCnt="0"/>
      <dgm:spPr/>
    </dgm:pt>
    <dgm:pt modelId="{9661B496-BD8E-437E-8ACC-983FA1A9F5B7}" type="pres">
      <dgm:prSet presAssocID="{02BBBBA5-A3C5-4F4C-B31E-32E677B1C7B8}" presName="Name37" presStyleLbl="parChTrans1D4" presStyleIdx="6" presStyleCnt="11"/>
      <dgm:spPr/>
    </dgm:pt>
    <dgm:pt modelId="{5514EF03-A045-44CA-8851-E5DCD653FEC0}" type="pres">
      <dgm:prSet presAssocID="{6F315370-0455-4114-B774-281023C8DFB4}" presName="hierRoot2" presStyleCnt="0">
        <dgm:presLayoutVars>
          <dgm:hierBranch val="init"/>
        </dgm:presLayoutVars>
      </dgm:prSet>
      <dgm:spPr/>
    </dgm:pt>
    <dgm:pt modelId="{9E2ABE6A-3ACE-44D6-BCE7-066ADD184C12}" type="pres">
      <dgm:prSet presAssocID="{6F315370-0455-4114-B774-281023C8DFB4}" presName="rootComposite" presStyleCnt="0"/>
      <dgm:spPr/>
    </dgm:pt>
    <dgm:pt modelId="{1D05C879-4745-4F26-83D6-445DE4AF4389}" type="pres">
      <dgm:prSet presAssocID="{6F315370-0455-4114-B774-281023C8DFB4}" presName="rootText" presStyleLbl="node4" presStyleIdx="6" presStyleCnt="11">
        <dgm:presLayoutVars>
          <dgm:chPref val="3"/>
        </dgm:presLayoutVars>
      </dgm:prSet>
      <dgm:spPr/>
    </dgm:pt>
    <dgm:pt modelId="{E90D9F28-C5D1-4102-A9D2-BA6FA2C5B762}" type="pres">
      <dgm:prSet presAssocID="{6F315370-0455-4114-B774-281023C8DFB4}" presName="rootConnector" presStyleLbl="node4" presStyleIdx="6" presStyleCnt="11"/>
      <dgm:spPr/>
    </dgm:pt>
    <dgm:pt modelId="{E6B1576A-8FB0-4D6F-8CA6-A6F943D9F619}" type="pres">
      <dgm:prSet presAssocID="{6F315370-0455-4114-B774-281023C8DFB4}" presName="hierChild4" presStyleCnt="0"/>
      <dgm:spPr/>
    </dgm:pt>
    <dgm:pt modelId="{45E4DA74-02C7-4A82-A004-C93ADDB6F4C3}" type="pres">
      <dgm:prSet presAssocID="{6F315370-0455-4114-B774-281023C8DFB4}" presName="hierChild5" presStyleCnt="0"/>
      <dgm:spPr/>
    </dgm:pt>
    <dgm:pt modelId="{70BF8B4F-BC8E-4AEF-AA77-FF0EF1E5E6B7}" type="pres">
      <dgm:prSet presAssocID="{80A88309-B348-4658-BB08-ECE456D27B01}" presName="Name37" presStyleLbl="parChTrans1D4" presStyleIdx="7" presStyleCnt="11"/>
      <dgm:spPr/>
    </dgm:pt>
    <dgm:pt modelId="{DF47A1AF-D96C-4C57-805E-66D1656CC558}" type="pres">
      <dgm:prSet presAssocID="{6724ACF2-D5B8-4CA5-8692-AE7599034B12}" presName="hierRoot2" presStyleCnt="0">
        <dgm:presLayoutVars>
          <dgm:hierBranch val="init"/>
        </dgm:presLayoutVars>
      </dgm:prSet>
      <dgm:spPr/>
    </dgm:pt>
    <dgm:pt modelId="{8AEC0D64-DFC3-470B-A2D0-E4A2D6258CF2}" type="pres">
      <dgm:prSet presAssocID="{6724ACF2-D5B8-4CA5-8692-AE7599034B12}" presName="rootComposite" presStyleCnt="0"/>
      <dgm:spPr/>
    </dgm:pt>
    <dgm:pt modelId="{040C3DB6-F275-430B-82D8-7A5EF65D21FF}" type="pres">
      <dgm:prSet presAssocID="{6724ACF2-D5B8-4CA5-8692-AE7599034B12}" presName="rootText" presStyleLbl="node4" presStyleIdx="7" presStyleCnt="11">
        <dgm:presLayoutVars>
          <dgm:chPref val="3"/>
        </dgm:presLayoutVars>
      </dgm:prSet>
      <dgm:spPr/>
    </dgm:pt>
    <dgm:pt modelId="{699B0DFD-D586-4A05-9E8E-0513951FC767}" type="pres">
      <dgm:prSet presAssocID="{6724ACF2-D5B8-4CA5-8692-AE7599034B12}" presName="rootConnector" presStyleLbl="node4" presStyleIdx="7" presStyleCnt="11"/>
      <dgm:spPr/>
    </dgm:pt>
    <dgm:pt modelId="{965A282A-27F3-4372-AF42-B8570E60918A}" type="pres">
      <dgm:prSet presAssocID="{6724ACF2-D5B8-4CA5-8692-AE7599034B12}" presName="hierChild4" presStyleCnt="0"/>
      <dgm:spPr/>
    </dgm:pt>
    <dgm:pt modelId="{27A61B41-4944-4F56-B51F-3B967FB6ABF1}" type="pres">
      <dgm:prSet presAssocID="{6724ACF2-D5B8-4CA5-8692-AE7599034B12}" presName="hierChild5" presStyleCnt="0"/>
      <dgm:spPr/>
    </dgm:pt>
    <dgm:pt modelId="{267976D7-1A0C-4C97-80AD-B69779F322DB}" type="pres">
      <dgm:prSet presAssocID="{A917B570-4955-4C94-9483-EF2DF6BE691A}" presName="Name37" presStyleLbl="parChTrans1D4" presStyleIdx="8" presStyleCnt="11"/>
      <dgm:spPr/>
    </dgm:pt>
    <dgm:pt modelId="{C6DA875E-CEB9-4893-80DB-C9BA64EFFFFB}" type="pres">
      <dgm:prSet presAssocID="{B5515E1F-3DC7-495B-B80B-1CCB72AAA8CC}" presName="hierRoot2" presStyleCnt="0">
        <dgm:presLayoutVars>
          <dgm:hierBranch val="init"/>
        </dgm:presLayoutVars>
      </dgm:prSet>
      <dgm:spPr/>
    </dgm:pt>
    <dgm:pt modelId="{4F58FDC6-EAC2-4214-BCD0-93277E8C94B7}" type="pres">
      <dgm:prSet presAssocID="{B5515E1F-3DC7-495B-B80B-1CCB72AAA8CC}" presName="rootComposite" presStyleCnt="0"/>
      <dgm:spPr/>
    </dgm:pt>
    <dgm:pt modelId="{0B646A62-AA4A-4BBC-978C-00DAC11A9003}" type="pres">
      <dgm:prSet presAssocID="{B5515E1F-3DC7-495B-B80B-1CCB72AAA8CC}" presName="rootText" presStyleLbl="node4" presStyleIdx="8" presStyleCnt="11">
        <dgm:presLayoutVars>
          <dgm:chPref val="3"/>
        </dgm:presLayoutVars>
      </dgm:prSet>
      <dgm:spPr/>
    </dgm:pt>
    <dgm:pt modelId="{2DB53A87-5966-498E-BF8F-5B6B31694669}" type="pres">
      <dgm:prSet presAssocID="{B5515E1F-3DC7-495B-B80B-1CCB72AAA8CC}" presName="rootConnector" presStyleLbl="node4" presStyleIdx="8" presStyleCnt="11"/>
      <dgm:spPr/>
    </dgm:pt>
    <dgm:pt modelId="{9C2DAD41-5F2A-464D-8EA6-8C96428CDF23}" type="pres">
      <dgm:prSet presAssocID="{B5515E1F-3DC7-495B-B80B-1CCB72AAA8CC}" presName="hierChild4" presStyleCnt="0"/>
      <dgm:spPr/>
    </dgm:pt>
    <dgm:pt modelId="{550A58A1-0F24-46B3-8E45-58A134743E82}" type="pres">
      <dgm:prSet presAssocID="{B5515E1F-3DC7-495B-B80B-1CCB72AAA8CC}" presName="hierChild5" presStyleCnt="0"/>
      <dgm:spPr/>
    </dgm:pt>
    <dgm:pt modelId="{C65267B2-93A4-4327-931C-31B6458A5D74}" type="pres">
      <dgm:prSet presAssocID="{CE698A9F-CFAE-4D0B-A6CE-72985F191E47}" presName="hierChild5" presStyleCnt="0"/>
      <dgm:spPr/>
    </dgm:pt>
    <dgm:pt modelId="{4330E4B2-BDCF-4B58-BC56-FD0CA880B6D1}" type="pres">
      <dgm:prSet presAssocID="{4B24AC0E-57E7-492B-BB2C-FDF02C0F6967}" presName="Name37" presStyleLbl="parChTrans1D3" presStyleIdx="3" presStyleCnt="4"/>
      <dgm:spPr/>
    </dgm:pt>
    <dgm:pt modelId="{75E74B06-AF32-4E97-94EE-76A0F35ED80B}" type="pres">
      <dgm:prSet presAssocID="{3CA68979-C62C-4778-984A-58944600A4AA}" presName="hierRoot2" presStyleCnt="0">
        <dgm:presLayoutVars>
          <dgm:hierBranch val="init"/>
        </dgm:presLayoutVars>
      </dgm:prSet>
      <dgm:spPr/>
    </dgm:pt>
    <dgm:pt modelId="{6933EA75-8C48-4CDC-8880-C6A3A6BB4605}" type="pres">
      <dgm:prSet presAssocID="{3CA68979-C62C-4778-984A-58944600A4AA}" presName="rootComposite" presStyleCnt="0"/>
      <dgm:spPr/>
    </dgm:pt>
    <dgm:pt modelId="{DEC414AF-681D-47F8-8927-ECC7D00ED353}" type="pres">
      <dgm:prSet presAssocID="{3CA68979-C62C-4778-984A-58944600A4AA}" presName="rootText" presStyleLbl="node3" presStyleIdx="3" presStyleCnt="4">
        <dgm:presLayoutVars>
          <dgm:chPref val="3"/>
        </dgm:presLayoutVars>
      </dgm:prSet>
      <dgm:spPr/>
    </dgm:pt>
    <dgm:pt modelId="{FCCA01CC-5B38-484A-A1FE-FBEAB08D2EAA}" type="pres">
      <dgm:prSet presAssocID="{3CA68979-C62C-4778-984A-58944600A4AA}" presName="rootConnector" presStyleLbl="node3" presStyleIdx="3" presStyleCnt="4"/>
      <dgm:spPr/>
    </dgm:pt>
    <dgm:pt modelId="{E0D507FD-89BB-4F9F-868A-2707D53F158F}" type="pres">
      <dgm:prSet presAssocID="{3CA68979-C62C-4778-984A-58944600A4AA}" presName="hierChild4" presStyleCnt="0"/>
      <dgm:spPr/>
    </dgm:pt>
    <dgm:pt modelId="{6C4FC096-5136-4120-8A8A-AC33C8147432}" type="pres">
      <dgm:prSet presAssocID="{B6B6B1E8-3033-4B0A-869D-BFCA7362A229}" presName="Name37" presStyleLbl="parChTrans1D4" presStyleIdx="9" presStyleCnt="11"/>
      <dgm:spPr/>
    </dgm:pt>
    <dgm:pt modelId="{7C057A0C-ADE1-494E-BE5F-C3B99AD6714E}" type="pres">
      <dgm:prSet presAssocID="{6057A62E-AA13-4D68-9D65-B2CE45E60B7B}" presName="hierRoot2" presStyleCnt="0">
        <dgm:presLayoutVars>
          <dgm:hierBranch val="init"/>
        </dgm:presLayoutVars>
      </dgm:prSet>
      <dgm:spPr/>
    </dgm:pt>
    <dgm:pt modelId="{651C709F-F227-4B86-8375-4F49928CAE08}" type="pres">
      <dgm:prSet presAssocID="{6057A62E-AA13-4D68-9D65-B2CE45E60B7B}" presName="rootComposite" presStyleCnt="0"/>
      <dgm:spPr/>
    </dgm:pt>
    <dgm:pt modelId="{D544C35B-8C1D-4301-800F-BADC6747FECA}" type="pres">
      <dgm:prSet presAssocID="{6057A62E-AA13-4D68-9D65-B2CE45E60B7B}" presName="rootText" presStyleLbl="node4" presStyleIdx="9" presStyleCnt="11">
        <dgm:presLayoutVars>
          <dgm:chPref val="3"/>
        </dgm:presLayoutVars>
      </dgm:prSet>
      <dgm:spPr/>
    </dgm:pt>
    <dgm:pt modelId="{7C01F610-AE4C-4C03-BE9D-A14D2EB371A6}" type="pres">
      <dgm:prSet presAssocID="{6057A62E-AA13-4D68-9D65-B2CE45E60B7B}" presName="rootConnector" presStyleLbl="node4" presStyleIdx="9" presStyleCnt="11"/>
      <dgm:spPr/>
    </dgm:pt>
    <dgm:pt modelId="{6573EE81-B5E3-4AA7-A6FE-1768741CC4F7}" type="pres">
      <dgm:prSet presAssocID="{6057A62E-AA13-4D68-9D65-B2CE45E60B7B}" presName="hierChild4" presStyleCnt="0"/>
      <dgm:spPr/>
    </dgm:pt>
    <dgm:pt modelId="{E4421C43-B3AC-4C47-9153-E12DE7C584F1}" type="pres">
      <dgm:prSet presAssocID="{6057A62E-AA13-4D68-9D65-B2CE45E60B7B}" presName="hierChild5" presStyleCnt="0"/>
      <dgm:spPr/>
    </dgm:pt>
    <dgm:pt modelId="{575457A8-9578-48A3-9780-21561E631284}" type="pres">
      <dgm:prSet presAssocID="{9FD16597-3F4E-45FA-8078-1255A759C441}" presName="Name37" presStyleLbl="parChTrans1D4" presStyleIdx="10" presStyleCnt="11"/>
      <dgm:spPr/>
    </dgm:pt>
    <dgm:pt modelId="{13D40B59-DF05-4DD1-96A5-43BC515074A0}" type="pres">
      <dgm:prSet presAssocID="{252E6C92-E67B-40F4-BAC1-A31FD40A22B5}" presName="hierRoot2" presStyleCnt="0">
        <dgm:presLayoutVars>
          <dgm:hierBranch val="init"/>
        </dgm:presLayoutVars>
      </dgm:prSet>
      <dgm:spPr/>
    </dgm:pt>
    <dgm:pt modelId="{09D6270E-1421-4668-A939-4ACB5560694D}" type="pres">
      <dgm:prSet presAssocID="{252E6C92-E67B-40F4-BAC1-A31FD40A22B5}" presName="rootComposite" presStyleCnt="0"/>
      <dgm:spPr/>
    </dgm:pt>
    <dgm:pt modelId="{813781A5-CFA0-4E95-AF13-27622A1F4171}" type="pres">
      <dgm:prSet presAssocID="{252E6C92-E67B-40F4-BAC1-A31FD40A22B5}" presName="rootText" presStyleLbl="node4" presStyleIdx="10" presStyleCnt="11">
        <dgm:presLayoutVars>
          <dgm:chPref val="3"/>
        </dgm:presLayoutVars>
      </dgm:prSet>
      <dgm:spPr/>
    </dgm:pt>
    <dgm:pt modelId="{1222E66C-480E-41C0-B4C3-5A174B75067A}" type="pres">
      <dgm:prSet presAssocID="{252E6C92-E67B-40F4-BAC1-A31FD40A22B5}" presName="rootConnector" presStyleLbl="node4" presStyleIdx="10" presStyleCnt="11"/>
      <dgm:spPr/>
    </dgm:pt>
    <dgm:pt modelId="{CD84BBA2-A2FD-44C4-82C6-8BCC974BA360}" type="pres">
      <dgm:prSet presAssocID="{252E6C92-E67B-40F4-BAC1-A31FD40A22B5}" presName="hierChild4" presStyleCnt="0"/>
      <dgm:spPr/>
    </dgm:pt>
    <dgm:pt modelId="{4AA4BFAE-A161-4D41-BC5F-446496B6E711}" type="pres">
      <dgm:prSet presAssocID="{252E6C92-E67B-40F4-BAC1-A31FD40A22B5}" presName="hierChild5" presStyleCnt="0"/>
      <dgm:spPr/>
    </dgm:pt>
    <dgm:pt modelId="{016AD724-A5B2-4A5F-9FCD-C32CFF1D46E8}" type="pres">
      <dgm:prSet presAssocID="{3CA68979-C62C-4778-984A-58944600A4AA}" presName="hierChild5" presStyleCnt="0"/>
      <dgm:spPr/>
    </dgm:pt>
    <dgm:pt modelId="{0D0E80FF-6540-4FE4-A005-B39C6BDB6ED0}" type="pres">
      <dgm:prSet presAssocID="{8DF45109-B67F-459D-8F03-C21837837076}" presName="hierChild5" presStyleCnt="0"/>
      <dgm:spPr/>
    </dgm:pt>
    <dgm:pt modelId="{D058D07C-A3EB-40D5-AF15-40E158B25E21}" type="pres">
      <dgm:prSet presAssocID="{49A694EB-E3F8-42E2-84CE-9F011A709A73}" presName="hierChild3" presStyleCnt="0"/>
      <dgm:spPr/>
    </dgm:pt>
  </dgm:ptLst>
  <dgm:cxnLst>
    <dgm:cxn modelId="{B33BF000-56D8-4F97-A0EB-9393DF70EBF3}" type="presOf" srcId="{8F9DD734-5598-4762-960D-544F5F9063C9}" destId="{D7C4D7BE-E423-48F3-84B1-28579358C9A0}" srcOrd="0" destOrd="0" presId="urn:microsoft.com/office/officeart/2005/8/layout/orgChart1"/>
    <dgm:cxn modelId="{42E74F02-4698-4BBA-92B5-BA3CF19BC3D2}" type="presOf" srcId="{6F315370-0455-4114-B774-281023C8DFB4}" destId="{1D05C879-4745-4F26-83D6-445DE4AF4389}" srcOrd="0" destOrd="0" presId="urn:microsoft.com/office/officeart/2005/8/layout/orgChart1"/>
    <dgm:cxn modelId="{CFF4B602-F427-4A96-A338-AF074EFDD844}" type="presOf" srcId="{2D70B6FC-4F3B-4374-880C-075459E00F0B}" destId="{65ECDC74-F040-44B8-A8E8-64D30CAACA7D}" srcOrd="0" destOrd="0" presId="urn:microsoft.com/office/officeart/2005/8/layout/orgChart1"/>
    <dgm:cxn modelId="{20B0A803-4091-46DA-B122-EE34973CFA62}" type="presOf" srcId="{CE698A9F-CFAE-4D0B-A6CE-72985F191E47}" destId="{A7204089-C950-479E-ABF8-F77D17CC1412}" srcOrd="1" destOrd="0" presId="urn:microsoft.com/office/officeart/2005/8/layout/orgChart1"/>
    <dgm:cxn modelId="{97AC7706-0846-470B-A72E-000A06DC6BBC}" srcId="{8DF45109-B67F-459D-8F03-C21837837076}" destId="{3CA68979-C62C-4778-984A-58944600A4AA}" srcOrd="1" destOrd="0" parTransId="{4B24AC0E-57E7-492B-BB2C-FDF02C0F6967}" sibTransId="{27559FBE-4329-4A08-963B-7F0558C8319F}"/>
    <dgm:cxn modelId="{54DC3208-9303-4225-9297-755669187F58}" srcId="{8DF45109-B67F-459D-8F03-C21837837076}" destId="{CE698A9F-CFAE-4D0B-A6CE-72985F191E47}" srcOrd="0" destOrd="0" parTransId="{4C2C75F4-28E2-4F5E-9B04-CB3D07B265B1}" sibTransId="{9312AE2C-3EA1-480F-B5CE-8ABEB9FB6B1C}"/>
    <dgm:cxn modelId="{EDCF7D0A-2130-4E2F-8C6A-EA5A07819BBD}" type="presOf" srcId="{B5515E1F-3DC7-495B-B80B-1CCB72AAA8CC}" destId="{0B646A62-AA4A-4BBC-978C-00DAC11A9003}" srcOrd="0" destOrd="0" presId="urn:microsoft.com/office/officeart/2005/8/layout/orgChart1"/>
    <dgm:cxn modelId="{8CB9BB0F-2258-4B76-84C7-2A3DE332A654}" srcId="{8A8F4B02-50B4-4D06-B00C-7F8ADC34ABA7}" destId="{BF1C25DD-B0AB-4F33-A0AC-62A50FDF3C9C}" srcOrd="0" destOrd="0" parTransId="{7312A39C-2364-4EC0-ACCD-05CAAD729288}" sibTransId="{ED271B8E-971C-4701-9A26-EB65B48817A8}"/>
    <dgm:cxn modelId="{6F96A211-4CCF-400C-84BD-C4D9ADE1D373}" type="presOf" srcId="{B5515E1F-3DC7-495B-B80B-1CCB72AAA8CC}" destId="{2DB53A87-5966-498E-BF8F-5B6B31694669}" srcOrd="1" destOrd="0" presId="urn:microsoft.com/office/officeart/2005/8/layout/orgChart1"/>
    <dgm:cxn modelId="{EAA5251C-9E01-4C87-93A6-698158359088}" type="presOf" srcId="{49A694EB-E3F8-42E2-84CE-9F011A709A73}" destId="{785E8276-615C-4B0C-8D22-C13A5672F132}" srcOrd="1" destOrd="0" presId="urn:microsoft.com/office/officeart/2005/8/layout/orgChart1"/>
    <dgm:cxn modelId="{CE47EF1D-7F03-4EA6-AB4F-481290F4982D}" type="presOf" srcId="{6F315370-0455-4114-B774-281023C8DFB4}" destId="{E90D9F28-C5D1-4102-A9D2-BA6FA2C5B762}" srcOrd="1" destOrd="0" presId="urn:microsoft.com/office/officeart/2005/8/layout/orgChart1"/>
    <dgm:cxn modelId="{E0ADFC21-54C4-4284-8CDD-A5EB89A9CE4D}" type="presOf" srcId="{8DF45109-B67F-459D-8F03-C21837837076}" destId="{941A095E-CBCB-4123-88E7-F34CD261C536}" srcOrd="0" destOrd="0" presId="urn:microsoft.com/office/officeart/2005/8/layout/orgChart1"/>
    <dgm:cxn modelId="{57B59C24-9D27-49E5-AFE9-664AF45864E7}" type="presOf" srcId="{2D5A3BA1-29E5-431C-A9F8-FF69308EC725}" destId="{F31FC8D6-C4A5-46EA-A139-0AB835A01493}" srcOrd="1" destOrd="0" presId="urn:microsoft.com/office/officeart/2005/8/layout/orgChart1"/>
    <dgm:cxn modelId="{267F3829-D268-42BA-AC33-B29E1F224222}" type="presOf" srcId="{DE365730-A712-4485-BB50-1D4B053A2E1C}" destId="{501A387B-2B3C-4D6F-BEFE-33EA2E05CCFD}" srcOrd="0" destOrd="0" presId="urn:microsoft.com/office/officeart/2005/8/layout/orgChart1"/>
    <dgm:cxn modelId="{98956E2B-BCFD-4E05-A319-FA69B08DA655}" type="presOf" srcId="{FBB04048-2F63-4D4A-83F0-29358AD956FE}" destId="{209FC118-A735-4612-98DB-B69AE1547F4E}" srcOrd="0" destOrd="0" presId="urn:microsoft.com/office/officeart/2005/8/layout/orgChart1"/>
    <dgm:cxn modelId="{31A6152C-D595-4D9A-ABB5-D722EDAB43CC}" type="presOf" srcId="{CE698A9F-CFAE-4D0B-A6CE-72985F191E47}" destId="{4DB00490-7478-4E7C-BB00-F606F909651F}" srcOrd="0" destOrd="0" presId="urn:microsoft.com/office/officeart/2005/8/layout/orgChart1"/>
    <dgm:cxn modelId="{4CEFE336-E216-408B-9B6C-A567D186065F}" type="presOf" srcId="{562B5E5B-89C9-4134-A322-470E921E92BD}" destId="{1B1DAE2E-89B9-4315-9D7F-A9FEE7AB4C88}" srcOrd="0" destOrd="0" presId="urn:microsoft.com/office/officeart/2005/8/layout/orgChart1"/>
    <dgm:cxn modelId="{F7047D37-FB45-41B7-8AF0-3502E9F2FC35}" srcId="{3CA68979-C62C-4778-984A-58944600A4AA}" destId="{252E6C92-E67B-40F4-BAC1-A31FD40A22B5}" srcOrd="1" destOrd="0" parTransId="{9FD16597-3F4E-45FA-8078-1255A759C441}" sibTransId="{633F4D11-95FD-41AA-A27B-1AE097941E4B}"/>
    <dgm:cxn modelId="{D306E537-3743-4365-AD87-C96FFD007E85}" srcId="{21474264-02B8-434D-AE73-CA81BBD5A0C3}" destId="{2B318F43-367B-4789-8FE5-0AAE1A90D9F7}" srcOrd="0" destOrd="0" parTransId="{7BA7E112-4BB9-42F6-AD90-23EA63701D60}" sibTransId="{274D21FA-5DFB-411D-8913-A2F089B55931}"/>
    <dgm:cxn modelId="{C468943B-0232-48AA-B3AC-0C6209553E5E}" type="presOf" srcId="{2B318F43-367B-4789-8FE5-0AAE1A90D9F7}" destId="{CEBA5D03-1868-4A24-87C9-A217BA5A3819}" srcOrd="0" destOrd="0" presId="urn:microsoft.com/office/officeart/2005/8/layout/orgChart1"/>
    <dgm:cxn modelId="{0829DB5F-1EDB-4BFD-BD51-2D255585E686}" type="presOf" srcId="{21474264-02B8-434D-AE73-CA81BBD5A0C3}" destId="{EFD8F99B-92F1-4C1F-951F-02B2BFB1EA5A}" srcOrd="1" destOrd="0" presId="urn:microsoft.com/office/officeart/2005/8/layout/orgChart1"/>
    <dgm:cxn modelId="{E6364D60-F85B-4AD7-A930-7401B6ED46E0}" srcId="{E0B64326-0DE6-4122-9F43-450C95190285}" destId="{49A694EB-E3F8-42E2-84CE-9F011A709A73}" srcOrd="0" destOrd="0" parTransId="{FFFE040F-5962-49DA-BF4C-EB960F9B1731}" sibTransId="{E6214D76-6F6A-4BAD-A7D6-785AECD8FCBA}"/>
    <dgm:cxn modelId="{B63CF242-FD2C-4811-86CD-E5BFCD4B212C}" type="presOf" srcId="{2D70B6FC-4F3B-4374-880C-075459E00F0B}" destId="{7F9CCE01-EC00-4E5E-80F9-5716E1D3F0F9}" srcOrd="1" destOrd="0" presId="urn:microsoft.com/office/officeart/2005/8/layout/orgChart1"/>
    <dgm:cxn modelId="{C23E1244-9CAD-48F7-86D5-EA7DC1E81A50}" type="presOf" srcId="{B6B6B1E8-3033-4B0A-869D-BFCA7362A229}" destId="{6C4FC096-5136-4120-8A8A-AC33C8147432}" srcOrd="0" destOrd="0" presId="urn:microsoft.com/office/officeart/2005/8/layout/orgChart1"/>
    <dgm:cxn modelId="{0EBB4B44-4E5B-4FFB-94D7-8B03E8834186}" type="presOf" srcId="{F2ABDE7D-09AD-4051-8D54-8EDD6EA161F0}" destId="{8A5E981A-52E5-4938-8067-F4474CB7CED7}" srcOrd="0" destOrd="0" presId="urn:microsoft.com/office/officeart/2005/8/layout/orgChart1"/>
    <dgm:cxn modelId="{DDDD8244-17DB-4E2E-8CA0-8D2BEA6C5F55}" type="presOf" srcId="{54565E2E-06C2-4F35-B584-E9B3DA9DB2A8}" destId="{23CA7B3A-19B9-4453-9688-F16D5F29A08D}" srcOrd="0" destOrd="0" presId="urn:microsoft.com/office/officeart/2005/8/layout/orgChart1"/>
    <dgm:cxn modelId="{EE568664-01B8-462C-9178-7B70A598D015}" type="presOf" srcId="{21474264-02B8-434D-AE73-CA81BBD5A0C3}" destId="{B9F545FB-7236-4B4A-92B5-2B98CABE29A2}" srcOrd="0" destOrd="0" presId="urn:microsoft.com/office/officeart/2005/8/layout/orgChart1"/>
    <dgm:cxn modelId="{35C25E67-20DC-4AAB-8B13-D66F8CA28299}" type="presOf" srcId="{4C2C75F4-28E2-4F5E-9B04-CB3D07B265B1}" destId="{6DEE134F-074F-45D4-B48E-EFCA9954AC86}" srcOrd="0" destOrd="0" presId="urn:microsoft.com/office/officeart/2005/8/layout/orgChart1"/>
    <dgm:cxn modelId="{44C6F547-3ADB-4BE7-B220-E1F137B3F21C}" type="presOf" srcId="{3DDC217C-D915-4830-AAB5-CDDBDFC36CF5}" destId="{D68BEA6C-807E-4D15-ACFE-E164B1D852B0}" srcOrd="0" destOrd="0" presId="urn:microsoft.com/office/officeart/2005/8/layout/orgChart1"/>
    <dgm:cxn modelId="{F4D6A26B-525A-4542-B7DC-C69F6D43343B}" type="presOf" srcId="{3CA68979-C62C-4778-984A-58944600A4AA}" destId="{FCCA01CC-5B38-484A-A1FE-FBEAB08D2EAA}" srcOrd="1" destOrd="0" presId="urn:microsoft.com/office/officeart/2005/8/layout/orgChart1"/>
    <dgm:cxn modelId="{9D2CCA6B-C6DD-4F98-B8D4-2980B576A32B}" type="presOf" srcId="{49A694EB-E3F8-42E2-84CE-9F011A709A73}" destId="{8949F5BC-0219-49C1-A576-68CE89707BE0}" srcOrd="0" destOrd="0" presId="urn:microsoft.com/office/officeart/2005/8/layout/orgChart1"/>
    <dgm:cxn modelId="{3A54CB6D-8AEA-4AB5-9616-D7C7A3CAF9AA}" type="presOf" srcId="{8DF45109-B67F-459D-8F03-C21837837076}" destId="{0E9FC70A-DCA6-4D5F-B356-7E71BE52E4A0}" srcOrd="1" destOrd="0" presId="urn:microsoft.com/office/officeart/2005/8/layout/orgChart1"/>
    <dgm:cxn modelId="{B341B252-5B12-4286-B7E2-B77728336B96}" type="presOf" srcId="{A917B570-4955-4C94-9483-EF2DF6BE691A}" destId="{267976D7-1A0C-4C97-80AD-B69779F322DB}" srcOrd="0" destOrd="0" presId="urn:microsoft.com/office/officeart/2005/8/layout/orgChart1"/>
    <dgm:cxn modelId="{196FC252-D92A-4165-8F33-AA25762E9BD1}" srcId="{49A694EB-E3F8-42E2-84CE-9F011A709A73}" destId="{8DF45109-B67F-459D-8F03-C21837837076}" srcOrd="1" destOrd="0" parTransId="{562B5E5B-89C9-4134-A322-470E921E92BD}" sibTransId="{F277C6EC-0A8F-44C2-8EAD-6324D95AF425}"/>
    <dgm:cxn modelId="{AE87AC74-AF4E-4833-AB1B-08C0FD8B91F8}" srcId="{3CA68979-C62C-4778-984A-58944600A4AA}" destId="{6057A62E-AA13-4D68-9D65-B2CE45E60B7B}" srcOrd="0" destOrd="0" parTransId="{B6B6B1E8-3033-4B0A-869D-BFCA7362A229}" sibTransId="{2D792D90-FE5D-4BCF-8D6B-12405D1FAC17}"/>
    <dgm:cxn modelId="{934F9976-05AE-45C7-9281-0745D07916E0}" srcId="{CE698A9F-CFAE-4D0B-A6CE-72985F191E47}" destId="{6F315370-0455-4114-B774-281023C8DFB4}" srcOrd="1" destOrd="0" parTransId="{02BBBBA5-A3C5-4F4C-B31E-32E677B1C7B8}" sibTransId="{C9E6F2ED-6239-4261-A4AE-18FABAA1AF75}"/>
    <dgm:cxn modelId="{E5418357-F314-42D2-85F0-64108446A537}" srcId="{CE698A9F-CFAE-4D0B-A6CE-72985F191E47}" destId="{F2ABDE7D-09AD-4051-8D54-8EDD6EA161F0}" srcOrd="0" destOrd="0" parTransId="{3DDC217C-D915-4830-AAB5-CDDBDFC36CF5}" sibTransId="{2A9A37B6-9B74-42DD-9837-06F3D6F3551D}"/>
    <dgm:cxn modelId="{E7E8A757-8323-47C8-A2C1-F11EEE361697}" type="presOf" srcId="{3CA68979-C62C-4778-984A-58944600A4AA}" destId="{DEC414AF-681D-47F8-8927-ECC7D00ED353}" srcOrd="0" destOrd="0" presId="urn:microsoft.com/office/officeart/2005/8/layout/orgChart1"/>
    <dgm:cxn modelId="{7E6E2359-FECF-4F3D-B36B-57231A2D5CCE}" type="presOf" srcId="{E0B64326-0DE6-4122-9F43-450C95190285}" destId="{84C72A5E-AC9A-4F57-880B-6B4D699FDC60}" srcOrd="0" destOrd="0" presId="urn:microsoft.com/office/officeart/2005/8/layout/orgChart1"/>
    <dgm:cxn modelId="{9740A15A-37C9-4A03-A4BB-BD9A54A936BA}" type="presOf" srcId="{8A8F4B02-50B4-4D06-B00C-7F8ADC34ABA7}" destId="{FBCFA2B3-E050-4053-B80D-7E6D2F334F22}" srcOrd="0" destOrd="0" presId="urn:microsoft.com/office/officeart/2005/8/layout/orgChart1"/>
    <dgm:cxn modelId="{EA49347E-DB54-4A9C-89A7-FD9305554ECD}" type="presOf" srcId="{9FD16597-3F4E-45FA-8078-1255A759C441}" destId="{575457A8-9578-48A3-9780-21561E631284}" srcOrd="0" destOrd="0" presId="urn:microsoft.com/office/officeart/2005/8/layout/orgChart1"/>
    <dgm:cxn modelId="{1759807E-8072-4758-AC70-A9159607AA62}" type="presOf" srcId="{8F9DD734-5598-4762-960D-544F5F9063C9}" destId="{D3809A77-CFD3-4E90-9123-C79FDB7778E9}" srcOrd="1" destOrd="0" presId="urn:microsoft.com/office/officeart/2005/8/layout/orgChart1"/>
    <dgm:cxn modelId="{B5DE3F7F-1564-4686-B71C-6393F8B9ACEF}" srcId="{2D70B6FC-4F3B-4374-880C-075459E00F0B}" destId="{8A8F4B02-50B4-4D06-B00C-7F8ADC34ABA7}" srcOrd="1" destOrd="0" parTransId="{EECE9F75-8CA5-4644-8634-E7BE74B94B83}" sibTransId="{A157C246-7D9B-455C-A2A8-B49B64590D14}"/>
    <dgm:cxn modelId="{7EC95980-660A-4917-9AEA-3F28EBD48B7F}" srcId="{49A694EB-E3F8-42E2-84CE-9F011A709A73}" destId="{2D70B6FC-4F3B-4374-880C-075459E00F0B}" srcOrd="0" destOrd="0" parTransId="{DE365730-A712-4485-BB50-1D4B053A2E1C}" sibTransId="{C7D17D66-302E-4E0F-9749-ABF709433F49}"/>
    <dgm:cxn modelId="{67DAD880-DA54-40FB-852F-4D109DEB1E6A}" srcId="{CE698A9F-CFAE-4D0B-A6CE-72985F191E47}" destId="{B5515E1F-3DC7-495B-B80B-1CCB72AAA8CC}" srcOrd="3" destOrd="0" parTransId="{A917B570-4955-4C94-9483-EF2DF6BE691A}" sibTransId="{88209412-82AC-4489-AB0D-390768EFE9B9}"/>
    <dgm:cxn modelId="{C14B0A85-3760-4D97-B025-E7C92CBBF678}" type="presOf" srcId="{4B24AC0E-57E7-492B-BB2C-FDF02C0F6967}" destId="{4330E4B2-BDCF-4B58-BC56-FD0CA880B6D1}" srcOrd="0" destOrd="0" presId="urn:microsoft.com/office/officeart/2005/8/layout/orgChart1"/>
    <dgm:cxn modelId="{B3454F85-E054-46A0-B3CC-542E0182BF14}" type="presOf" srcId="{98A19280-9641-43E7-A126-2011E709F912}" destId="{5C4CE219-C0FB-4893-8CFD-67281FDCEF37}" srcOrd="0" destOrd="0" presId="urn:microsoft.com/office/officeart/2005/8/layout/orgChart1"/>
    <dgm:cxn modelId="{60BC1787-01FB-4CEC-AF83-C4B60200D1BD}" type="presOf" srcId="{6724ACF2-D5B8-4CA5-8692-AE7599034B12}" destId="{040C3DB6-F275-430B-82D8-7A5EF65D21FF}" srcOrd="0" destOrd="0" presId="urn:microsoft.com/office/officeart/2005/8/layout/orgChart1"/>
    <dgm:cxn modelId="{D30CE68A-CF32-4E08-8BEC-77F3921F65A5}" type="presOf" srcId="{98A19280-9641-43E7-A126-2011E709F912}" destId="{0D64B381-1C00-4043-BEC9-396E6C3F8CB1}" srcOrd="1" destOrd="0" presId="urn:microsoft.com/office/officeart/2005/8/layout/orgChart1"/>
    <dgm:cxn modelId="{E044478B-A57F-4D65-A12F-0F8F75FB7DDA}" type="presOf" srcId="{F2ABDE7D-09AD-4051-8D54-8EDD6EA161F0}" destId="{FE4F5BCC-691C-42A6-B6E0-D744B65CB296}" srcOrd="1" destOrd="0" presId="urn:microsoft.com/office/officeart/2005/8/layout/orgChart1"/>
    <dgm:cxn modelId="{CCB4AC94-499F-47B5-832E-91E8EC9ED5B4}" type="presOf" srcId="{2B318F43-367B-4789-8FE5-0AAE1A90D9F7}" destId="{D648C771-0B22-4F08-8118-5FBAEBEB4D5D}" srcOrd="1" destOrd="0" presId="urn:microsoft.com/office/officeart/2005/8/layout/orgChart1"/>
    <dgm:cxn modelId="{34FF7295-EEAC-4DA4-867C-A8F221E14FFC}" type="presOf" srcId="{02BBBBA5-A3C5-4F4C-B31E-32E677B1C7B8}" destId="{9661B496-BD8E-437E-8ACC-983FA1A9F5B7}" srcOrd="0" destOrd="0" presId="urn:microsoft.com/office/officeart/2005/8/layout/orgChart1"/>
    <dgm:cxn modelId="{AFC2809D-4204-4BE5-BD3B-30E0C2F8C990}" srcId="{21474264-02B8-434D-AE73-CA81BBD5A0C3}" destId="{98A19280-9641-43E7-A126-2011E709F912}" srcOrd="3" destOrd="0" parTransId="{7ABAAE71-4B21-4A92-9718-9761F5FFD1B7}" sibTransId="{CE64DF71-515A-4D73-8AE7-62FF61C2A4CF}"/>
    <dgm:cxn modelId="{183B3B9E-AEB1-47B3-8943-8A670959E155}" type="presOf" srcId="{2D5A3BA1-29E5-431C-A9F8-FF69308EC725}" destId="{296930F8-54AC-4B1B-A096-54A42490101C}" srcOrd="0" destOrd="0" presId="urn:microsoft.com/office/officeart/2005/8/layout/orgChart1"/>
    <dgm:cxn modelId="{4D1CC99E-C542-44C5-9B1E-6E0FA4C60B3B}" type="presOf" srcId="{7ABAAE71-4B21-4A92-9718-9761F5FFD1B7}" destId="{4BD8007A-868D-4063-A5DE-6184B1E3125B}" srcOrd="0" destOrd="0" presId="urn:microsoft.com/office/officeart/2005/8/layout/orgChart1"/>
    <dgm:cxn modelId="{85F5A7A5-21A6-4B32-A259-D426006D793A}" type="presOf" srcId="{80A88309-B348-4658-BB08-ECE456D27B01}" destId="{70BF8B4F-BC8E-4AEF-AA77-FF0EF1E5E6B7}" srcOrd="0" destOrd="0" presId="urn:microsoft.com/office/officeart/2005/8/layout/orgChart1"/>
    <dgm:cxn modelId="{6F4D69AB-483C-4A24-BE2C-68BE6CF505DA}" type="presOf" srcId="{6057A62E-AA13-4D68-9D65-B2CE45E60B7B}" destId="{7C01F610-AE4C-4C03-BE9D-A14D2EB371A6}" srcOrd="1" destOrd="0" presId="urn:microsoft.com/office/officeart/2005/8/layout/orgChart1"/>
    <dgm:cxn modelId="{DA0C43B3-C70A-4CE3-A23E-34949478997D}" type="presOf" srcId="{9709CF42-E1C1-4C38-974C-959C9A566650}" destId="{5B2AED75-D319-4E41-8327-504A2F3CA4AF}" srcOrd="0" destOrd="0" presId="urn:microsoft.com/office/officeart/2005/8/layout/orgChart1"/>
    <dgm:cxn modelId="{B5BA37B7-9DE3-4F89-8441-4692AB4CC559}" type="presOf" srcId="{BF1C25DD-B0AB-4F33-A0AC-62A50FDF3C9C}" destId="{3CF678E9-C428-4BEF-9C4B-EFA59E74CEA1}" srcOrd="1" destOrd="0" presId="urn:microsoft.com/office/officeart/2005/8/layout/orgChart1"/>
    <dgm:cxn modelId="{BBF842C4-4F47-4552-8F12-F81E8B3DC610}" type="presOf" srcId="{252E6C92-E67B-40F4-BAC1-A31FD40A22B5}" destId="{813781A5-CFA0-4E95-AF13-27622A1F4171}" srcOrd="0" destOrd="0" presId="urn:microsoft.com/office/officeart/2005/8/layout/orgChart1"/>
    <dgm:cxn modelId="{2F10AEC4-AF01-4411-B0B4-BDBD8C4E2394}" type="presOf" srcId="{EECE9F75-8CA5-4644-8634-E7BE74B94B83}" destId="{872BF205-21F5-490C-BA22-3BC897276A10}" srcOrd="0" destOrd="0" presId="urn:microsoft.com/office/officeart/2005/8/layout/orgChart1"/>
    <dgm:cxn modelId="{14FF24C5-D3D7-44E1-8D7D-4590652E1FD7}" srcId="{21474264-02B8-434D-AE73-CA81BBD5A0C3}" destId="{2D5A3BA1-29E5-431C-A9F8-FF69308EC725}" srcOrd="1" destOrd="0" parTransId="{FBB04048-2F63-4D4A-83F0-29358AD956FE}" sibTransId="{CEDC5D0C-35E8-4AFD-81DF-3E5FAE8F5094}"/>
    <dgm:cxn modelId="{FF55D1C6-21F3-4478-B2D1-25ACD4B529DF}" type="presOf" srcId="{7312A39C-2364-4EC0-ACCD-05CAAD729288}" destId="{DA8ACDF5-93EA-4481-8F1A-926DCEBB81E8}" srcOrd="0" destOrd="0" presId="urn:microsoft.com/office/officeart/2005/8/layout/orgChart1"/>
    <dgm:cxn modelId="{766DCEC9-A40F-4C6A-9173-03F56587D118}" srcId="{CE698A9F-CFAE-4D0B-A6CE-72985F191E47}" destId="{6724ACF2-D5B8-4CA5-8692-AE7599034B12}" srcOrd="2" destOrd="0" parTransId="{80A88309-B348-4658-BB08-ECE456D27B01}" sibTransId="{7B142C7A-9855-4EF9-A884-CBDA9D648613}"/>
    <dgm:cxn modelId="{43C014D3-7C93-41A9-8CD2-82F703B17914}" type="presOf" srcId="{252E6C92-E67B-40F4-BAC1-A31FD40A22B5}" destId="{1222E66C-480E-41C0-B4C3-5A174B75067A}" srcOrd="1" destOrd="0" presId="urn:microsoft.com/office/officeart/2005/8/layout/orgChart1"/>
    <dgm:cxn modelId="{D8630BD7-B901-4DA4-B339-D204D0EE186C}" type="presOf" srcId="{6724ACF2-D5B8-4CA5-8692-AE7599034B12}" destId="{699B0DFD-D586-4A05-9E8E-0513951FC767}" srcOrd="1" destOrd="0" presId="urn:microsoft.com/office/officeart/2005/8/layout/orgChart1"/>
    <dgm:cxn modelId="{F247B1D9-312D-421D-BA3D-3ED289B542BD}" type="presOf" srcId="{7BA7E112-4BB9-42F6-AD90-23EA63701D60}" destId="{66AE5CE6-A4F6-457C-AD22-6C23F029E8F2}" srcOrd="0" destOrd="0" presId="urn:microsoft.com/office/officeart/2005/8/layout/orgChart1"/>
    <dgm:cxn modelId="{465E37DB-88F4-41CB-92D7-85BC820E1546}" srcId="{2D70B6FC-4F3B-4374-880C-075459E00F0B}" destId="{21474264-02B8-434D-AE73-CA81BBD5A0C3}" srcOrd="0" destOrd="0" parTransId="{54565E2E-06C2-4F35-B584-E9B3DA9DB2A8}" sibTransId="{0CBDEF0B-31EE-4B22-8955-0D2F36D28F23}"/>
    <dgm:cxn modelId="{C4196DF3-3C81-4A69-8005-938A1ED1B7A1}" type="presOf" srcId="{6057A62E-AA13-4D68-9D65-B2CE45E60B7B}" destId="{D544C35B-8C1D-4301-800F-BADC6747FECA}" srcOrd="0" destOrd="0" presId="urn:microsoft.com/office/officeart/2005/8/layout/orgChart1"/>
    <dgm:cxn modelId="{5E9C74F4-F1D5-4698-B49C-D679D5F92216}" srcId="{21474264-02B8-434D-AE73-CA81BBD5A0C3}" destId="{8F9DD734-5598-4762-960D-544F5F9063C9}" srcOrd="2" destOrd="0" parTransId="{9709CF42-E1C1-4C38-974C-959C9A566650}" sibTransId="{DE71610B-EDE3-470A-A97D-AE9FC3971EB1}"/>
    <dgm:cxn modelId="{EB01FFF8-34BA-4249-A2F7-A275EEEEE47A}" type="presOf" srcId="{BF1C25DD-B0AB-4F33-A0AC-62A50FDF3C9C}" destId="{AB5564DA-7567-4240-9CB8-7AF4F803740F}" srcOrd="0" destOrd="0" presId="urn:microsoft.com/office/officeart/2005/8/layout/orgChart1"/>
    <dgm:cxn modelId="{5B7D8DFD-C574-496C-923A-74B3F20DF8DB}" type="presOf" srcId="{8A8F4B02-50B4-4D06-B00C-7F8ADC34ABA7}" destId="{42FD68D3-9593-4824-8BEB-8C9788F7A2BA}" srcOrd="1" destOrd="0" presId="urn:microsoft.com/office/officeart/2005/8/layout/orgChart1"/>
    <dgm:cxn modelId="{50814AA5-55C2-4E84-9E01-98A06BBDAEA1}" type="presParOf" srcId="{84C72A5E-AC9A-4F57-880B-6B4D699FDC60}" destId="{F6CAEB4F-D80B-4942-BEAC-FE410AB0611F}" srcOrd="0" destOrd="0" presId="urn:microsoft.com/office/officeart/2005/8/layout/orgChart1"/>
    <dgm:cxn modelId="{92B4573D-8D83-4AB6-BDC5-DA5671CBBF39}" type="presParOf" srcId="{F6CAEB4F-D80B-4942-BEAC-FE410AB0611F}" destId="{25D07645-2C98-4E24-AD1B-3FBFD0607D02}" srcOrd="0" destOrd="0" presId="urn:microsoft.com/office/officeart/2005/8/layout/orgChart1"/>
    <dgm:cxn modelId="{411499B0-5ED8-447D-BB90-6252F08F8320}" type="presParOf" srcId="{25D07645-2C98-4E24-AD1B-3FBFD0607D02}" destId="{8949F5BC-0219-49C1-A576-68CE89707BE0}" srcOrd="0" destOrd="0" presId="urn:microsoft.com/office/officeart/2005/8/layout/orgChart1"/>
    <dgm:cxn modelId="{395ED03B-4691-4838-9A81-ED1D5C14CFAA}" type="presParOf" srcId="{25D07645-2C98-4E24-AD1B-3FBFD0607D02}" destId="{785E8276-615C-4B0C-8D22-C13A5672F132}" srcOrd="1" destOrd="0" presId="urn:microsoft.com/office/officeart/2005/8/layout/orgChart1"/>
    <dgm:cxn modelId="{A4FFA2B5-00F2-41A6-83FA-C0AD30DC5E15}" type="presParOf" srcId="{F6CAEB4F-D80B-4942-BEAC-FE410AB0611F}" destId="{829F9874-FBF0-4C37-BBC6-B85E80F9D8B9}" srcOrd="1" destOrd="0" presId="urn:microsoft.com/office/officeart/2005/8/layout/orgChart1"/>
    <dgm:cxn modelId="{6CF21D29-C9FD-4532-96E8-290D10B7CF45}" type="presParOf" srcId="{829F9874-FBF0-4C37-BBC6-B85E80F9D8B9}" destId="{501A387B-2B3C-4D6F-BEFE-33EA2E05CCFD}" srcOrd="0" destOrd="0" presId="urn:microsoft.com/office/officeart/2005/8/layout/orgChart1"/>
    <dgm:cxn modelId="{B70C178D-3D6A-4AC2-88C8-613D76307E2A}" type="presParOf" srcId="{829F9874-FBF0-4C37-BBC6-B85E80F9D8B9}" destId="{821948E5-DDF4-4BFF-A4B8-FC1FB6FBF169}" srcOrd="1" destOrd="0" presId="urn:microsoft.com/office/officeart/2005/8/layout/orgChart1"/>
    <dgm:cxn modelId="{7C2069B3-98FE-4CF3-8636-3EEE98F0A5B4}" type="presParOf" srcId="{821948E5-DDF4-4BFF-A4B8-FC1FB6FBF169}" destId="{22FCCFCE-D804-4218-8C5C-A92713ACB843}" srcOrd="0" destOrd="0" presId="urn:microsoft.com/office/officeart/2005/8/layout/orgChart1"/>
    <dgm:cxn modelId="{D8532EB5-2310-4859-AAAC-B474CC8E55C5}" type="presParOf" srcId="{22FCCFCE-D804-4218-8C5C-A92713ACB843}" destId="{65ECDC74-F040-44B8-A8E8-64D30CAACA7D}" srcOrd="0" destOrd="0" presId="urn:microsoft.com/office/officeart/2005/8/layout/orgChart1"/>
    <dgm:cxn modelId="{2C9318B2-E641-427E-8FB2-B695C6CE1131}" type="presParOf" srcId="{22FCCFCE-D804-4218-8C5C-A92713ACB843}" destId="{7F9CCE01-EC00-4E5E-80F9-5716E1D3F0F9}" srcOrd="1" destOrd="0" presId="urn:microsoft.com/office/officeart/2005/8/layout/orgChart1"/>
    <dgm:cxn modelId="{6AF41521-89AD-4A29-965F-97722BF66161}" type="presParOf" srcId="{821948E5-DDF4-4BFF-A4B8-FC1FB6FBF169}" destId="{E7981CEA-DCEA-4738-8D3E-A66290E59DDC}" srcOrd="1" destOrd="0" presId="urn:microsoft.com/office/officeart/2005/8/layout/orgChart1"/>
    <dgm:cxn modelId="{29AB9B62-1023-4590-9345-BD1F4BFE88DB}" type="presParOf" srcId="{E7981CEA-DCEA-4738-8D3E-A66290E59DDC}" destId="{23CA7B3A-19B9-4453-9688-F16D5F29A08D}" srcOrd="0" destOrd="0" presId="urn:microsoft.com/office/officeart/2005/8/layout/orgChart1"/>
    <dgm:cxn modelId="{970EC0DD-82AE-45BC-88E1-7D525D290F78}" type="presParOf" srcId="{E7981CEA-DCEA-4738-8D3E-A66290E59DDC}" destId="{CED642D3-6496-4BF7-AE21-19B7B79D652B}" srcOrd="1" destOrd="0" presId="urn:microsoft.com/office/officeart/2005/8/layout/orgChart1"/>
    <dgm:cxn modelId="{A51CDF6F-B0EC-430A-BA4E-F93D81B2167A}" type="presParOf" srcId="{CED642D3-6496-4BF7-AE21-19B7B79D652B}" destId="{247A7C19-BAB4-400F-906D-A5A19EA5056C}" srcOrd="0" destOrd="0" presId="urn:microsoft.com/office/officeart/2005/8/layout/orgChart1"/>
    <dgm:cxn modelId="{1DB77FFB-DFF8-4D3D-BB1E-928EC37F71E4}" type="presParOf" srcId="{247A7C19-BAB4-400F-906D-A5A19EA5056C}" destId="{B9F545FB-7236-4B4A-92B5-2B98CABE29A2}" srcOrd="0" destOrd="0" presId="urn:microsoft.com/office/officeart/2005/8/layout/orgChart1"/>
    <dgm:cxn modelId="{6DB3128E-87BA-4F18-AE84-D6C2F7932FF9}" type="presParOf" srcId="{247A7C19-BAB4-400F-906D-A5A19EA5056C}" destId="{EFD8F99B-92F1-4C1F-951F-02B2BFB1EA5A}" srcOrd="1" destOrd="0" presId="urn:microsoft.com/office/officeart/2005/8/layout/orgChart1"/>
    <dgm:cxn modelId="{77C96C7D-7480-48D3-BF1A-8070A07E1349}" type="presParOf" srcId="{CED642D3-6496-4BF7-AE21-19B7B79D652B}" destId="{B766CB4D-354A-497D-8D69-EE4202901B30}" srcOrd="1" destOrd="0" presId="urn:microsoft.com/office/officeart/2005/8/layout/orgChart1"/>
    <dgm:cxn modelId="{9F6DABD1-B257-4E92-A175-C6C1A602BBBA}" type="presParOf" srcId="{B766CB4D-354A-497D-8D69-EE4202901B30}" destId="{66AE5CE6-A4F6-457C-AD22-6C23F029E8F2}" srcOrd="0" destOrd="0" presId="urn:microsoft.com/office/officeart/2005/8/layout/orgChart1"/>
    <dgm:cxn modelId="{56ACE505-D808-46CD-8212-6F3447AA79DC}" type="presParOf" srcId="{B766CB4D-354A-497D-8D69-EE4202901B30}" destId="{E32F7BF0-1F5E-4AC1-B17C-0393C0C13031}" srcOrd="1" destOrd="0" presId="urn:microsoft.com/office/officeart/2005/8/layout/orgChart1"/>
    <dgm:cxn modelId="{564AE2DD-87C0-4668-91AA-361411DE5243}" type="presParOf" srcId="{E32F7BF0-1F5E-4AC1-B17C-0393C0C13031}" destId="{CD647FBB-7160-4032-B1E5-2E2174DA219E}" srcOrd="0" destOrd="0" presId="urn:microsoft.com/office/officeart/2005/8/layout/orgChart1"/>
    <dgm:cxn modelId="{CA471BA4-4D98-4E8E-B938-A3223186A1B4}" type="presParOf" srcId="{CD647FBB-7160-4032-B1E5-2E2174DA219E}" destId="{CEBA5D03-1868-4A24-87C9-A217BA5A3819}" srcOrd="0" destOrd="0" presId="urn:microsoft.com/office/officeart/2005/8/layout/orgChart1"/>
    <dgm:cxn modelId="{9215BAFE-824F-4BE1-847C-B6BD9105AE44}" type="presParOf" srcId="{CD647FBB-7160-4032-B1E5-2E2174DA219E}" destId="{D648C771-0B22-4F08-8118-5FBAEBEB4D5D}" srcOrd="1" destOrd="0" presId="urn:microsoft.com/office/officeart/2005/8/layout/orgChart1"/>
    <dgm:cxn modelId="{4C93DA36-110E-4A1C-B7AA-894ADD31A7A7}" type="presParOf" srcId="{E32F7BF0-1F5E-4AC1-B17C-0393C0C13031}" destId="{85211D76-7AF2-479E-A1A7-B25FA02AB3C8}" srcOrd="1" destOrd="0" presId="urn:microsoft.com/office/officeart/2005/8/layout/orgChart1"/>
    <dgm:cxn modelId="{94A961FB-D060-4A41-8325-382BBADFE0DD}" type="presParOf" srcId="{E32F7BF0-1F5E-4AC1-B17C-0393C0C13031}" destId="{0F9232E5-DD08-445C-A948-4CE4145D20E8}" srcOrd="2" destOrd="0" presId="urn:microsoft.com/office/officeart/2005/8/layout/orgChart1"/>
    <dgm:cxn modelId="{F5247C7E-698C-45D8-8663-0B16F3BAD1E1}" type="presParOf" srcId="{B766CB4D-354A-497D-8D69-EE4202901B30}" destId="{209FC118-A735-4612-98DB-B69AE1547F4E}" srcOrd="2" destOrd="0" presId="urn:microsoft.com/office/officeart/2005/8/layout/orgChart1"/>
    <dgm:cxn modelId="{654899BC-8139-44C9-B4EE-EA51F965BBD0}" type="presParOf" srcId="{B766CB4D-354A-497D-8D69-EE4202901B30}" destId="{6756A6EF-E311-4491-99D6-BE3368BB6EDE}" srcOrd="3" destOrd="0" presId="urn:microsoft.com/office/officeart/2005/8/layout/orgChart1"/>
    <dgm:cxn modelId="{994DE089-2606-4A3A-8BA9-17B18F412A4B}" type="presParOf" srcId="{6756A6EF-E311-4491-99D6-BE3368BB6EDE}" destId="{EDA71965-F16D-4CC6-AE82-F84D74AEEBA9}" srcOrd="0" destOrd="0" presId="urn:microsoft.com/office/officeart/2005/8/layout/orgChart1"/>
    <dgm:cxn modelId="{3D373759-7512-4CD1-B989-F9380BAD0448}" type="presParOf" srcId="{EDA71965-F16D-4CC6-AE82-F84D74AEEBA9}" destId="{296930F8-54AC-4B1B-A096-54A42490101C}" srcOrd="0" destOrd="0" presId="urn:microsoft.com/office/officeart/2005/8/layout/orgChart1"/>
    <dgm:cxn modelId="{88E1AD97-B016-49E6-8E9B-148DA7EFD8F3}" type="presParOf" srcId="{EDA71965-F16D-4CC6-AE82-F84D74AEEBA9}" destId="{F31FC8D6-C4A5-46EA-A139-0AB835A01493}" srcOrd="1" destOrd="0" presId="urn:microsoft.com/office/officeart/2005/8/layout/orgChart1"/>
    <dgm:cxn modelId="{E9BF6B77-5327-4B74-936C-C53B35B89C36}" type="presParOf" srcId="{6756A6EF-E311-4491-99D6-BE3368BB6EDE}" destId="{432FAA5D-FA9A-4343-BD15-97231CD997F5}" srcOrd="1" destOrd="0" presId="urn:microsoft.com/office/officeart/2005/8/layout/orgChart1"/>
    <dgm:cxn modelId="{B7152EBA-4653-48B1-A325-6348791F7985}" type="presParOf" srcId="{6756A6EF-E311-4491-99D6-BE3368BB6EDE}" destId="{74AFE52E-1CCD-45FE-837E-FEBCE62A2207}" srcOrd="2" destOrd="0" presId="urn:microsoft.com/office/officeart/2005/8/layout/orgChart1"/>
    <dgm:cxn modelId="{43938629-C52A-48FE-8A89-D9B0822A8C35}" type="presParOf" srcId="{B766CB4D-354A-497D-8D69-EE4202901B30}" destId="{5B2AED75-D319-4E41-8327-504A2F3CA4AF}" srcOrd="4" destOrd="0" presId="urn:microsoft.com/office/officeart/2005/8/layout/orgChart1"/>
    <dgm:cxn modelId="{843B5415-6F72-478E-B281-953BB3C606BF}" type="presParOf" srcId="{B766CB4D-354A-497D-8D69-EE4202901B30}" destId="{2C62AF02-9368-4EC2-BABC-83546D891119}" srcOrd="5" destOrd="0" presId="urn:microsoft.com/office/officeart/2005/8/layout/orgChart1"/>
    <dgm:cxn modelId="{06E6B47C-7363-4D14-823A-303AAA448349}" type="presParOf" srcId="{2C62AF02-9368-4EC2-BABC-83546D891119}" destId="{D8524C8D-A5D8-48D8-884F-59EFE2550EC4}" srcOrd="0" destOrd="0" presId="urn:microsoft.com/office/officeart/2005/8/layout/orgChart1"/>
    <dgm:cxn modelId="{F78A2784-26CD-48D0-A563-EBB25452CECB}" type="presParOf" srcId="{D8524C8D-A5D8-48D8-884F-59EFE2550EC4}" destId="{D7C4D7BE-E423-48F3-84B1-28579358C9A0}" srcOrd="0" destOrd="0" presId="urn:microsoft.com/office/officeart/2005/8/layout/orgChart1"/>
    <dgm:cxn modelId="{EF8F9EDC-F9D0-4F65-B8C2-E668F3BE1F8B}" type="presParOf" srcId="{D8524C8D-A5D8-48D8-884F-59EFE2550EC4}" destId="{D3809A77-CFD3-4E90-9123-C79FDB7778E9}" srcOrd="1" destOrd="0" presId="urn:microsoft.com/office/officeart/2005/8/layout/orgChart1"/>
    <dgm:cxn modelId="{A3F18EBE-8D69-4D9E-9F3E-B859265EE1A3}" type="presParOf" srcId="{2C62AF02-9368-4EC2-BABC-83546D891119}" destId="{FC847A86-4C35-4E12-8500-547F75C65490}" srcOrd="1" destOrd="0" presId="urn:microsoft.com/office/officeart/2005/8/layout/orgChart1"/>
    <dgm:cxn modelId="{15CD900B-92B7-4D8F-A3C5-F5723C732373}" type="presParOf" srcId="{2C62AF02-9368-4EC2-BABC-83546D891119}" destId="{CFA58C22-F220-4187-80DB-CBAF8240335D}" srcOrd="2" destOrd="0" presId="urn:microsoft.com/office/officeart/2005/8/layout/orgChart1"/>
    <dgm:cxn modelId="{84D8A0CB-C94D-4FF9-8DA9-AB7E7B16C1BA}" type="presParOf" srcId="{B766CB4D-354A-497D-8D69-EE4202901B30}" destId="{4BD8007A-868D-4063-A5DE-6184B1E3125B}" srcOrd="6" destOrd="0" presId="urn:microsoft.com/office/officeart/2005/8/layout/orgChart1"/>
    <dgm:cxn modelId="{05A8C5C1-2EB3-44F0-860C-D925E46B763F}" type="presParOf" srcId="{B766CB4D-354A-497D-8D69-EE4202901B30}" destId="{1617C739-79C7-4F81-96CD-8074DF36850A}" srcOrd="7" destOrd="0" presId="urn:microsoft.com/office/officeart/2005/8/layout/orgChart1"/>
    <dgm:cxn modelId="{A353D9BB-5F6B-475B-94BC-1A0089C4ED22}" type="presParOf" srcId="{1617C739-79C7-4F81-96CD-8074DF36850A}" destId="{695B4E93-5B6E-423C-A017-0ABD67B74340}" srcOrd="0" destOrd="0" presId="urn:microsoft.com/office/officeart/2005/8/layout/orgChart1"/>
    <dgm:cxn modelId="{A657C3F1-B2A0-4BE5-8491-6BF5B5E3BE40}" type="presParOf" srcId="{695B4E93-5B6E-423C-A017-0ABD67B74340}" destId="{5C4CE219-C0FB-4893-8CFD-67281FDCEF37}" srcOrd="0" destOrd="0" presId="urn:microsoft.com/office/officeart/2005/8/layout/orgChart1"/>
    <dgm:cxn modelId="{97919992-DC3C-44A9-9367-7CF4FC820EB6}" type="presParOf" srcId="{695B4E93-5B6E-423C-A017-0ABD67B74340}" destId="{0D64B381-1C00-4043-BEC9-396E6C3F8CB1}" srcOrd="1" destOrd="0" presId="urn:microsoft.com/office/officeart/2005/8/layout/orgChart1"/>
    <dgm:cxn modelId="{CD0458BF-24FC-4786-A398-481BFE7BCA05}" type="presParOf" srcId="{1617C739-79C7-4F81-96CD-8074DF36850A}" destId="{D520E003-1ECD-40F5-AB9F-8C86EA62570B}" srcOrd="1" destOrd="0" presId="urn:microsoft.com/office/officeart/2005/8/layout/orgChart1"/>
    <dgm:cxn modelId="{E0A41FF4-394C-423E-B6F8-E890FC006ED9}" type="presParOf" srcId="{1617C739-79C7-4F81-96CD-8074DF36850A}" destId="{66A74A48-6EC7-4030-A39C-A0A71C640647}" srcOrd="2" destOrd="0" presId="urn:microsoft.com/office/officeart/2005/8/layout/orgChart1"/>
    <dgm:cxn modelId="{2229AE79-7F52-4B7A-85B8-DD18D43D47E2}" type="presParOf" srcId="{CED642D3-6496-4BF7-AE21-19B7B79D652B}" destId="{4B2CF697-158F-4F27-8166-834F91C350CF}" srcOrd="2" destOrd="0" presId="urn:microsoft.com/office/officeart/2005/8/layout/orgChart1"/>
    <dgm:cxn modelId="{B641B815-9065-4AED-856B-A1C1C081A454}" type="presParOf" srcId="{E7981CEA-DCEA-4738-8D3E-A66290E59DDC}" destId="{872BF205-21F5-490C-BA22-3BC897276A10}" srcOrd="2" destOrd="0" presId="urn:microsoft.com/office/officeart/2005/8/layout/orgChart1"/>
    <dgm:cxn modelId="{B9316310-63DE-45D9-962D-31FEF0E10CF1}" type="presParOf" srcId="{E7981CEA-DCEA-4738-8D3E-A66290E59DDC}" destId="{D2459599-FF05-417D-8C75-492747F424A1}" srcOrd="3" destOrd="0" presId="urn:microsoft.com/office/officeart/2005/8/layout/orgChart1"/>
    <dgm:cxn modelId="{CDEEB7FF-5094-4B65-809A-94394A09D97C}" type="presParOf" srcId="{D2459599-FF05-417D-8C75-492747F424A1}" destId="{291A9031-7E69-4D57-A540-0769B85D31B9}" srcOrd="0" destOrd="0" presId="urn:microsoft.com/office/officeart/2005/8/layout/orgChart1"/>
    <dgm:cxn modelId="{8C2356E7-1761-43A3-AC1A-1C65BC9C3D22}" type="presParOf" srcId="{291A9031-7E69-4D57-A540-0769B85D31B9}" destId="{FBCFA2B3-E050-4053-B80D-7E6D2F334F22}" srcOrd="0" destOrd="0" presId="urn:microsoft.com/office/officeart/2005/8/layout/orgChart1"/>
    <dgm:cxn modelId="{9EB9564F-C7DC-4D4E-9292-2DB17015C233}" type="presParOf" srcId="{291A9031-7E69-4D57-A540-0769B85D31B9}" destId="{42FD68D3-9593-4824-8BEB-8C9788F7A2BA}" srcOrd="1" destOrd="0" presId="urn:microsoft.com/office/officeart/2005/8/layout/orgChart1"/>
    <dgm:cxn modelId="{869C4E80-3EFB-400B-9F06-51CB5AD90657}" type="presParOf" srcId="{D2459599-FF05-417D-8C75-492747F424A1}" destId="{309EDBB3-AD0D-402F-9430-CB75AB85AB5E}" srcOrd="1" destOrd="0" presId="urn:microsoft.com/office/officeart/2005/8/layout/orgChart1"/>
    <dgm:cxn modelId="{7B04F7E7-84B4-4E66-9492-0FD00CDD8AF5}" type="presParOf" srcId="{309EDBB3-AD0D-402F-9430-CB75AB85AB5E}" destId="{DA8ACDF5-93EA-4481-8F1A-926DCEBB81E8}" srcOrd="0" destOrd="0" presId="urn:microsoft.com/office/officeart/2005/8/layout/orgChart1"/>
    <dgm:cxn modelId="{C1B299DA-00D2-413E-BC46-6A59BC343BA9}" type="presParOf" srcId="{309EDBB3-AD0D-402F-9430-CB75AB85AB5E}" destId="{5D11FCED-571E-45AE-92FB-12EA959DAFD9}" srcOrd="1" destOrd="0" presId="urn:microsoft.com/office/officeart/2005/8/layout/orgChart1"/>
    <dgm:cxn modelId="{159ACD96-4E17-43FA-AF69-3CC8CFEC19CB}" type="presParOf" srcId="{5D11FCED-571E-45AE-92FB-12EA959DAFD9}" destId="{2A353756-4465-4871-AB61-159C2AB3454D}" srcOrd="0" destOrd="0" presId="urn:microsoft.com/office/officeart/2005/8/layout/orgChart1"/>
    <dgm:cxn modelId="{BAAE8655-AC29-40A3-8EB1-09B798D078E4}" type="presParOf" srcId="{2A353756-4465-4871-AB61-159C2AB3454D}" destId="{AB5564DA-7567-4240-9CB8-7AF4F803740F}" srcOrd="0" destOrd="0" presId="urn:microsoft.com/office/officeart/2005/8/layout/orgChart1"/>
    <dgm:cxn modelId="{A7AEADF8-A0E0-417F-A0A1-1D3F09F104A7}" type="presParOf" srcId="{2A353756-4465-4871-AB61-159C2AB3454D}" destId="{3CF678E9-C428-4BEF-9C4B-EFA59E74CEA1}" srcOrd="1" destOrd="0" presId="urn:microsoft.com/office/officeart/2005/8/layout/orgChart1"/>
    <dgm:cxn modelId="{3C716D7B-F32D-4C0F-91AA-BDACEDCCDEA7}" type="presParOf" srcId="{5D11FCED-571E-45AE-92FB-12EA959DAFD9}" destId="{DDCB9A5B-5C4F-4061-98DA-100E0CD531B3}" srcOrd="1" destOrd="0" presId="urn:microsoft.com/office/officeart/2005/8/layout/orgChart1"/>
    <dgm:cxn modelId="{DDF878CF-FCF4-4B23-8D48-91282C0EAE9E}" type="presParOf" srcId="{5D11FCED-571E-45AE-92FB-12EA959DAFD9}" destId="{17CA41CF-A2D0-498B-A2AE-9BA191733C85}" srcOrd="2" destOrd="0" presId="urn:microsoft.com/office/officeart/2005/8/layout/orgChart1"/>
    <dgm:cxn modelId="{935CCE96-10DF-4F3F-BF56-5E202482D642}" type="presParOf" srcId="{D2459599-FF05-417D-8C75-492747F424A1}" destId="{C7CE9522-26BB-4379-9275-F33C12042F1D}" srcOrd="2" destOrd="0" presId="urn:microsoft.com/office/officeart/2005/8/layout/orgChart1"/>
    <dgm:cxn modelId="{2F7C0C67-8778-4A3C-BD69-F015D6FEC52A}" type="presParOf" srcId="{821948E5-DDF4-4BFF-A4B8-FC1FB6FBF169}" destId="{D54395AD-8118-4692-AF03-BD314F594245}" srcOrd="2" destOrd="0" presId="urn:microsoft.com/office/officeart/2005/8/layout/orgChart1"/>
    <dgm:cxn modelId="{397598AC-C623-4C5C-9739-B1FDC1E3C2D1}" type="presParOf" srcId="{829F9874-FBF0-4C37-BBC6-B85E80F9D8B9}" destId="{1B1DAE2E-89B9-4315-9D7F-A9FEE7AB4C88}" srcOrd="2" destOrd="0" presId="urn:microsoft.com/office/officeart/2005/8/layout/orgChart1"/>
    <dgm:cxn modelId="{0A80603A-0A2D-42DA-986E-F7010A436F52}" type="presParOf" srcId="{829F9874-FBF0-4C37-BBC6-B85E80F9D8B9}" destId="{37BC9776-F145-4DE4-BD7E-8672904A5D07}" srcOrd="3" destOrd="0" presId="urn:microsoft.com/office/officeart/2005/8/layout/orgChart1"/>
    <dgm:cxn modelId="{BB7DCC6C-A95E-4FE4-A5D4-2B1630734E27}" type="presParOf" srcId="{37BC9776-F145-4DE4-BD7E-8672904A5D07}" destId="{AFDD339D-CC75-464C-B649-1D950B9F9897}" srcOrd="0" destOrd="0" presId="urn:microsoft.com/office/officeart/2005/8/layout/orgChart1"/>
    <dgm:cxn modelId="{FD3D2C94-E4A8-49AA-82E0-157BC3A69171}" type="presParOf" srcId="{AFDD339D-CC75-464C-B649-1D950B9F9897}" destId="{941A095E-CBCB-4123-88E7-F34CD261C536}" srcOrd="0" destOrd="0" presId="urn:microsoft.com/office/officeart/2005/8/layout/orgChart1"/>
    <dgm:cxn modelId="{FCFC32D4-584B-43DD-9B12-498D29143ADC}" type="presParOf" srcId="{AFDD339D-CC75-464C-B649-1D950B9F9897}" destId="{0E9FC70A-DCA6-4D5F-B356-7E71BE52E4A0}" srcOrd="1" destOrd="0" presId="urn:microsoft.com/office/officeart/2005/8/layout/orgChart1"/>
    <dgm:cxn modelId="{1B2EE6A4-361A-4FBE-A82F-C5B7533FFBB6}" type="presParOf" srcId="{37BC9776-F145-4DE4-BD7E-8672904A5D07}" destId="{732032A1-1DFE-46BE-B78F-DC674CB5A640}" srcOrd="1" destOrd="0" presId="urn:microsoft.com/office/officeart/2005/8/layout/orgChart1"/>
    <dgm:cxn modelId="{6B09BD78-8F81-45F1-99EF-61B69169F9F6}" type="presParOf" srcId="{732032A1-1DFE-46BE-B78F-DC674CB5A640}" destId="{6DEE134F-074F-45D4-B48E-EFCA9954AC86}" srcOrd="0" destOrd="0" presId="urn:microsoft.com/office/officeart/2005/8/layout/orgChart1"/>
    <dgm:cxn modelId="{F634A257-CB56-4138-8C05-E1E64B169A51}" type="presParOf" srcId="{732032A1-1DFE-46BE-B78F-DC674CB5A640}" destId="{1BF2AAB5-BAEC-4E82-9C52-84F54E548EBF}" srcOrd="1" destOrd="0" presId="urn:microsoft.com/office/officeart/2005/8/layout/orgChart1"/>
    <dgm:cxn modelId="{1EC02F1F-AEED-4527-80DB-10285D959260}" type="presParOf" srcId="{1BF2AAB5-BAEC-4E82-9C52-84F54E548EBF}" destId="{A9E3CF30-D374-4A7A-B1FA-5EBFB3FCEEEA}" srcOrd="0" destOrd="0" presId="urn:microsoft.com/office/officeart/2005/8/layout/orgChart1"/>
    <dgm:cxn modelId="{E66897AE-2198-43EC-9D96-B35001F87A48}" type="presParOf" srcId="{A9E3CF30-D374-4A7A-B1FA-5EBFB3FCEEEA}" destId="{4DB00490-7478-4E7C-BB00-F606F909651F}" srcOrd="0" destOrd="0" presId="urn:microsoft.com/office/officeart/2005/8/layout/orgChart1"/>
    <dgm:cxn modelId="{1658D9B6-F3AE-47DE-8402-EA41B9077479}" type="presParOf" srcId="{A9E3CF30-D374-4A7A-B1FA-5EBFB3FCEEEA}" destId="{A7204089-C950-479E-ABF8-F77D17CC1412}" srcOrd="1" destOrd="0" presId="urn:microsoft.com/office/officeart/2005/8/layout/orgChart1"/>
    <dgm:cxn modelId="{322D0893-DA32-4773-8659-3504B1C8CF6F}" type="presParOf" srcId="{1BF2AAB5-BAEC-4E82-9C52-84F54E548EBF}" destId="{B4A93F01-D2B6-4C24-AA4E-5053595814F7}" srcOrd="1" destOrd="0" presId="urn:microsoft.com/office/officeart/2005/8/layout/orgChart1"/>
    <dgm:cxn modelId="{584E5DF5-6540-4395-9412-4DB440EA0B39}" type="presParOf" srcId="{B4A93F01-D2B6-4C24-AA4E-5053595814F7}" destId="{D68BEA6C-807E-4D15-ACFE-E164B1D852B0}" srcOrd="0" destOrd="0" presId="urn:microsoft.com/office/officeart/2005/8/layout/orgChart1"/>
    <dgm:cxn modelId="{F1739587-B8FF-452F-8E58-CF750D38DE24}" type="presParOf" srcId="{B4A93F01-D2B6-4C24-AA4E-5053595814F7}" destId="{997CB57D-8FEE-4014-957B-A4ED110B4EAF}" srcOrd="1" destOrd="0" presId="urn:microsoft.com/office/officeart/2005/8/layout/orgChart1"/>
    <dgm:cxn modelId="{E5A48E05-E19F-432E-9B96-7392E96FD6E9}" type="presParOf" srcId="{997CB57D-8FEE-4014-957B-A4ED110B4EAF}" destId="{81E7B08D-6916-4613-8F40-DBBD63048730}" srcOrd="0" destOrd="0" presId="urn:microsoft.com/office/officeart/2005/8/layout/orgChart1"/>
    <dgm:cxn modelId="{13058F57-36FF-4EAF-93F8-5344092BBB8B}" type="presParOf" srcId="{81E7B08D-6916-4613-8F40-DBBD63048730}" destId="{8A5E981A-52E5-4938-8067-F4474CB7CED7}" srcOrd="0" destOrd="0" presId="urn:microsoft.com/office/officeart/2005/8/layout/orgChart1"/>
    <dgm:cxn modelId="{308C2F67-671D-44C2-AD94-09E974D3901F}" type="presParOf" srcId="{81E7B08D-6916-4613-8F40-DBBD63048730}" destId="{FE4F5BCC-691C-42A6-B6E0-D744B65CB296}" srcOrd="1" destOrd="0" presId="urn:microsoft.com/office/officeart/2005/8/layout/orgChart1"/>
    <dgm:cxn modelId="{8F1BCAFD-323B-4F5D-A886-83FE7077B972}" type="presParOf" srcId="{997CB57D-8FEE-4014-957B-A4ED110B4EAF}" destId="{CC951DDE-21BB-4476-BFEE-168F304FA899}" srcOrd="1" destOrd="0" presId="urn:microsoft.com/office/officeart/2005/8/layout/orgChart1"/>
    <dgm:cxn modelId="{906E96B0-6020-4FE5-ABE2-2793358DAC8D}" type="presParOf" srcId="{997CB57D-8FEE-4014-957B-A4ED110B4EAF}" destId="{DA8CD1F1-1B95-4DD8-9544-D3C9C89A6CAB}" srcOrd="2" destOrd="0" presId="urn:microsoft.com/office/officeart/2005/8/layout/orgChart1"/>
    <dgm:cxn modelId="{96A3C6AC-289F-4362-B0FE-EC6001755F73}" type="presParOf" srcId="{B4A93F01-D2B6-4C24-AA4E-5053595814F7}" destId="{9661B496-BD8E-437E-8ACC-983FA1A9F5B7}" srcOrd="2" destOrd="0" presId="urn:microsoft.com/office/officeart/2005/8/layout/orgChart1"/>
    <dgm:cxn modelId="{A260BAE8-3372-4718-AC3A-E70EDA6B7CCC}" type="presParOf" srcId="{B4A93F01-D2B6-4C24-AA4E-5053595814F7}" destId="{5514EF03-A045-44CA-8851-E5DCD653FEC0}" srcOrd="3" destOrd="0" presId="urn:microsoft.com/office/officeart/2005/8/layout/orgChart1"/>
    <dgm:cxn modelId="{3F00222B-AFD1-4A28-A0B7-3AA0309B2D76}" type="presParOf" srcId="{5514EF03-A045-44CA-8851-E5DCD653FEC0}" destId="{9E2ABE6A-3ACE-44D6-BCE7-066ADD184C12}" srcOrd="0" destOrd="0" presId="urn:microsoft.com/office/officeart/2005/8/layout/orgChart1"/>
    <dgm:cxn modelId="{A2B152F5-F639-44CB-92A1-7DB7D78B05FD}" type="presParOf" srcId="{9E2ABE6A-3ACE-44D6-BCE7-066ADD184C12}" destId="{1D05C879-4745-4F26-83D6-445DE4AF4389}" srcOrd="0" destOrd="0" presId="urn:microsoft.com/office/officeart/2005/8/layout/orgChart1"/>
    <dgm:cxn modelId="{F93AABB4-CB20-4D02-8DF0-CD19320FF11C}" type="presParOf" srcId="{9E2ABE6A-3ACE-44D6-BCE7-066ADD184C12}" destId="{E90D9F28-C5D1-4102-A9D2-BA6FA2C5B762}" srcOrd="1" destOrd="0" presId="urn:microsoft.com/office/officeart/2005/8/layout/orgChart1"/>
    <dgm:cxn modelId="{86A0EFB2-FA2A-4520-9ABA-8F3A1F15FF6F}" type="presParOf" srcId="{5514EF03-A045-44CA-8851-E5DCD653FEC0}" destId="{E6B1576A-8FB0-4D6F-8CA6-A6F943D9F619}" srcOrd="1" destOrd="0" presId="urn:microsoft.com/office/officeart/2005/8/layout/orgChart1"/>
    <dgm:cxn modelId="{D2B8E689-FB09-4EF2-AAD2-8BC4ED4CA564}" type="presParOf" srcId="{5514EF03-A045-44CA-8851-E5DCD653FEC0}" destId="{45E4DA74-02C7-4A82-A004-C93ADDB6F4C3}" srcOrd="2" destOrd="0" presId="urn:microsoft.com/office/officeart/2005/8/layout/orgChart1"/>
    <dgm:cxn modelId="{DA273493-F6C1-43E9-8CBC-DC57CB2C28B7}" type="presParOf" srcId="{B4A93F01-D2B6-4C24-AA4E-5053595814F7}" destId="{70BF8B4F-BC8E-4AEF-AA77-FF0EF1E5E6B7}" srcOrd="4" destOrd="0" presId="urn:microsoft.com/office/officeart/2005/8/layout/orgChart1"/>
    <dgm:cxn modelId="{9352A846-EB0D-4FEF-85AE-D23E5FCC71E7}" type="presParOf" srcId="{B4A93F01-D2B6-4C24-AA4E-5053595814F7}" destId="{DF47A1AF-D96C-4C57-805E-66D1656CC558}" srcOrd="5" destOrd="0" presId="urn:microsoft.com/office/officeart/2005/8/layout/orgChart1"/>
    <dgm:cxn modelId="{3187ECF6-48BE-4F2F-ADA0-5FDCE6F9F8AE}" type="presParOf" srcId="{DF47A1AF-D96C-4C57-805E-66D1656CC558}" destId="{8AEC0D64-DFC3-470B-A2D0-E4A2D6258CF2}" srcOrd="0" destOrd="0" presId="urn:microsoft.com/office/officeart/2005/8/layout/orgChart1"/>
    <dgm:cxn modelId="{0CD8FFD7-C8C4-4CAC-893C-DE25F97952D7}" type="presParOf" srcId="{8AEC0D64-DFC3-470B-A2D0-E4A2D6258CF2}" destId="{040C3DB6-F275-430B-82D8-7A5EF65D21FF}" srcOrd="0" destOrd="0" presId="urn:microsoft.com/office/officeart/2005/8/layout/orgChart1"/>
    <dgm:cxn modelId="{7B547BA5-376A-40E1-8E12-F6C877CD0402}" type="presParOf" srcId="{8AEC0D64-DFC3-470B-A2D0-E4A2D6258CF2}" destId="{699B0DFD-D586-4A05-9E8E-0513951FC767}" srcOrd="1" destOrd="0" presId="urn:microsoft.com/office/officeart/2005/8/layout/orgChart1"/>
    <dgm:cxn modelId="{65EDFD52-5E28-455C-A8E0-340E02BDCF8B}" type="presParOf" srcId="{DF47A1AF-D96C-4C57-805E-66D1656CC558}" destId="{965A282A-27F3-4372-AF42-B8570E60918A}" srcOrd="1" destOrd="0" presId="urn:microsoft.com/office/officeart/2005/8/layout/orgChart1"/>
    <dgm:cxn modelId="{15C7057C-EED3-4A9E-B51B-469599935481}" type="presParOf" srcId="{DF47A1AF-D96C-4C57-805E-66D1656CC558}" destId="{27A61B41-4944-4F56-B51F-3B967FB6ABF1}" srcOrd="2" destOrd="0" presId="urn:microsoft.com/office/officeart/2005/8/layout/orgChart1"/>
    <dgm:cxn modelId="{365FF5E8-7C26-41F6-90F9-85ECC6063E71}" type="presParOf" srcId="{B4A93F01-D2B6-4C24-AA4E-5053595814F7}" destId="{267976D7-1A0C-4C97-80AD-B69779F322DB}" srcOrd="6" destOrd="0" presId="urn:microsoft.com/office/officeart/2005/8/layout/orgChart1"/>
    <dgm:cxn modelId="{F4E9033B-89C5-45E3-AB61-BB79D06BB891}" type="presParOf" srcId="{B4A93F01-D2B6-4C24-AA4E-5053595814F7}" destId="{C6DA875E-CEB9-4893-80DB-C9BA64EFFFFB}" srcOrd="7" destOrd="0" presId="urn:microsoft.com/office/officeart/2005/8/layout/orgChart1"/>
    <dgm:cxn modelId="{E29BEA50-BD5A-4737-B3D6-2BD0BFC15398}" type="presParOf" srcId="{C6DA875E-CEB9-4893-80DB-C9BA64EFFFFB}" destId="{4F58FDC6-EAC2-4214-BCD0-93277E8C94B7}" srcOrd="0" destOrd="0" presId="urn:microsoft.com/office/officeart/2005/8/layout/orgChart1"/>
    <dgm:cxn modelId="{DF4BF740-7A3B-4F9B-BC2F-1E5D49851E04}" type="presParOf" srcId="{4F58FDC6-EAC2-4214-BCD0-93277E8C94B7}" destId="{0B646A62-AA4A-4BBC-978C-00DAC11A9003}" srcOrd="0" destOrd="0" presId="urn:microsoft.com/office/officeart/2005/8/layout/orgChart1"/>
    <dgm:cxn modelId="{5BA5AB5C-42A2-44D6-BDAD-10738F1FF7B4}" type="presParOf" srcId="{4F58FDC6-EAC2-4214-BCD0-93277E8C94B7}" destId="{2DB53A87-5966-498E-BF8F-5B6B31694669}" srcOrd="1" destOrd="0" presId="urn:microsoft.com/office/officeart/2005/8/layout/orgChart1"/>
    <dgm:cxn modelId="{5A572133-9060-44D7-ADF0-88131E115AC1}" type="presParOf" srcId="{C6DA875E-CEB9-4893-80DB-C9BA64EFFFFB}" destId="{9C2DAD41-5F2A-464D-8EA6-8C96428CDF23}" srcOrd="1" destOrd="0" presId="urn:microsoft.com/office/officeart/2005/8/layout/orgChart1"/>
    <dgm:cxn modelId="{992289EC-AE4C-4306-B7EB-7F1F71E02FB9}" type="presParOf" srcId="{C6DA875E-CEB9-4893-80DB-C9BA64EFFFFB}" destId="{550A58A1-0F24-46B3-8E45-58A134743E82}" srcOrd="2" destOrd="0" presId="urn:microsoft.com/office/officeart/2005/8/layout/orgChart1"/>
    <dgm:cxn modelId="{EFCF133E-E4F3-4BCA-9BA6-AB1077658CEA}" type="presParOf" srcId="{1BF2AAB5-BAEC-4E82-9C52-84F54E548EBF}" destId="{C65267B2-93A4-4327-931C-31B6458A5D74}" srcOrd="2" destOrd="0" presId="urn:microsoft.com/office/officeart/2005/8/layout/orgChart1"/>
    <dgm:cxn modelId="{15FEB7C7-C130-4492-B85A-8361CB902429}" type="presParOf" srcId="{732032A1-1DFE-46BE-B78F-DC674CB5A640}" destId="{4330E4B2-BDCF-4B58-BC56-FD0CA880B6D1}" srcOrd="2" destOrd="0" presId="urn:microsoft.com/office/officeart/2005/8/layout/orgChart1"/>
    <dgm:cxn modelId="{5848CAA9-9407-41D3-864A-ECAFEABD38B1}" type="presParOf" srcId="{732032A1-1DFE-46BE-B78F-DC674CB5A640}" destId="{75E74B06-AF32-4E97-94EE-76A0F35ED80B}" srcOrd="3" destOrd="0" presId="urn:microsoft.com/office/officeart/2005/8/layout/orgChart1"/>
    <dgm:cxn modelId="{53E24D91-1E39-4F11-8F6E-14A85F198A66}" type="presParOf" srcId="{75E74B06-AF32-4E97-94EE-76A0F35ED80B}" destId="{6933EA75-8C48-4CDC-8880-C6A3A6BB4605}" srcOrd="0" destOrd="0" presId="urn:microsoft.com/office/officeart/2005/8/layout/orgChart1"/>
    <dgm:cxn modelId="{77AD5B4A-DC88-4F11-8372-1F7FF87D5BBF}" type="presParOf" srcId="{6933EA75-8C48-4CDC-8880-C6A3A6BB4605}" destId="{DEC414AF-681D-47F8-8927-ECC7D00ED353}" srcOrd="0" destOrd="0" presId="urn:microsoft.com/office/officeart/2005/8/layout/orgChart1"/>
    <dgm:cxn modelId="{8D6F8034-BDB7-430A-93C4-55EC18DC60F9}" type="presParOf" srcId="{6933EA75-8C48-4CDC-8880-C6A3A6BB4605}" destId="{FCCA01CC-5B38-484A-A1FE-FBEAB08D2EAA}" srcOrd="1" destOrd="0" presId="urn:microsoft.com/office/officeart/2005/8/layout/orgChart1"/>
    <dgm:cxn modelId="{48779D48-9645-4D16-9165-E31E84C46F0F}" type="presParOf" srcId="{75E74B06-AF32-4E97-94EE-76A0F35ED80B}" destId="{E0D507FD-89BB-4F9F-868A-2707D53F158F}" srcOrd="1" destOrd="0" presId="urn:microsoft.com/office/officeart/2005/8/layout/orgChart1"/>
    <dgm:cxn modelId="{A6F6DC21-0407-40B6-96FD-1C14416E0606}" type="presParOf" srcId="{E0D507FD-89BB-4F9F-868A-2707D53F158F}" destId="{6C4FC096-5136-4120-8A8A-AC33C8147432}" srcOrd="0" destOrd="0" presId="urn:microsoft.com/office/officeart/2005/8/layout/orgChart1"/>
    <dgm:cxn modelId="{F8980540-E721-4E2D-904D-782646DFD87E}" type="presParOf" srcId="{E0D507FD-89BB-4F9F-868A-2707D53F158F}" destId="{7C057A0C-ADE1-494E-BE5F-C3B99AD6714E}" srcOrd="1" destOrd="0" presId="urn:microsoft.com/office/officeart/2005/8/layout/orgChart1"/>
    <dgm:cxn modelId="{E9E57C6E-6596-4783-969A-AAACA5048411}" type="presParOf" srcId="{7C057A0C-ADE1-494E-BE5F-C3B99AD6714E}" destId="{651C709F-F227-4B86-8375-4F49928CAE08}" srcOrd="0" destOrd="0" presId="urn:microsoft.com/office/officeart/2005/8/layout/orgChart1"/>
    <dgm:cxn modelId="{1F5B6425-4A45-4D54-A2B5-11E85BB912D5}" type="presParOf" srcId="{651C709F-F227-4B86-8375-4F49928CAE08}" destId="{D544C35B-8C1D-4301-800F-BADC6747FECA}" srcOrd="0" destOrd="0" presId="urn:microsoft.com/office/officeart/2005/8/layout/orgChart1"/>
    <dgm:cxn modelId="{D6BF9BCE-B001-4572-AE19-0C0030A4B723}" type="presParOf" srcId="{651C709F-F227-4B86-8375-4F49928CAE08}" destId="{7C01F610-AE4C-4C03-BE9D-A14D2EB371A6}" srcOrd="1" destOrd="0" presId="urn:microsoft.com/office/officeart/2005/8/layout/orgChart1"/>
    <dgm:cxn modelId="{DFE66C8F-BCD3-412D-B9C6-B9C6A19512BF}" type="presParOf" srcId="{7C057A0C-ADE1-494E-BE5F-C3B99AD6714E}" destId="{6573EE81-B5E3-4AA7-A6FE-1768741CC4F7}" srcOrd="1" destOrd="0" presId="urn:microsoft.com/office/officeart/2005/8/layout/orgChart1"/>
    <dgm:cxn modelId="{B41CD8D1-AC28-4E2D-AF6A-EE1780ACAFB6}" type="presParOf" srcId="{7C057A0C-ADE1-494E-BE5F-C3B99AD6714E}" destId="{E4421C43-B3AC-4C47-9153-E12DE7C584F1}" srcOrd="2" destOrd="0" presId="urn:microsoft.com/office/officeart/2005/8/layout/orgChart1"/>
    <dgm:cxn modelId="{29DDE861-9A0A-4D7C-A4C3-418A2140313B}" type="presParOf" srcId="{E0D507FD-89BB-4F9F-868A-2707D53F158F}" destId="{575457A8-9578-48A3-9780-21561E631284}" srcOrd="2" destOrd="0" presId="urn:microsoft.com/office/officeart/2005/8/layout/orgChart1"/>
    <dgm:cxn modelId="{D86A6700-36DD-4668-97B3-48201B1A56BF}" type="presParOf" srcId="{E0D507FD-89BB-4F9F-868A-2707D53F158F}" destId="{13D40B59-DF05-4DD1-96A5-43BC515074A0}" srcOrd="3" destOrd="0" presId="urn:microsoft.com/office/officeart/2005/8/layout/orgChart1"/>
    <dgm:cxn modelId="{1E8FD219-5F5B-4F84-9B9C-48BB140AFA9D}" type="presParOf" srcId="{13D40B59-DF05-4DD1-96A5-43BC515074A0}" destId="{09D6270E-1421-4668-A939-4ACB5560694D}" srcOrd="0" destOrd="0" presId="urn:microsoft.com/office/officeart/2005/8/layout/orgChart1"/>
    <dgm:cxn modelId="{45DA4853-C91E-4A1D-AE3B-FF882D4A1F22}" type="presParOf" srcId="{09D6270E-1421-4668-A939-4ACB5560694D}" destId="{813781A5-CFA0-4E95-AF13-27622A1F4171}" srcOrd="0" destOrd="0" presId="urn:microsoft.com/office/officeart/2005/8/layout/orgChart1"/>
    <dgm:cxn modelId="{9C45F209-4150-4B2F-8D64-01BBA8E8AC18}" type="presParOf" srcId="{09D6270E-1421-4668-A939-4ACB5560694D}" destId="{1222E66C-480E-41C0-B4C3-5A174B75067A}" srcOrd="1" destOrd="0" presId="urn:microsoft.com/office/officeart/2005/8/layout/orgChart1"/>
    <dgm:cxn modelId="{86F2DAAA-40D3-452F-85C8-8D21AB5A8150}" type="presParOf" srcId="{13D40B59-DF05-4DD1-96A5-43BC515074A0}" destId="{CD84BBA2-A2FD-44C4-82C6-8BCC974BA360}" srcOrd="1" destOrd="0" presId="urn:microsoft.com/office/officeart/2005/8/layout/orgChart1"/>
    <dgm:cxn modelId="{0792251F-CC1B-4886-A898-FE334BF4F3E0}" type="presParOf" srcId="{13D40B59-DF05-4DD1-96A5-43BC515074A0}" destId="{4AA4BFAE-A161-4D41-BC5F-446496B6E711}" srcOrd="2" destOrd="0" presId="urn:microsoft.com/office/officeart/2005/8/layout/orgChart1"/>
    <dgm:cxn modelId="{120F895C-91F8-454E-A776-0C1E3C0FB51E}" type="presParOf" srcId="{75E74B06-AF32-4E97-94EE-76A0F35ED80B}" destId="{016AD724-A5B2-4A5F-9FCD-C32CFF1D46E8}" srcOrd="2" destOrd="0" presId="urn:microsoft.com/office/officeart/2005/8/layout/orgChart1"/>
    <dgm:cxn modelId="{3F4346C0-D36F-471A-9626-FCEB4C733A95}" type="presParOf" srcId="{37BC9776-F145-4DE4-BD7E-8672904A5D07}" destId="{0D0E80FF-6540-4FE4-A005-B39C6BDB6ED0}" srcOrd="2" destOrd="0" presId="urn:microsoft.com/office/officeart/2005/8/layout/orgChart1"/>
    <dgm:cxn modelId="{AE69E3CD-D645-4AB9-9645-7E87F1781D5B}" type="presParOf" srcId="{F6CAEB4F-D80B-4942-BEAC-FE410AB0611F}" destId="{D058D07C-A3EB-40D5-AF15-40E158B25E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C0CAE9-3F43-4402-866E-A1073D1D8A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422ACE-F5BB-4808-BD97-24404115749B}">
      <dgm:prSet phldrT="[Text]"/>
      <dgm:spPr/>
      <dgm:t>
        <a:bodyPr/>
        <a:lstStyle/>
        <a:p>
          <a:r>
            <a:rPr lang="en-US" dirty="0"/>
            <a:t>Research project </a:t>
          </a:r>
        </a:p>
      </dgm:t>
    </dgm:pt>
    <dgm:pt modelId="{81DF5D05-6F8F-4E53-B542-2610973BAB3B}" type="parTrans" cxnId="{BF1704D7-4D7E-445D-B300-A6A2C6765896}">
      <dgm:prSet/>
      <dgm:spPr/>
      <dgm:t>
        <a:bodyPr/>
        <a:lstStyle/>
        <a:p>
          <a:endParaRPr lang="en-US"/>
        </a:p>
      </dgm:t>
    </dgm:pt>
    <dgm:pt modelId="{05750798-96FF-474B-BB41-8416FE15CE6C}" type="sibTrans" cxnId="{BF1704D7-4D7E-445D-B300-A6A2C6765896}">
      <dgm:prSet/>
      <dgm:spPr/>
      <dgm:t>
        <a:bodyPr/>
        <a:lstStyle/>
        <a:p>
          <a:endParaRPr lang="en-US"/>
        </a:p>
      </dgm:t>
    </dgm:pt>
    <dgm:pt modelId="{5AE64B42-3666-44D6-924C-29C86E9D7D01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Systematic review</a:t>
          </a:r>
        </a:p>
      </dgm:t>
    </dgm:pt>
    <dgm:pt modelId="{41FC5CE4-C33A-4CC5-8864-4DD2D95F4144}" type="parTrans" cxnId="{CCAA645C-989B-454A-AC4B-E0D1986E4561}">
      <dgm:prSet/>
      <dgm:spPr/>
      <dgm:t>
        <a:bodyPr/>
        <a:lstStyle/>
        <a:p>
          <a:endParaRPr lang="en-US"/>
        </a:p>
      </dgm:t>
    </dgm:pt>
    <dgm:pt modelId="{056D53B7-8381-422A-825C-130B640BB694}" type="sibTrans" cxnId="{CCAA645C-989B-454A-AC4B-E0D1986E4561}">
      <dgm:prSet/>
      <dgm:spPr/>
      <dgm:t>
        <a:bodyPr/>
        <a:lstStyle/>
        <a:p>
          <a:endParaRPr lang="en-US"/>
        </a:p>
      </dgm:t>
    </dgm:pt>
    <dgm:pt modelId="{4DC00305-9306-4815-9473-A323D1690D3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Multicenter observation study </a:t>
          </a:r>
        </a:p>
      </dgm:t>
    </dgm:pt>
    <dgm:pt modelId="{8FEF040D-E7D1-4455-997A-8D7D5F7B80FA}" type="parTrans" cxnId="{80E584B0-9AC2-49C0-88B0-6D0C7D00BBEF}">
      <dgm:prSet/>
      <dgm:spPr/>
      <dgm:t>
        <a:bodyPr/>
        <a:lstStyle/>
        <a:p>
          <a:endParaRPr lang="en-US"/>
        </a:p>
      </dgm:t>
    </dgm:pt>
    <dgm:pt modelId="{1BC4E22D-87EB-4C47-A8B5-C25646521CA7}" type="sibTrans" cxnId="{80E584B0-9AC2-49C0-88B0-6D0C7D00BBEF}">
      <dgm:prSet/>
      <dgm:spPr/>
      <dgm:t>
        <a:bodyPr/>
        <a:lstStyle/>
        <a:p>
          <a:endParaRPr lang="en-US"/>
        </a:p>
      </dgm:t>
    </dgm:pt>
    <dgm:pt modelId="{BF79A805-5D6C-4D6F-9601-1AEA05C60257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Qualitative study with exploratory approach</a:t>
          </a:r>
        </a:p>
      </dgm:t>
    </dgm:pt>
    <dgm:pt modelId="{CFB61C88-5C2F-4791-9D9E-7752662D56CC}" type="parTrans" cxnId="{8A1EC384-856B-4A12-A336-7E60D728C618}">
      <dgm:prSet/>
      <dgm:spPr/>
      <dgm:t>
        <a:bodyPr/>
        <a:lstStyle/>
        <a:p>
          <a:endParaRPr lang="en-US"/>
        </a:p>
      </dgm:t>
    </dgm:pt>
    <dgm:pt modelId="{A60C3CE8-AC68-44FF-864C-193D387FA97F}" type="sibTrans" cxnId="{8A1EC384-856B-4A12-A336-7E60D728C618}">
      <dgm:prSet/>
      <dgm:spPr/>
      <dgm:t>
        <a:bodyPr/>
        <a:lstStyle/>
        <a:p>
          <a:endParaRPr lang="en-US"/>
        </a:p>
      </dgm:t>
    </dgm:pt>
    <dgm:pt modelId="{3A92A1CD-A0C4-4165-9B38-B85F99EFD201}" type="pres">
      <dgm:prSet presAssocID="{C7C0CAE9-3F43-4402-866E-A1073D1D8A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A87C10C-41AC-41BF-98A4-FC44A9D07BE5}" type="pres">
      <dgm:prSet presAssocID="{74422ACE-F5BB-4808-BD97-24404115749B}" presName="hierRoot1" presStyleCnt="0">
        <dgm:presLayoutVars>
          <dgm:hierBranch val="init"/>
        </dgm:presLayoutVars>
      </dgm:prSet>
      <dgm:spPr/>
    </dgm:pt>
    <dgm:pt modelId="{F18C9AD7-A14E-4528-8815-FBDC7255EF84}" type="pres">
      <dgm:prSet presAssocID="{74422ACE-F5BB-4808-BD97-24404115749B}" presName="rootComposite1" presStyleCnt="0"/>
      <dgm:spPr/>
    </dgm:pt>
    <dgm:pt modelId="{1174A74B-FAAE-4317-B8FF-6BB13D062140}" type="pres">
      <dgm:prSet presAssocID="{74422ACE-F5BB-4808-BD97-24404115749B}" presName="rootText1" presStyleLbl="node0" presStyleIdx="0" presStyleCnt="1">
        <dgm:presLayoutVars>
          <dgm:chPref val="3"/>
        </dgm:presLayoutVars>
      </dgm:prSet>
      <dgm:spPr/>
    </dgm:pt>
    <dgm:pt modelId="{49194B04-6522-41A5-A649-D919479F18B6}" type="pres">
      <dgm:prSet presAssocID="{74422ACE-F5BB-4808-BD97-24404115749B}" presName="rootConnector1" presStyleLbl="node1" presStyleIdx="0" presStyleCnt="0"/>
      <dgm:spPr/>
    </dgm:pt>
    <dgm:pt modelId="{A2DCA146-002C-48EB-9E44-49EBB9C6818E}" type="pres">
      <dgm:prSet presAssocID="{74422ACE-F5BB-4808-BD97-24404115749B}" presName="hierChild2" presStyleCnt="0"/>
      <dgm:spPr/>
    </dgm:pt>
    <dgm:pt modelId="{FFC56425-FFB1-4FB6-8473-6DD7079B38AB}" type="pres">
      <dgm:prSet presAssocID="{41FC5CE4-C33A-4CC5-8864-4DD2D95F4144}" presName="Name37" presStyleLbl="parChTrans1D2" presStyleIdx="0" presStyleCnt="3"/>
      <dgm:spPr/>
    </dgm:pt>
    <dgm:pt modelId="{60D96AEF-A380-41D6-910F-6EF3C6202E74}" type="pres">
      <dgm:prSet presAssocID="{5AE64B42-3666-44D6-924C-29C86E9D7D01}" presName="hierRoot2" presStyleCnt="0">
        <dgm:presLayoutVars>
          <dgm:hierBranch val="init"/>
        </dgm:presLayoutVars>
      </dgm:prSet>
      <dgm:spPr/>
    </dgm:pt>
    <dgm:pt modelId="{A6F8588E-372A-4879-A858-4523BBA1C285}" type="pres">
      <dgm:prSet presAssocID="{5AE64B42-3666-44D6-924C-29C86E9D7D01}" presName="rootComposite" presStyleCnt="0"/>
      <dgm:spPr/>
    </dgm:pt>
    <dgm:pt modelId="{BF8452DD-90E2-4DEB-A611-3F89F63BC3FE}" type="pres">
      <dgm:prSet presAssocID="{5AE64B42-3666-44D6-924C-29C86E9D7D01}" presName="rootText" presStyleLbl="node2" presStyleIdx="0" presStyleCnt="3">
        <dgm:presLayoutVars>
          <dgm:chPref val="3"/>
        </dgm:presLayoutVars>
      </dgm:prSet>
      <dgm:spPr/>
    </dgm:pt>
    <dgm:pt modelId="{22F8EBCB-E584-4F1D-9389-AD0B7D6EEB1F}" type="pres">
      <dgm:prSet presAssocID="{5AE64B42-3666-44D6-924C-29C86E9D7D01}" presName="rootConnector" presStyleLbl="node2" presStyleIdx="0" presStyleCnt="3"/>
      <dgm:spPr/>
    </dgm:pt>
    <dgm:pt modelId="{AEA010A6-17BB-4024-B63F-5C61C276E51F}" type="pres">
      <dgm:prSet presAssocID="{5AE64B42-3666-44D6-924C-29C86E9D7D01}" presName="hierChild4" presStyleCnt="0"/>
      <dgm:spPr/>
    </dgm:pt>
    <dgm:pt modelId="{D39CBFD1-3A63-4B40-AC89-17F5CDC32133}" type="pres">
      <dgm:prSet presAssocID="{5AE64B42-3666-44D6-924C-29C86E9D7D01}" presName="hierChild5" presStyleCnt="0"/>
      <dgm:spPr/>
    </dgm:pt>
    <dgm:pt modelId="{187B708D-0DA7-411D-B743-6D1252D0C5D9}" type="pres">
      <dgm:prSet presAssocID="{8FEF040D-E7D1-4455-997A-8D7D5F7B80FA}" presName="Name37" presStyleLbl="parChTrans1D2" presStyleIdx="1" presStyleCnt="3"/>
      <dgm:spPr/>
    </dgm:pt>
    <dgm:pt modelId="{D6881D20-B9C8-46B4-9292-03E63B369D93}" type="pres">
      <dgm:prSet presAssocID="{4DC00305-9306-4815-9473-A323D1690D32}" presName="hierRoot2" presStyleCnt="0">
        <dgm:presLayoutVars>
          <dgm:hierBranch val="init"/>
        </dgm:presLayoutVars>
      </dgm:prSet>
      <dgm:spPr/>
    </dgm:pt>
    <dgm:pt modelId="{1C3F113E-D91D-47AB-8AEC-30BBAAAFBFF4}" type="pres">
      <dgm:prSet presAssocID="{4DC00305-9306-4815-9473-A323D1690D32}" presName="rootComposite" presStyleCnt="0"/>
      <dgm:spPr/>
    </dgm:pt>
    <dgm:pt modelId="{0F8CBFEE-8B16-47B7-A945-C4B5086DB84B}" type="pres">
      <dgm:prSet presAssocID="{4DC00305-9306-4815-9473-A323D1690D32}" presName="rootText" presStyleLbl="node2" presStyleIdx="1" presStyleCnt="3">
        <dgm:presLayoutVars>
          <dgm:chPref val="3"/>
        </dgm:presLayoutVars>
      </dgm:prSet>
      <dgm:spPr/>
    </dgm:pt>
    <dgm:pt modelId="{2B0700BB-8411-4DD5-80F3-C9CBC1837546}" type="pres">
      <dgm:prSet presAssocID="{4DC00305-9306-4815-9473-A323D1690D32}" presName="rootConnector" presStyleLbl="node2" presStyleIdx="1" presStyleCnt="3"/>
      <dgm:spPr/>
    </dgm:pt>
    <dgm:pt modelId="{7EC0C2A3-4AF6-4324-8A70-D094C3DBB664}" type="pres">
      <dgm:prSet presAssocID="{4DC00305-9306-4815-9473-A323D1690D32}" presName="hierChild4" presStyleCnt="0"/>
      <dgm:spPr/>
    </dgm:pt>
    <dgm:pt modelId="{A0F39062-A3BB-4F36-B1FE-D80745406915}" type="pres">
      <dgm:prSet presAssocID="{4DC00305-9306-4815-9473-A323D1690D32}" presName="hierChild5" presStyleCnt="0"/>
      <dgm:spPr/>
    </dgm:pt>
    <dgm:pt modelId="{B425BC1B-EBBB-4E91-A626-12E16BFB6289}" type="pres">
      <dgm:prSet presAssocID="{CFB61C88-5C2F-4791-9D9E-7752662D56CC}" presName="Name37" presStyleLbl="parChTrans1D2" presStyleIdx="2" presStyleCnt="3"/>
      <dgm:spPr/>
    </dgm:pt>
    <dgm:pt modelId="{CB463CF8-D70E-42B7-8AB4-BEBE1A254BED}" type="pres">
      <dgm:prSet presAssocID="{BF79A805-5D6C-4D6F-9601-1AEA05C60257}" presName="hierRoot2" presStyleCnt="0">
        <dgm:presLayoutVars>
          <dgm:hierBranch val="init"/>
        </dgm:presLayoutVars>
      </dgm:prSet>
      <dgm:spPr/>
    </dgm:pt>
    <dgm:pt modelId="{0E7E440B-7F97-4723-BD3B-103B9AEC90A4}" type="pres">
      <dgm:prSet presAssocID="{BF79A805-5D6C-4D6F-9601-1AEA05C60257}" presName="rootComposite" presStyleCnt="0"/>
      <dgm:spPr/>
    </dgm:pt>
    <dgm:pt modelId="{14055922-C835-49DB-BAD6-D8A997A7BEF9}" type="pres">
      <dgm:prSet presAssocID="{BF79A805-5D6C-4D6F-9601-1AEA05C60257}" presName="rootText" presStyleLbl="node2" presStyleIdx="2" presStyleCnt="3">
        <dgm:presLayoutVars>
          <dgm:chPref val="3"/>
        </dgm:presLayoutVars>
      </dgm:prSet>
      <dgm:spPr/>
    </dgm:pt>
    <dgm:pt modelId="{30F33977-722F-4F3D-8E87-539FC83D3DD8}" type="pres">
      <dgm:prSet presAssocID="{BF79A805-5D6C-4D6F-9601-1AEA05C60257}" presName="rootConnector" presStyleLbl="node2" presStyleIdx="2" presStyleCnt="3"/>
      <dgm:spPr/>
    </dgm:pt>
    <dgm:pt modelId="{BE5584B3-A09E-4861-90F4-C37B1F575633}" type="pres">
      <dgm:prSet presAssocID="{BF79A805-5D6C-4D6F-9601-1AEA05C60257}" presName="hierChild4" presStyleCnt="0"/>
      <dgm:spPr/>
    </dgm:pt>
    <dgm:pt modelId="{A4909A08-8F2C-4A9D-AA0E-F6DE7ECF4FE9}" type="pres">
      <dgm:prSet presAssocID="{BF79A805-5D6C-4D6F-9601-1AEA05C60257}" presName="hierChild5" presStyleCnt="0"/>
      <dgm:spPr/>
    </dgm:pt>
    <dgm:pt modelId="{48EC56AA-1BC5-414C-A45A-09F9A2235A76}" type="pres">
      <dgm:prSet presAssocID="{74422ACE-F5BB-4808-BD97-24404115749B}" presName="hierChild3" presStyleCnt="0"/>
      <dgm:spPr/>
    </dgm:pt>
  </dgm:ptLst>
  <dgm:cxnLst>
    <dgm:cxn modelId="{43190803-9D2E-48C6-90F1-5A713B7736F3}" type="presOf" srcId="{8FEF040D-E7D1-4455-997A-8D7D5F7B80FA}" destId="{187B708D-0DA7-411D-B743-6D1252D0C5D9}" srcOrd="0" destOrd="0" presId="urn:microsoft.com/office/officeart/2005/8/layout/orgChart1"/>
    <dgm:cxn modelId="{1AD67119-3F41-4845-B70F-D3105CEFCF69}" type="presOf" srcId="{C7C0CAE9-3F43-4402-866E-A1073D1D8ACC}" destId="{3A92A1CD-A0C4-4165-9B38-B85F99EFD201}" srcOrd="0" destOrd="0" presId="urn:microsoft.com/office/officeart/2005/8/layout/orgChart1"/>
    <dgm:cxn modelId="{F37BF41E-6E58-4FAD-A1C0-679D8ECA53BE}" type="presOf" srcId="{4DC00305-9306-4815-9473-A323D1690D32}" destId="{2B0700BB-8411-4DD5-80F3-C9CBC1837546}" srcOrd="1" destOrd="0" presId="urn:microsoft.com/office/officeart/2005/8/layout/orgChart1"/>
    <dgm:cxn modelId="{F32B143D-828A-4412-BC30-3C751701DEB0}" type="presOf" srcId="{4DC00305-9306-4815-9473-A323D1690D32}" destId="{0F8CBFEE-8B16-47B7-A945-C4B5086DB84B}" srcOrd="0" destOrd="0" presId="urn:microsoft.com/office/officeart/2005/8/layout/orgChart1"/>
    <dgm:cxn modelId="{CCAA645C-989B-454A-AC4B-E0D1986E4561}" srcId="{74422ACE-F5BB-4808-BD97-24404115749B}" destId="{5AE64B42-3666-44D6-924C-29C86E9D7D01}" srcOrd="0" destOrd="0" parTransId="{41FC5CE4-C33A-4CC5-8864-4DD2D95F4144}" sibTransId="{056D53B7-8381-422A-825C-130B640BB694}"/>
    <dgm:cxn modelId="{5B3B895C-6432-4C64-B89E-282D5CFDF592}" type="presOf" srcId="{CFB61C88-5C2F-4791-9D9E-7752662D56CC}" destId="{B425BC1B-EBBB-4E91-A626-12E16BFB6289}" srcOrd="0" destOrd="0" presId="urn:microsoft.com/office/officeart/2005/8/layout/orgChart1"/>
    <dgm:cxn modelId="{01EEEB56-0294-4AC7-BE55-032145B3E5D7}" type="presOf" srcId="{5AE64B42-3666-44D6-924C-29C86E9D7D01}" destId="{BF8452DD-90E2-4DEB-A611-3F89F63BC3FE}" srcOrd="0" destOrd="0" presId="urn:microsoft.com/office/officeart/2005/8/layout/orgChart1"/>
    <dgm:cxn modelId="{863E3281-D7E4-4647-B4F1-6A16F832F687}" type="presOf" srcId="{74422ACE-F5BB-4808-BD97-24404115749B}" destId="{1174A74B-FAAE-4317-B8FF-6BB13D062140}" srcOrd="0" destOrd="0" presId="urn:microsoft.com/office/officeart/2005/8/layout/orgChart1"/>
    <dgm:cxn modelId="{8A1EC384-856B-4A12-A336-7E60D728C618}" srcId="{74422ACE-F5BB-4808-BD97-24404115749B}" destId="{BF79A805-5D6C-4D6F-9601-1AEA05C60257}" srcOrd="2" destOrd="0" parTransId="{CFB61C88-5C2F-4791-9D9E-7752662D56CC}" sibTransId="{A60C3CE8-AC68-44FF-864C-193D387FA97F}"/>
    <dgm:cxn modelId="{2DD57C8F-DFF9-4654-BC36-9F6F92DB1F2F}" type="presOf" srcId="{74422ACE-F5BB-4808-BD97-24404115749B}" destId="{49194B04-6522-41A5-A649-D919479F18B6}" srcOrd="1" destOrd="0" presId="urn:microsoft.com/office/officeart/2005/8/layout/orgChart1"/>
    <dgm:cxn modelId="{1C5A9F9A-97A1-4EF7-BC75-6EE343B02A53}" type="presOf" srcId="{5AE64B42-3666-44D6-924C-29C86E9D7D01}" destId="{22F8EBCB-E584-4F1D-9389-AD0B7D6EEB1F}" srcOrd="1" destOrd="0" presId="urn:microsoft.com/office/officeart/2005/8/layout/orgChart1"/>
    <dgm:cxn modelId="{80E584B0-9AC2-49C0-88B0-6D0C7D00BBEF}" srcId="{74422ACE-F5BB-4808-BD97-24404115749B}" destId="{4DC00305-9306-4815-9473-A323D1690D32}" srcOrd="1" destOrd="0" parTransId="{8FEF040D-E7D1-4455-997A-8D7D5F7B80FA}" sibTransId="{1BC4E22D-87EB-4C47-A8B5-C25646521CA7}"/>
    <dgm:cxn modelId="{2BAACAB9-CDD2-4FDD-8D8D-63973F824D9B}" type="presOf" srcId="{BF79A805-5D6C-4D6F-9601-1AEA05C60257}" destId="{30F33977-722F-4F3D-8E87-539FC83D3DD8}" srcOrd="1" destOrd="0" presId="urn:microsoft.com/office/officeart/2005/8/layout/orgChart1"/>
    <dgm:cxn modelId="{BF1704D7-4D7E-445D-B300-A6A2C6765896}" srcId="{C7C0CAE9-3F43-4402-866E-A1073D1D8ACC}" destId="{74422ACE-F5BB-4808-BD97-24404115749B}" srcOrd="0" destOrd="0" parTransId="{81DF5D05-6F8F-4E53-B542-2610973BAB3B}" sibTransId="{05750798-96FF-474B-BB41-8416FE15CE6C}"/>
    <dgm:cxn modelId="{920DE6F4-E0BF-47AF-9700-EC91596EC82B}" type="presOf" srcId="{BF79A805-5D6C-4D6F-9601-1AEA05C60257}" destId="{14055922-C835-49DB-BAD6-D8A997A7BEF9}" srcOrd="0" destOrd="0" presId="urn:microsoft.com/office/officeart/2005/8/layout/orgChart1"/>
    <dgm:cxn modelId="{17FAFBF9-2000-4F01-BBB8-B0C4449C67E1}" type="presOf" srcId="{41FC5CE4-C33A-4CC5-8864-4DD2D95F4144}" destId="{FFC56425-FFB1-4FB6-8473-6DD7079B38AB}" srcOrd="0" destOrd="0" presId="urn:microsoft.com/office/officeart/2005/8/layout/orgChart1"/>
    <dgm:cxn modelId="{B7942272-6676-4C78-81B3-4EA4D5045DC9}" type="presParOf" srcId="{3A92A1CD-A0C4-4165-9B38-B85F99EFD201}" destId="{5A87C10C-41AC-41BF-98A4-FC44A9D07BE5}" srcOrd="0" destOrd="0" presId="urn:microsoft.com/office/officeart/2005/8/layout/orgChart1"/>
    <dgm:cxn modelId="{0E571679-E7CE-4185-AA59-5587086512C6}" type="presParOf" srcId="{5A87C10C-41AC-41BF-98A4-FC44A9D07BE5}" destId="{F18C9AD7-A14E-4528-8815-FBDC7255EF84}" srcOrd="0" destOrd="0" presId="urn:microsoft.com/office/officeart/2005/8/layout/orgChart1"/>
    <dgm:cxn modelId="{4A993BAF-9D47-4A35-8AA6-479FA411E0DA}" type="presParOf" srcId="{F18C9AD7-A14E-4528-8815-FBDC7255EF84}" destId="{1174A74B-FAAE-4317-B8FF-6BB13D062140}" srcOrd="0" destOrd="0" presId="urn:microsoft.com/office/officeart/2005/8/layout/orgChart1"/>
    <dgm:cxn modelId="{BE4112CB-EC4E-41E9-98DD-847FEB0AB66E}" type="presParOf" srcId="{F18C9AD7-A14E-4528-8815-FBDC7255EF84}" destId="{49194B04-6522-41A5-A649-D919479F18B6}" srcOrd="1" destOrd="0" presId="urn:microsoft.com/office/officeart/2005/8/layout/orgChart1"/>
    <dgm:cxn modelId="{CD27FB92-AB23-4BB4-B6D5-C28599F695AF}" type="presParOf" srcId="{5A87C10C-41AC-41BF-98A4-FC44A9D07BE5}" destId="{A2DCA146-002C-48EB-9E44-49EBB9C6818E}" srcOrd="1" destOrd="0" presId="urn:microsoft.com/office/officeart/2005/8/layout/orgChart1"/>
    <dgm:cxn modelId="{A94986C9-5019-4AF8-8A27-1BB7B8B6B6E5}" type="presParOf" srcId="{A2DCA146-002C-48EB-9E44-49EBB9C6818E}" destId="{FFC56425-FFB1-4FB6-8473-6DD7079B38AB}" srcOrd="0" destOrd="0" presId="urn:microsoft.com/office/officeart/2005/8/layout/orgChart1"/>
    <dgm:cxn modelId="{103AC62A-0A79-4682-BBB0-DA8CD406E8D5}" type="presParOf" srcId="{A2DCA146-002C-48EB-9E44-49EBB9C6818E}" destId="{60D96AEF-A380-41D6-910F-6EF3C6202E74}" srcOrd="1" destOrd="0" presId="urn:microsoft.com/office/officeart/2005/8/layout/orgChart1"/>
    <dgm:cxn modelId="{F66F6677-D12D-43AB-91B0-2F30C40EF56E}" type="presParOf" srcId="{60D96AEF-A380-41D6-910F-6EF3C6202E74}" destId="{A6F8588E-372A-4879-A858-4523BBA1C285}" srcOrd="0" destOrd="0" presId="urn:microsoft.com/office/officeart/2005/8/layout/orgChart1"/>
    <dgm:cxn modelId="{94CDEE0E-DA3D-4BE7-B6BE-F7B3EFC39758}" type="presParOf" srcId="{A6F8588E-372A-4879-A858-4523BBA1C285}" destId="{BF8452DD-90E2-4DEB-A611-3F89F63BC3FE}" srcOrd="0" destOrd="0" presId="urn:microsoft.com/office/officeart/2005/8/layout/orgChart1"/>
    <dgm:cxn modelId="{0FD8234B-DEF4-4EF2-A82C-6FAF0B1AE1FE}" type="presParOf" srcId="{A6F8588E-372A-4879-A858-4523BBA1C285}" destId="{22F8EBCB-E584-4F1D-9389-AD0B7D6EEB1F}" srcOrd="1" destOrd="0" presId="urn:microsoft.com/office/officeart/2005/8/layout/orgChart1"/>
    <dgm:cxn modelId="{E95A16D7-3835-427A-B2D9-D51682BA4831}" type="presParOf" srcId="{60D96AEF-A380-41D6-910F-6EF3C6202E74}" destId="{AEA010A6-17BB-4024-B63F-5C61C276E51F}" srcOrd="1" destOrd="0" presId="urn:microsoft.com/office/officeart/2005/8/layout/orgChart1"/>
    <dgm:cxn modelId="{99A41C74-DE98-41C2-90AA-E514DF783EFD}" type="presParOf" srcId="{60D96AEF-A380-41D6-910F-6EF3C6202E74}" destId="{D39CBFD1-3A63-4B40-AC89-17F5CDC32133}" srcOrd="2" destOrd="0" presId="urn:microsoft.com/office/officeart/2005/8/layout/orgChart1"/>
    <dgm:cxn modelId="{2162F3A7-D1CA-476E-98C2-53128876612C}" type="presParOf" srcId="{A2DCA146-002C-48EB-9E44-49EBB9C6818E}" destId="{187B708D-0DA7-411D-B743-6D1252D0C5D9}" srcOrd="2" destOrd="0" presId="urn:microsoft.com/office/officeart/2005/8/layout/orgChart1"/>
    <dgm:cxn modelId="{BD6A281B-9448-43BA-A35A-224FFEB7BC88}" type="presParOf" srcId="{A2DCA146-002C-48EB-9E44-49EBB9C6818E}" destId="{D6881D20-B9C8-46B4-9292-03E63B369D93}" srcOrd="3" destOrd="0" presId="urn:microsoft.com/office/officeart/2005/8/layout/orgChart1"/>
    <dgm:cxn modelId="{4FD99A67-4A9B-4CA0-B72C-D6ADE9243C7E}" type="presParOf" srcId="{D6881D20-B9C8-46B4-9292-03E63B369D93}" destId="{1C3F113E-D91D-47AB-8AEC-30BBAAAFBFF4}" srcOrd="0" destOrd="0" presId="urn:microsoft.com/office/officeart/2005/8/layout/orgChart1"/>
    <dgm:cxn modelId="{691618CF-CFA7-4AAC-8B92-51AA0F761750}" type="presParOf" srcId="{1C3F113E-D91D-47AB-8AEC-30BBAAAFBFF4}" destId="{0F8CBFEE-8B16-47B7-A945-C4B5086DB84B}" srcOrd="0" destOrd="0" presId="urn:microsoft.com/office/officeart/2005/8/layout/orgChart1"/>
    <dgm:cxn modelId="{7554DD56-FEAF-4EF0-B888-C524C5F75E31}" type="presParOf" srcId="{1C3F113E-D91D-47AB-8AEC-30BBAAAFBFF4}" destId="{2B0700BB-8411-4DD5-80F3-C9CBC1837546}" srcOrd="1" destOrd="0" presId="urn:microsoft.com/office/officeart/2005/8/layout/orgChart1"/>
    <dgm:cxn modelId="{8E0B9BE3-D427-4167-A7D5-70C3C9C61E8F}" type="presParOf" srcId="{D6881D20-B9C8-46B4-9292-03E63B369D93}" destId="{7EC0C2A3-4AF6-4324-8A70-D094C3DBB664}" srcOrd="1" destOrd="0" presId="urn:microsoft.com/office/officeart/2005/8/layout/orgChart1"/>
    <dgm:cxn modelId="{F6DECD14-0986-4B76-A39B-FF10A75AF25F}" type="presParOf" srcId="{D6881D20-B9C8-46B4-9292-03E63B369D93}" destId="{A0F39062-A3BB-4F36-B1FE-D80745406915}" srcOrd="2" destOrd="0" presId="urn:microsoft.com/office/officeart/2005/8/layout/orgChart1"/>
    <dgm:cxn modelId="{621AE952-AD0E-4B0B-92AF-1837F59F6B27}" type="presParOf" srcId="{A2DCA146-002C-48EB-9E44-49EBB9C6818E}" destId="{B425BC1B-EBBB-4E91-A626-12E16BFB6289}" srcOrd="4" destOrd="0" presId="urn:microsoft.com/office/officeart/2005/8/layout/orgChart1"/>
    <dgm:cxn modelId="{E161702E-A825-4072-926D-967EA01B30A2}" type="presParOf" srcId="{A2DCA146-002C-48EB-9E44-49EBB9C6818E}" destId="{CB463CF8-D70E-42B7-8AB4-BEBE1A254BED}" srcOrd="5" destOrd="0" presId="urn:microsoft.com/office/officeart/2005/8/layout/orgChart1"/>
    <dgm:cxn modelId="{1BFAE3E3-D186-4254-BDDE-0122BD5A8771}" type="presParOf" srcId="{CB463CF8-D70E-42B7-8AB4-BEBE1A254BED}" destId="{0E7E440B-7F97-4723-BD3B-103B9AEC90A4}" srcOrd="0" destOrd="0" presId="urn:microsoft.com/office/officeart/2005/8/layout/orgChart1"/>
    <dgm:cxn modelId="{6D6CA8C0-6479-4A71-8F3F-FF25EBDCFE69}" type="presParOf" srcId="{0E7E440B-7F97-4723-BD3B-103B9AEC90A4}" destId="{14055922-C835-49DB-BAD6-D8A997A7BEF9}" srcOrd="0" destOrd="0" presId="urn:microsoft.com/office/officeart/2005/8/layout/orgChart1"/>
    <dgm:cxn modelId="{D328DF8D-EF5D-42DD-8A64-0A8EA7B07025}" type="presParOf" srcId="{0E7E440B-7F97-4723-BD3B-103B9AEC90A4}" destId="{30F33977-722F-4F3D-8E87-539FC83D3DD8}" srcOrd="1" destOrd="0" presId="urn:microsoft.com/office/officeart/2005/8/layout/orgChart1"/>
    <dgm:cxn modelId="{0B3FDD73-73D0-43EA-9F95-A7B39F2C31F2}" type="presParOf" srcId="{CB463CF8-D70E-42B7-8AB4-BEBE1A254BED}" destId="{BE5584B3-A09E-4861-90F4-C37B1F575633}" srcOrd="1" destOrd="0" presId="urn:microsoft.com/office/officeart/2005/8/layout/orgChart1"/>
    <dgm:cxn modelId="{EEE17110-9F65-49FA-9D4A-3DADF8696F52}" type="presParOf" srcId="{CB463CF8-D70E-42B7-8AB4-BEBE1A254BED}" destId="{A4909A08-8F2C-4A9D-AA0E-F6DE7ECF4FE9}" srcOrd="2" destOrd="0" presId="urn:microsoft.com/office/officeart/2005/8/layout/orgChart1"/>
    <dgm:cxn modelId="{5A148C84-7C92-48EE-AF67-8885DBFE1EA8}" type="presParOf" srcId="{5A87C10C-41AC-41BF-98A4-FC44A9D07BE5}" destId="{48EC56AA-1BC5-414C-A45A-09F9A2235A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B64326-0DE6-4122-9F43-450C95190285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A694EB-E3F8-42E2-84CE-9F011A709A73}">
      <dgm:prSet phldrT="[Text]"/>
      <dgm:spPr>
        <a:solidFill>
          <a:schemeClr val="accent1"/>
        </a:solidFill>
        <a:ln>
          <a:solidFill>
            <a:srgbClr val="A71930"/>
          </a:solidFill>
        </a:ln>
      </dgm:spPr>
      <dgm:t>
        <a:bodyPr/>
        <a:lstStyle/>
        <a:p>
          <a:r>
            <a:rPr lang="en-US" b="1" dirty="0"/>
            <a:t>Motor training </a:t>
          </a:r>
        </a:p>
      </dgm:t>
    </dgm:pt>
    <dgm:pt modelId="{FFFE040F-5962-49DA-BF4C-EB960F9B1731}" type="parTrans" cxnId="{E6364D60-F85B-4AD7-A930-7401B6ED46E0}">
      <dgm:prSet/>
      <dgm:spPr/>
      <dgm:t>
        <a:bodyPr/>
        <a:lstStyle/>
        <a:p>
          <a:endParaRPr lang="en-US"/>
        </a:p>
      </dgm:t>
    </dgm:pt>
    <dgm:pt modelId="{E6214D76-6F6A-4BAD-A7D6-785AECD8FCBA}" type="sibTrans" cxnId="{E6364D60-F85B-4AD7-A930-7401B6ED46E0}">
      <dgm:prSet/>
      <dgm:spPr/>
      <dgm:t>
        <a:bodyPr/>
        <a:lstStyle/>
        <a:p>
          <a:endParaRPr lang="en-US"/>
        </a:p>
      </dgm:t>
    </dgm:pt>
    <dgm:pt modelId="{2D70B6FC-4F3B-4374-880C-075459E00F0B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Motor training strategies </a:t>
          </a:r>
        </a:p>
      </dgm:t>
    </dgm:pt>
    <dgm:pt modelId="{DE365730-A712-4485-BB50-1D4B053A2E1C}" type="parTrans" cxnId="{7EC95980-660A-4917-9AEA-3F28EBD48B7F}">
      <dgm:prSet/>
      <dgm:spPr>
        <a:ln>
          <a:solidFill>
            <a:srgbClr val="4472C4"/>
          </a:solidFill>
        </a:ln>
      </dgm:spPr>
      <dgm:t>
        <a:bodyPr/>
        <a:lstStyle/>
        <a:p>
          <a:endParaRPr lang="en-US"/>
        </a:p>
      </dgm:t>
    </dgm:pt>
    <dgm:pt modelId="{C7D17D66-302E-4E0F-9749-ABF709433F49}" type="sibTrans" cxnId="{7EC95980-660A-4917-9AEA-3F28EBD48B7F}">
      <dgm:prSet/>
      <dgm:spPr/>
      <dgm:t>
        <a:bodyPr/>
        <a:lstStyle/>
        <a:p>
          <a:endParaRPr lang="en-US"/>
        </a:p>
      </dgm:t>
    </dgm:pt>
    <dgm:pt modelId="{8DF45109-B67F-459D-8F03-C21837837076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Therapy dose dimensions</a:t>
          </a:r>
        </a:p>
      </dgm:t>
    </dgm:pt>
    <dgm:pt modelId="{562B5E5B-89C9-4134-A322-470E921E92BD}" type="parTrans" cxnId="{196FC252-D92A-4165-8F33-AA25762E9BD1}">
      <dgm:prSet/>
      <dgm:spPr>
        <a:ln>
          <a:solidFill>
            <a:srgbClr val="4472C4"/>
          </a:solidFill>
        </a:ln>
      </dgm:spPr>
      <dgm:t>
        <a:bodyPr/>
        <a:lstStyle/>
        <a:p>
          <a:endParaRPr lang="en-US"/>
        </a:p>
      </dgm:t>
    </dgm:pt>
    <dgm:pt modelId="{F277C6EC-0A8F-44C2-8EAD-6324D95AF425}" type="sibTrans" cxnId="{196FC252-D92A-4165-8F33-AA25762E9BD1}">
      <dgm:prSet/>
      <dgm:spPr/>
      <dgm:t>
        <a:bodyPr/>
        <a:lstStyle/>
        <a:p>
          <a:endParaRPr lang="en-US"/>
        </a:p>
      </dgm:t>
    </dgm:pt>
    <dgm:pt modelId="{21474264-02B8-434D-AE73-CA81BBD5A0C3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Training modality </a:t>
          </a:r>
        </a:p>
      </dgm:t>
    </dgm:pt>
    <dgm:pt modelId="{54565E2E-06C2-4F35-B584-E9B3DA9DB2A8}" type="parTrans" cxnId="{465E37DB-88F4-41CB-92D7-85BC820E1546}">
      <dgm:prSet/>
      <dgm:spPr/>
      <dgm:t>
        <a:bodyPr/>
        <a:lstStyle/>
        <a:p>
          <a:endParaRPr lang="en-US"/>
        </a:p>
      </dgm:t>
    </dgm:pt>
    <dgm:pt modelId="{0CBDEF0B-31EE-4B22-8955-0D2F36D28F23}" type="sibTrans" cxnId="{465E37DB-88F4-41CB-92D7-85BC820E1546}">
      <dgm:prSet/>
      <dgm:spPr/>
      <dgm:t>
        <a:bodyPr/>
        <a:lstStyle/>
        <a:p>
          <a:endParaRPr lang="en-US"/>
        </a:p>
      </dgm:t>
    </dgm:pt>
    <dgm:pt modelId="{8A8F4B02-50B4-4D06-B00C-7F8ADC34ABA7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Task-oriented training components </a:t>
          </a:r>
        </a:p>
      </dgm:t>
    </dgm:pt>
    <dgm:pt modelId="{EECE9F75-8CA5-4644-8634-E7BE74B94B83}" type="parTrans" cxnId="{B5DE3F7F-1564-4686-B71C-6393F8B9ACEF}">
      <dgm:prSet/>
      <dgm:spPr/>
      <dgm:t>
        <a:bodyPr/>
        <a:lstStyle/>
        <a:p>
          <a:endParaRPr lang="en-US"/>
        </a:p>
      </dgm:t>
    </dgm:pt>
    <dgm:pt modelId="{A157C246-7D9B-455C-A2A8-B49B64590D14}" type="sibTrans" cxnId="{B5DE3F7F-1564-4686-B71C-6393F8B9ACEF}">
      <dgm:prSet/>
      <dgm:spPr/>
      <dgm:t>
        <a:bodyPr/>
        <a:lstStyle/>
        <a:p>
          <a:endParaRPr lang="en-US"/>
        </a:p>
      </dgm:t>
    </dgm:pt>
    <dgm:pt modelId="{2B318F43-367B-4789-8FE5-0AAE1A90D9F7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Strength training </a:t>
          </a:r>
        </a:p>
      </dgm:t>
    </dgm:pt>
    <dgm:pt modelId="{7BA7E112-4BB9-42F6-AD90-23EA63701D60}" type="parTrans" cxnId="{D306E537-3743-4365-AD87-C96FFD007E85}">
      <dgm:prSet/>
      <dgm:spPr/>
      <dgm:t>
        <a:bodyPr/>
        <a:lstStyle/>
        <a:p>
          <a:endParaRPr lang="en-US"/>
        </a:p>
      </dgm:t>
    </dgm:pt>
    <dgm:pt modelId="{274D21FA-5DFB-411D-8913-A2F089B55931}" type="sibTrans" cxnId="{D306E537-3743-4365-AD87-C96FFD007E85}">
      <dgm:prSet/>
      <dgm:spPr/>
      <dgm:t>
        <a:bodyPr/>
        <a:lstStyle/>
        <a:p>
          <a:endParaRPr lang="en-US"/>
        </a:p>
      </dgm:t>
    </dgm:pt>
    <dgm:pt modelId="{2D5A3BA1-29E5-431C-A9F8-FF69308EC725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Analytical training</a:t>
          </a:r>
        </a:p>
      </dgm:t>
    </dgm:pt>
    <dgm:pt modelId="{FBB04048-2F63-4D4A-83F0-29358AD956FE}" type="parTrans" cxnId="{14FF24C5-D3D7-44E1-8D7D-4590652E1FD7}">
      <dgm:prSet/>
      <dgm:spPr/>
      <dgm:t>
        <a:bodyPr/>
        <a:lstStyle/>
        <a:p>
          <a:endParaRPr lang="en-US"/>
        </a:p>
      </dgm:t>
    </dgm:pt>
    <dgm:pt modelId="{CEDC5D0C-35E8-4AFD-81DF-3E5FAE8F5094}" type="sibTrans" cxnId="{14FF24C5-D3D7-44E1-8D7D-4590652E1FD7}">
      <dgm:prSet/>
      <dgm:spPr/>
      <dgm:t>
        <a:bodyPr/>
        <a:lstStyle/>
        <a:p>
          <a:endParaRPr lang="en-US"/>
        </a:p>
      </dgm:t>
    </dgm:pt>
    <dgm:pt modelId="{8F9DD734-5598-4762-960D-544F5F9063C9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Endurance training</a:t>
          </a:r>
        </a:p>
      </dgm:t>
    </dgm:pt>
    <dgm:pt modelId="{9709CF42-E1C1-4C38-974C-959C9A566650}" type="parTrans" cxnId="{5E9C74F4-F1D5-4698-B49C-D679D5F92216}">
      <dgm:prSet/>
      <dgm:spPr/>
      <dgm:t>
        <a:bodyPr/>
        <a:lstStyle/>
        <a:p>
          <a:endParaRPr lang="en-US"/>
        </a:p>
      </dgm:t>
    </dgm:pt>
    <dgm:pt modelId="{DE71610B-EDE3-470A-A97D-AE9FC3971EB1}" type="sibTrans" cxnId="{5E9C74F4-F1D5-4698-B49C-D679D5F92216}">
      <dgm:prSet/>
      <dgm:spPr/>
      <dgm:t>
        <a:bodyPr/>
        <a:lstStyle/>
        <a:p>
          <a:endParaRPr lang="en-US"/>
        </a:p>
      </dgm:t>
    </dgm:pt>
    <dgm:pt modelId="{98A19280-9641-43E7-A126-2011E709F912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Skill training</a:t>
          </a:r>
        </a:p>
      </dgm:t>
    </dgm:pt>
    <dgm:pt modelId="{7ABAAE71-4B21-4A92-9718-9761F5FFD1B7}" type="parTrans" cxnId="{AFC2809D-4204-4BE5-BD3B-30E0C2F8C990}">
      <dgm:prSet/>
      <dgm:spPr/>
      <dgm:t>
        <a:bodyPr/>
        <a:lstStyle/>
        <a:p>
          <a:endParaRPr lang="en-US"/>
        </a:p>
      </dgm:t>
    </dgm:pt>
    <dgm:pt modelId="{CE64DF71-515A-4D73-8AE7-62FF61C2A4CF}" type="sibTrans" cxnId="{AFC2809D-4204-4BE5-BD3B-30E0C2F8C990}">
      <dgm:prSet/>
      <dgm:spPr/>
      <dgm:t>
        <a:bodyPr/>
        <a:lstStyle/>
        <a:p>
          <a:endParaRPr lang="en-US"/>
        </a:p>
      </dgm:t>
    </dgm:pt>
    <dgm:pt modelId="{BF1C25DD-B0AB-4F33-A0AC-62A50FDF3C9C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15 components according to Timmermans et al. </a:t>
          </a:r>
        </a:p>
      </dgm:t>
    </dgm:pt>
    <dgm:pt modelId="{7312A39C-2364-4EC0-ACCD-05CAAD729288}" type="parTrans" cxnId="{8CB9BB0F-2258-4B76-84C7-2A3DE332A654}">
      <dgm:prSet/>
      <dgm:spPr/>
      <dgm:t>
        <a:bodyPr/>
        <a:lstStyle/>
        <a:p>
          <a:endParaRPr lang="en-US"/>
        </a:p>
      </dgm:t>
    </dgm:pt>
    <dgm:pt modelId="{ED271B8E-971C-4701-9A26-EB65B48817A8}" type="sibTrans" cxnId="{8CB9BB0F-2258-4B76-84C7-2A3DE332A654}">
      <dgm:prSet/>
      <dgm:spPr/>
      <dgm:t>
        <a:bodyPr/>
        <a:lstStyle/>
        <a:p>
          <a:endParaRPr lang="en-US"/>
        </a:p>
      </dgm:t>
    </dgm:pt>
    <dgm:pt modelId="{CE698A9F-CFAE-4D0B-A6CE-72985F191E47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Objective therapy dose dimensions </a:t>
          </a:r>
        </a:p>
      </dgm:t>
    </dgm:pt>
    <dgm:pt modelId="{4C2C75F4-28E2-4F5E-9B04-CB3D07B265B1}" type="parTrans" cxnId="{54DC3208-9303-4225-9297-755669187F58}">
      <dgm:prSet/>
      <dgm:spPr/>
      <dgm:t>
        <a:bodyPr/>
        <a:lstStyle/>
        <a:p>
          <a:endParaRPr lang="en-US"/>
        </a:p>
      </dgm:t>
    </dgm:pt>
    <dgm:pt modelId="{9312AE2C-3EA1-480F-B5CE-8ABEB9FB6B1C}" type="sibTrans" cxnId="{54DC3208-9303-4225-9297-755669187F58}">
      <dgm:prSet/>
      <dgm:spPr/>
      <dgm:t>
        <a:bodyPr/>
        <a:lstStyle/>
        <a:p>
          <a:endParaRPr lang="en-US"/>
        </a:p>
      </dgm:t>
    </dgm:pt>
    <dgm:pt modelId="{F2ABDE7D-09AD-4051-8D54-8EDD6EA161F0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Planned therapy time</a:t>
          </a:r>
        </a:p>
      </dgm:t>
    </dgm:pt>
    <dgm:pt modelId="{3DDC217C-D915-4830-AAB5-CDDBDFC36CF5}" type="parTrans" cxnId="{E5418357-F314-42D2-85F0-64108446A537}">
      <dgm:prSet/>
      <dgm:spPr/>
      <dgm:t>
        <a:bodyPr/>
        <a:lstStyle/>
        <a:p>
          <a:endParaRPr lang="en-US"/>
        </a:p>
      </dgm:t>
    </dgm:pt>
    <dgm:pt modelId="{2A9A37B6-9B74-42DD-9837-06F3D6F3551D}" type="sibTrans" cxnId="{E5418357-F314-42D2-85F0-64108446A537}">
      <dgm:prSet/>
      <dgm:spPr/>
      <dgm:t>
        <a:bodyPr/>
        <a:lstStyle/>
        <a:p>
          <a:endParaRPr lang="en-US"/>
        </a:p>
      </dgm:t>
    </dgm:pt>
    <dgm:pt modelId="{6F315370-0455-4114-B774-281023C8DFB4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Session length</a:t>
          </a:r>
        </a:p>
      </dgm:t>
    </dgm:pt>
    <dgm:pt modelId="{02BBBBA5-A3C5-4F4C-B31E-32E677B1C7B8}" type="parTrans" cxnId="{934F9976-05AE-45C7-9281-0745D07916E0}">
      <dgm:prSet/>
      <dgm:spPr/>
      <dgm:t>
        <a:bodyPr/>
        <a:lstStyle/>
        <a:p>
          <a:endParaRPr lang="en-US"/>
        </a:p>
      </dgm:t>
    </dgm:pt>
    <dgm:pt modelId="{C9E6F2ED-6239-4261-A4AE-18FABAA1AF75}" type="sibTrans" cxnId="{934F9976-05AE-45C7-9281-0745D07916E0}">
      <dgm:prSet/>
      <dgm:spPr/>
      <dgm:t>
        <a:bodyPr/>
        <a:lstStyle/>
        <a:p>
          <a:endParaRPr lang="en-US"/>
        </a:p>
      </dgm:t>
    </dgm:pt>
    <dgm:pt modelId="{6724ACF2-D5B8-4CA5-8692-AE7599034B12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Session density </a:t>
          </a:r>
        </a:p>
      </dgm:t>
    </dgm:pt>
    <dgm:pt modelId="{80A88309-B348-4658-BB08-ECE456D27B01}" type="parTrans" cxnId="{766DCEC9-A40F-4C6A-9173-03F56587D118}">
      <dgm:prSet/>
      <dgm:spPr/>
      <dgm:t>
        <a:bodyPr/>
        <a:lstStyle/>
        <a:p>
          <a:endParaRPr lang="en-US"/>
        </a:p>
      </dgm:t>
    </dgm:pt>
    <dgm:pt modelId="{7B142C7A-9855-4EF9-A884-CBDA9D648613}" type="sibTrans" cxnId="{766DCEC9-A40F-4C6A-9173-03F56587D118}">
      <dgm:prSet/>
      <dgm:spPr/>
      <dgm:t>
        <a:bodyPr/>
        <a:lstStyle/>
        <a:p>
          <a:endParaRPr lang="en-US"/>
        </a:p>
      </dgm:t>
    </dgm:pt>
    <dgm:pt modelId="{3CA68979-C62C-4778-984A-58944600A4AA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Subjective therapy dose dimensions</a:t>
          </a:r>
        </a:p>
      </dgm:t>
    </dgm:pt>
    <dgm:pt modelId="{4B24AC0E-57E7-492B-BB2C-FDF02C0F6967}" type="parTrans" cxnId="{97AC7706-0846-470B-A72E-000A06DC6BBC}">
      <dgm:prSet/>
      <dgm:spPr/>
      <dgm:t>
        <a:bodyPr/>
        <a:lstStyle/>
        <a:p>
          <a:endParaRPr lang="en-US"/>
        </a:p>
      </dgm:t>
    </dgm:pt>
    <dgm:pt modelId="{27559FBE-4329-4A08-963B-7F0558C8319F}" type="sibTrans" cxnId="{97AC7706-0846-470B-A72E-000A06DC6BBC}">
      <dgm:prSet/>
      <dgm:spPr/>
      <dgm:t>
        <a:bodyPr/>
        <a:lstStyle/>
        <a:p>
          <a:endParaRPr lang="en-US"/>
        </a:p>
      </dgm:t>
    </dgm:pt>
    <dgm:pt modelId="{6057A62E-AA13-4D68-9D65-B2CE45E60B7B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Session difficulty </a:t>
          </a:r>
        </a:p>
      </dgm:t>
    </dgm:pt>
    <dgm:pt modelId="{B6B6B1E8-3033-4B0A-869D-BFCA7362A229}" type="parTrans" cxnId="{AE87AC74-AF4E-4833-AB1B-08C0FD8B91F8}">
      <dgm:prSet/>
      <dgm:spPr/>
      <dgm:t>
        <a:bodyPr/>
        <a:lstStyle/>
        <a:p>
          <a:endParaRPr lang="en-US"/>
        </a:p>
      </dgm:t>
    </dgm:pt>
    <dgm:pt modelId="{2D792D90-FE5D-4BCF-8D6B-12405D1FAC17}" type="sibTrans" cxnId="{AE87AC74-AF4E-4833-AB1B-08C0FD8B91F8}">
      <dgm:prSet/>
      <dgm:spPr/>
      <dgm:t>
        <a:bodyPr/>
        <a:lstStyle/>
        <a:p>
          <a:endParaRPr lang="en-US"/>
        </a:p>
      </dgm:t>
    </dgm:pt>
    <dgm:pt modelId="{252E6C92-E67B-40F4-BAC1-A31FD40A22B5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Session intensity </a:t>
          </a:r>
        </a:p>
      </dgm:t>
    </dgm:pt>
    <dgm:pt modelId="{9FD16597-3F4E-45FA-8078-1255A759C441}" type="parTrans" cxnId="{F7047D37-FB45-41B7-8AF0-3502E9F2FC35}">
      <dgm:prSet/>
      <dgm:spPr/>
      <dgm:t>
        <a:bodyPr/>
        <a:lstStyle/>
        <a:p>
          <a:endParaRPr lang="en-US"/>
        </a:p>
      </dgm:t>
    </dgm:pt>
    <dgm:pt modelId="{633F4D11-95FD-41AA-A27B-1AE097941E4B}" type="sibTrans" cxnId="{F7047D37-FB45-41B7-8AF0-3502E9F2FC35}">
      <dgm:prSet/>
      <dgm:spPr/>
      <dgm:t>
        <a:bodyPr/>
        <a:lstStyle/>
        <a:p>
          <a:endParaRPr lang="en-US"/>
        </a:p>
      </dgm:t>
    </dgm:pt>
    <dgm:pt modelId="{B5515E1F-3DC7-495B-B80B-1CCB72AAA8CC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Session intensity</a:t>
          </a:r>
        </a:p>
      </dgm:t>
    </dgm:pt>
    <dgm:pt modelId="{A917B570-4955-4C94-9483-EF2DF6BE691A}" type="parTrans" cxnId="{67DAD880-DA54-40FB-852F-4D109DEB1E6A}">
      <dgm:prSet/>
      <dgm:spPr/>
      <dgm:t>
        <a:bodyPr/>
        <a:lstStyle/>
        <a:p>
          <a:endParaRPr lang="en-US"/>
        </a:p>
      </dgm:t>
    </dgm:pt>
    <dgm:pt modelId="{88209412-82AC-4489-AB0D-390768EFE9B9}" type="sibTrans" cxnId="{67DAD880-DA54-40FB-852F-4D109DEB1E6A}">
      <dgm:prSet/>
      <dgm:spPr/>
      <dgm:t>
        <a:bodyPr/>
        <a:lstStyle/>
        <a:p>
          <a:endParaRPr lang="en-US"/>
        </a:p>
      </dgm:t>
    </dgm:pt>
    <dgm:pt modelId="{84C72A5E-AC9A-4F57-880B-6B4D699FDC60}" type="pres">
      <dgm:prSet presAssocID="{E0B64326-0DE6-4122-9F43-450C951902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CAEB4F-D80B-4942-BEAC-FE410AB0611F}" type="pres">
      <dgm:prSet presAssocID="{49A694EB-E3F8-42E2-84CE-9F011A709A73}" presName="hierRoot1" presStyleCnt="0">
        <dgm:presLayoutVars>
          <dgm:hierBranch val="init"/>
        </dgm:presLayoutVars>
      </dgm:prSet>
      <dgm:spPr/>
    </dgm:pt>
    <dgm:pt modelId="{25D07645-2C98-4E24-AD1B-3FBFD0607D02}" type="pres">
      <dgm:prSet presAssocID="{49A694EB-E3F8-42E2-84CE-9F011A709A73}" presName="rootComposite1" presStyleCnt="0"/>
      <dgm:spPr/>
    </dgm:pt>
    <dgm:pt modelId="{8949F5BC-0219-49C1-A576-68CE89707BE0}" type="pres">
      <dgm:prSet presAssocID="{49A694EB-E3F8-42E2-84CE-9F011A709A73}" presName="rootText1" presStyleLbl="node0" presStyleIdx="0" presStyleCnt="1">
        <dgm:presLayoutVars>
          <dgm:chPref val="3"/>
        </dgm:presLayoutVars>
      </dgm:prSet>
      <dgm:spPr/>
    </dgm:pt>
    <dgm:pt modelId="{785E8276-615C-4B0C-8D22-C13A5672F132}" type="pres">
      <dgm:prSet presAssocID="{49A694EB-E3F8-42E2-84CE-9F011A709A73}" presName="rootConnector1" presStyleLbl="node1" presStyleIdx="0" presStyleCnt="0"/>
      <dgm:spPr/>
    </dgm:pt>
    <dgm:pt modelId="{829F9874-FBF0-4C37-BBC6-B85E80F9D8B9}" type="pres">
      <dgm:prSet presAssocID="{49A694EB-E3F8-42E2-84CE-9F011A709A73}" presName="hierChild2" presStyleCnt="0"/>
      <dgm:spPr/>
    </dgm:pt>
    <dgm:pt modelId="{501A387B-2B3C-4D6F-BEFE-33EA2E05CCFD}" type="pres">
      <dgm:prSet presAssocID="{DE365730-A712-4485-BB50-1D4B053A2E1C}" presName="Name37" presStyleLbl="parChTrans1D2" presStyleIdx="0" presStyleCnt="2"/>
      <dgm:spPr/>
    </dgm:pt>
    <dgm:pt modelId="{821948E5-DDF4-4BFF-A4B8-FC1FB6FBF169}" type="pres">
      <dgm:prSet presAssocID="{2D70B6FC-4F3B-4374-880C-075459E00F0B}" presName="hierRoot2" presStyleCnt="0">
        <dgm:presLayoutVars>
          <dgm:hierBranch val="init"/>
        </dgm:presLayoutVars>
      </dgm:prSet>
      <dgm:spPr/>
    </dgm:pt>
    <dgm:pt modelId="{22FCCFCE-D804-4218-8C5C-A92713ACB843}" type="pres">
      <dgm:prSet presAssocID="{2D70B6FC-4F3B-4374-880C-075459E00F0B}" presName="rootComposite" presStyleCnt="0"/>
      <dgm:spPr/>
    </dgm:pt>
    <dgm:pt modelId="{65ECDC74-F040-44B8-A8E8-64D30CAACA7D}" type="pres">
      <dgm:prSet presAssocID="{2D70B6FC-4F3B-4374-880C-075459E00F0B}" presName="rootText" presStyleLbl="node2" presStyleIdx="0" presStyleCnt="2">
        <dgm:presLayoutVars>
          <dgm:chPref val="3"/>
        </dgm:presLayoutVars>
      </dgm:prSet>
      <dgm:spPr/>
    </dgm:pt>
    <dgm:pt modelId="{7F9CCE01-EC00-4E5E-80F9-5716E1D3F0F9}" type="pres">
      <dgm:prSet presAssocID="{2D70B6FC-4F3B-4374-880C-075459E00F0B}" presName="rootConnector" presStyleLbl="node2" presStyleIdx="0" presStyleCnt="2"/>
      <dgm:spPr/>
    </dgm:pt>
    <dgm:pt modelId="{E7981CEA-DCEA-4738-8D3E-A66290E59DDC}" type="pres">
      <dgm:prSet presAssocID="{2D70B6FC-4F3B-4374-880C-075459E00F0B}" presName="hierChild4" presStyleCnt="0"/>
      <dgm:spPr/>
    </dgm:pt>
    <dgm:pt modelId="{23CA7B3A-19B9-4453-9688-F16D5F29A08D}" type="pres">
      <dgm:prSet presAssocID="{54565E2E-06C2-4F35-B584-E9B3DA9DB2A8}" presName="Name37" presStyleLbl="parChTrans1D3" presStyleIdx="0" presStyleCnt="4"/>
      <dgm:spPr/>
    </dgm:pt>
    <dgm:pt modelId="{CED642D3-6496-4BF7-AE21-19B7B79D652B}" type="pres">
      <dgm:prSet presAssocID="{21474264-02B8-434D-AE73-CA81BBD5A0C3}" presName="hierRoot2" presStyleCnt="0">
        <dgm:presLayoutVars>
          <dgm:hierBranch val="init"/>
        </dgm:presLayoutVars>
      </dgm:prSet>
      <dgm:spPr/>
    </dgm:pt>
    <dgm:pt modelId="{247A7C19-BAB4-400F-906D-A5A19EA5056C}" type="pres">
      <dgm:prSet presAssocID="{21474264-02B8-434D-AE73-CA81BBD5A0C3}" presName="rootComposite" presStyleCnt="0"/>
      <dgm:spPr/>
    </dgm:pt>
    <dgm:pt modelId="{B9F545FB-7236-4B4A-92B5-2B98CABE29A2}" type="pres">
      <dgm:prSet presAssocID="{21474264-02B8-434D-AE73-CA81BBD5A0C3}" presName="rootText" presStyleLbl="node3" presStyleIdx="0" presStyleCnt="4">
        <dgm:presLayoutVars>
          <dgm:chPref val="3"/>
        </dgm:presLayoutVars>
      </dgm:prSet>
      <dgm:spPr/>
    </dgm:pt>
    <dgm:pt modelId="{EFD8F99B-92F1-4C1F-951F-02B2BFB1EA5A}" type="pres">
      <dgm:prSet presAssocID="{21474264-02B8-434D-AE73-CA81BBD5A0C3}" presName="rootConnector" presStyleLbl="node3" presStyleIdx="0" presStyleCnt="4"/>
      <dgm:spPr/>
    </dgm:pt>
    <dgm:pt modelId="{B766CB4D-354A-497D-8D69-EE4202901B30}" type="pres">
      <dgm:prSet presAssocID="{21474264-02B8-434D-AE73-CA81BBD5A0C3}" presName="hierChild4" presStyleCnt="0"/>
      <dgm:spPr/>
    </dgm:pt>
    <dgm:pt modelId="{66AE5CE6-A4F6-457C-AD22-6C23F029E8F2}" type="pres">
      <dgm:prSet presAssocID="{7BA7E112-4BB9-42F6-AD90-23EA63701D60}" presName="Name37" presStyleLbl="parChTrans1D4" presStyleIdx="0" presStyleCnt="11"/>
      <dgm:spPr/>
    </dgm:pt>
    <dgm:pt modelId="{E32F7BF0-1F5E-4AC1-B17C-0393C0C13031}" type="pres">
      <dgm:prSet presAssocID="{2B318F43-367B-4789-8FE5-0AAE1A90D9F7}" presName="hierRoot2" presStyleCnt="0">
        <dgm:presLayoutVars>
          <dgm:hierBranch val="init"/>
        </dgm:presLayoutVars>
      </dgm:prSet>
      <dgm:spPr/>
    </dgm:pt>
    <dgm:pt modelId="{CD647FBB-7160-4032-B1E5-2E2174DA219E}" type="pres">
      <dgm:prSet presAssocID="{2B318F43-367B-4789-8FE5-0AAE1A90D9F7}" presName="rootComposite" presStyleCnt="0"/>
      <dgm:spPr/>
    </dgm:pt>
    <dgm:pt modelId="{CEBA5D03-1868-4A24-87C9-A217BA5A3819}" type="pres">
      <dgm:prSet presAssocID="{2B318F43-367B-4789-8FE5-0AAE1A90D9F7}" presName="rootText" presStyleLbl="node4" presStyleIdx="0" presStyleCnt="11">
        <dgm:presLayoutVars>
          <dgm:chPref val="3"/>
        </dgm:presLayoutVars>
      </dgm:prSet>
      <dgm:spPr/>
    </dgm:pt>
    <dgm:pt modelId="{D648C771-0B22-4F08-8118-5FBAEBEB4D5D}" type="pres">
      <dgm:prSet presAssocID="{2B318F43-367B-4789-8FE5-0AAE1A90D9F7}" presName="rootConnector" presStyleLbl="node4" presStyleIdx="0" presStyleCnt="11"/>
      <dgm:spPr/>
    </dgm:pt>
    <dgm:pt modelId="{85211D76-7AF2-479E-A1A7-B25FA02AB3C8}" type="pres">
      <dgm:prSet presAssocID="{2B318F43-367B-4789-8FE5-0AAE1A90D9F7}" presName="hierChild4" presStyleCnt="0"/>
      <dgm:spPr/>
    </dgm:pt>
    <dgm:pt modelId="{0F9232E5-DD08-445C-A948-4CE4145D20E8}" type="pres">
      <dgm:prSet presAssocID="{2B318F43-367B-4789-8FE5-0AAE1A90D9F7}" presName="hierChild5" presStyleCnt="0"/>
      <dgm:spPr/>
    </dgm:pt>
    <dgm:pt modelId="{209FC118-A735-4612-98DB-B69AE1547F4E}" type="pres">
      <dgm:prSet presAssocID="{FBB04048-2F63-4D4A-83F0-29358AD956FE}" presName="Name37" presStyleLbl="parChTrans1D4" presStyleIdx="1" presStyleCnt="11"/>
      <dgm:spPr/>
    </dgm:pt>
    <dgm:pt modelId="{6756A6EF-E311-4491-99D6-BE3368BB6EDE}" type="pres">
      <dgm:prSet presAssocID="{2D5A3BA1-29E5-431C-A9F8-FF69308EC725}" presName="hierRoot2" presStyleCnt="0">
        <dgm:presLayoutVars>
          <dgm:hierBranch val="init"/>
        </dgm:presLayoutVars>
      </dgm:prSet>
      <dgm:spPr/>
    </dgm:pt>
    <dgm:pt modelId="{EDA71965-F16D-4CC6-AE82-F84D74AEEBA9}" type="pres">
      <dgm:prSet presAssocID="{2D5A3BA1-29E5-431C-A9F8-FF69308EC725}" presName="rootComposite" presStyleCnt="0"/>
      <dgm:spPr/>
    </dgm:pt>
    <dgm:pt modelId="{296930F8-54AC-4B1B-A096-54A42490101C}" type="pres">
      <dgm:prSet presAssocID="{2D5A3BA1-29E5-431C-A9F8-FF69308EC725}" presName="rootText" presStyleLbl="node4" presStyleIdx="1" presStyleCnt="11">
        <dgm:presLayoutVars>
          <dgm:chPref val="3"/>
        </dgm:presLayoutVars>
      </dgm:prSet>
      <dgm:spPr/>
    </dgm:pt>
    <dgm:pt modelId="{F31FC8D6-C4A5-46EA-A139-0AB835A01493}" type="pres">
      <dgm:prSet presAssocID="{2D5A3BA1-29E5-431C-A9F8-FF69308EC725}" presName="rootConnector" presStyleLbl="node4" presStyleIdx="1" presStyleCnt="11"/>
      <dgm:spPr/>
    </dgm:pt>
    <dgm:pt modelId="{432FAA5D-FA9A-4343-BD15-97231CD997F5}" type="pres">
      <dgm:prSet presAssocID="{2D5A3BA1-29E5-431C-A9F8-FF69308EC725}" presName="hierChild4" presStyleCnt="0"/>
      <dgm:spPr/>
    </dgm:pt>
    <dgm:pt modelId="{74AFE52E-1CCD-45FE-837E-FEBCE62A2207}" type="pres">
      <dgm:prSet presAssocID="{2D5A3BA1-29E5-431C-A9F8-FF69308EC725}" presName="hierChild5" presStyleCnt="0"/>
      <dgm:spPr/>
    </dgm:pt>
    <dgm:pt modelId="{5B2AED75-D319-4E41-8327-504A2F3CA4AF}" type="pres">
      <dgm:prSet presAssocID="{9709CF42-E1C1-4C38-974C-959C9A566650}" presName="Name37" presStyleLbl="parChTrans1D4" presStyleIdx="2" presStyleCnt="11"/>
      <dgm:spPr/>
    </dgm:pt>
    <dgm:pt modelId="{2C62AF02-9368-4EC2-BABC-83546D891119}" type="pres">
      <dgm:prSet presAssocID="{8F9DD734-5598-4762-960D-544F5F9063C9}" presName="hierRoot2" presStyleCnt="0">
        <dgm:presLayoutVars>
          <dgm:hierBranch val="init"/>
        </dgm:presLayoutVars>
      </dgm:prSet>
      <dgm:spPr/>
    </dgm:pt>
    <dgm:pt modelId="{D8524C8D-A5D8-48D8-884F-59EFE2550EC4}" type="pres">
      <dgm:prSet presAssocID="{8F9DD734-5598-4762-960D-544F5F9063C9}" presName="rootComposite" presStyleCnt="0"/>
      <dgm:spPr/>
    </dgm:pt>
    <dgm:pt modelId="{D7C4D7BE-E423-48F3-84B1-28579358C9A0}" type="pres">
      <dgm:prSet presAssocID="{8F9DD734-5598-4762-960D-544F5F9063C9}" presName="rootText" presStyleLbl="node4" presStyleIdx="2" presStyleCnt="11">
        <dgm:presLayoutVars>
          <dgm:chPref val="3"/>
        </dgm:presLayoutVars>
      </dgm:prSet>
      <dgm:spPr/>
    </dgm:pt>
    <dgm:pt modelId="{D3809A77-CFD3-4E90-9123-C79FDB7778E9}" type="pres">
      <dgm:prSet presAssocID="{8F9DD734-5598-4762-960D-544F5F9063C9}" presName="rootConnector" presStyleLbl="node4" presStyleIdx="2" presStyleCnt="11"/>
      <dgm:spPr/>
    </dgm:pt>
    <dgm:pt modelId="{FC847A86-4C35-4E12-8500-547F75C65490}" type="pres">
      <dgm:prSet presAssocID="{8F9DD734-5598-4762-960D-544F5F9063C9}" presName="hierChild4" presStyleCnt="0"/>
      <dgm:spPr/>
    </dgm:pt>
    <dgm:pt modelId="{CFA58C22-F220-4187-80DB-CBAF8240335D}" type="pres">
      <dgm:prSet presAssocID="{8F9DD734-5598-4762-960D-544F5F9063C9}" presName="hierChild5" presStyleCnt="0"/>
      <dgm:spPr/>
    </dgm:pt>
    <dgm:pt modelId="{4BD8007A-868D-4063-A5DE-6184B1E3125B}" type="pres">
      <dgm:prSet presAssocID="{7ABAAE71-4B21-4A92-9718-9761F5FFD1B7}" presName="Name37" presStyleLbl="parChTrans1D4" presStyleIdx="3" presStyleCnt="11"/>
      <dgm:spPr/>
    </dgm:pt>
    <dgm:pt modelId="{1617C739-79C7-4F81-96CD-8074DF36850A}" type="pres">
      <dgm:prSet presAssocID="{98A19280-9641-43E7-A126-2011E709F912}" presName="hierRoot2" presStyleCnt="0">
        <dgm:presLayoutVars>
          <dgm:hierBranch val="init"/>
        </dgm:presLayoutVars>
      </dgm:prSet>
      <dgm:spPr/>
    </dgm:pt>
    <dgm:pt modelId="{695B4E93-5B6E-423C-A017-0ABD67B74340}" type="pres">
      <dgm:prSet presAssocID="{98A19280-9641-43E7-A126-2011E709F912}" presName="rootComposite" presStyleCnt="0"/>
      <dgm:spPr/>
    </dgm:pt>
    <dgm:pt modelId="{5C4CE219-C0FB-4893-8CFD-67281FDCEF37}" type="pres">
      <dgm:prSet presAssocID="{98A19280-9641-43E7-A126-2011E709F912}" presName="rootText" presStyleLbl="node4" presStyleIdx="3" presStyleCnt="11">
        <dgm:presLayoutVars>
          <dgm:chPref val="3"/>
        </dgm:presLayoutVars>
      </dgm:prSet>
      <dgm:spPr/>
    </dgm:pt>
    <dgm:pt modelId="{0D64B381-1C00-4043-BEC9-396E6C3F8CB1}" type="pres">
      <dgm:prSet presAssocID="{98A19280-9641-43E7-A126-2011E709F912}" presName="rootConnector" presStyleLbl="node4" presStyleIdx="3" presStyleCnt="11"/>
      <dgm:spPr/>
    </dgm:pt>
    <dgm:pt modelId="{D520E003-1ECD-40F5-AB9F-8C86EA62570B}" type="pres">
      <dgm:prSet presAssocID="{98A19280-9641-43E7-A126-2011E709F912}" presName="hierChild4" presStyleCnt="0"/>
      <dgm:spPr/>
    </dgm:pt>
    <dgm:pt modelId="{66A74A48-6EC7-4030-A39C-A0A71C640647}" type="pres">
      <dgm:prSet presAssocID="{98A19280-9641-43E7-A126-2011E709F912}" presName="hierChild5" presStyleCnt="0"/>
      <dgm:spPr/>
    </dgm:pt>
    <dgm:pt modelId="{4B2CF697-158F-4F27-8166-834F91C350CF}" type="pres">
      <dgm:prSet presAssocID="{21474264-02B8-434D-AE73-CA81BBD5A0C3}" presName="hierChild5" presStyleCnt="0"/>
      <dgm:spPr/>
    </dgm:pt>
    <dgm:pt modelId="{872BF205-21F5-490C-BA22-3BC897276A10}" type="pres">
      <dgm:prSet presAssocID="{EECE9F75-8CA5-4644-8634-E7BE74B94B83}" presName="Name37" presStyleLbl="parChTrans1D3" presStyleIdx="1" presStyleCnt="4"/>
      <dgm:spPr/>
    </dgm:pt>
    <dgm:pt modelId="{D2459599-FF05-417D-8C75-492747F424A1}" type="pres">
      <dgm:prSet presAssocID="{8A8F4B02-50B4-4D06-B00C-7F8ADC34ABA7}" presName="hierRoot2" presStyleCnt="0">
        <dgm:presLayoutVars>
          <dgm:hierBranch val="init"/>
        </dgm:presLayoutVars>
      </dgm:prSet>
      <dgm:spPr/>
    </dgm:pt>
    <dgm:pt modelId="{291A9031-7E69-4D57-A540-0769B85D31B9}" type="pres">
      <dgm:prSet presAssocID="{8A8F4B02-50B4-4D06-B00C-7F8ADC34ABA7}" presName="rootComposite" presStyleCnt="0"/>
      <dgm:spPr/>
    </dgm:pt>
    <dgm:pt modelId="{FBCFA2B3-E050-4053-B80D-7E6D2F334F22}" type="pres">
      <dgm:prSet presAssocID="{8A8F4B02-50B4-4D06-B00C-7F8ADC34ABA7}" presName="rootText" presStyleLbl="node3" presStyleIdx="1" presStyleCnt="4">
        <dgm:presLayoutVars>
          <dgm:chPref val="3"/>
        </dgm:presLayoutVars>
      </dgm:prSet>
      <dgm:spPr/>
    </dgm:pt>
    <dgm:pt modelId="{42FD68D3-9593-4824-8BEB-8C9788F7A2BA}" type="pres">
      <dgm:prSet presAssocID="{8A8F4B02-50B4-4D06-B00C-7F8ADC34ABA7}" presName="rootConnector" presStyleLbl="node3" presStyleIdx="1" presStyleCnt="4"/>
      <dgm:spPr/>
    </dgm:pt>
    <dgm:pt modelId="{309EDBB3-AD0D-402F-9430-CB75AB85AB5E}" type="pres">
      <dgm:prSet presAssocID="{8A8F4B02-50B4-4D06-B00C-7F8ADC34ABA7}" presName="hierChild4" presStyleCnt="0"/>
      <dgm:spPr/>
    </dgm:pt>
    <dgm:pt modelId="{DA8ACDF5-93EA-4481-8F1A-926DCEBB81E8}" type="pres">
      <dgm:prSet presAssocID="{7312A39C-2364-4EC0-ACCD-05CAAD729288}" presName="Name37" presStyleLbl="parChTrans1D4" presStyleIdx="4" presStyleCnt="11"/>
      <dgm:spPr/>
    </dgm:pt>
    <dgm:pt modelId="{5D11FCED-571E-45AE-92FB-12EA959DAFD9}" type="pres">
      <dgm:prSet presAssocID="{BF1C25DD-B0AB-4F33-A0AC-62A50FDF3C9C}" presName="hierRoot2" presStyleCnt="0">
        <dgm:presLayoutVars>
          <dgm:hierBranch val="init"/>
        </dgm:presLayoutVars>
      </dgm:prSet>
      <dgm:spPr/>
    </dgm:pt>
    <dgm:pt modelId="{2A353756-4465-4871-AB61-159C2AB3454D}" type="pres">
      <dgm:prSet presAssocID="{BF1C25DD-B0AB-4F33-A0AC-62A50FDF3C9C}" presName="rootComposite" presStyleCnt="0"/>
      <dgm:spPr/>
    </dgm:pt>
    <dgm:pt modelId="{AB5564DA-7567-4240-9CB8-7AF4F803740F}" type="pres">
      <dgm:prSet presAssocID="{BF1C25DD-B0AB-4F33-A0AC-62A50FDF3C9C}" presName="rootText" presStyleLbl="node4" presStyleIdx="4" presStyleCnt="11">
        <dgm:presLayoutVars>
          <dgm:chPref val="3"/>
        </dgm:presLayoutVars>
      </dgm:prSet>
      <dgm:spPr/>
    </dgm:pt>
    <dgm:pt modelId="{3CF678E9-C428-4BEF-9C4B-EFA59E74CEA1}" type="pres">
      <dgm:prSet presAssocID="{BF1C25DD-B0AB-4F33-A0AC-62A50FDF3C9C}" presName="rootConnector" presStyleLbl="node4" presStyleIdx="4" presStyleCnt="11"/>
      <dgm:spPr/>
    </dgm:pt>
    <dgm:pt modelId="{DDCB9A5B-5C4F-4061-98DA-100E0CD531B3}" type="pres">
      <dgm:prSet presAssocID="{BF1C25DD-B0AB-4F33-A0AC-62A50FDF3C9C}" presName="hierChild4" presStyleCnt="0"/>
      <dgm:spPr/>
    </dgm:pt>
    <dgm:pt modelId="{17CA41CF-A2D0-498B-A2AE-9BA191733C85}" type="pres">
      <dgm:prSet presAssocID="{BF1C25DD-B0AB-4F33-A0AC-62A50FDF3C9C}" presName="hierChild5" presStyleCnt="0"/>
      <dgm:spPr/>
    </dgm:pt>
    <dgm:pt modelId="{C7CE9522-26BB-4379-9275-F33C12042F1D}" type="pres">
      <dgm:prSet presAssocID="{8A8F4B02-50B4-4D06-B00C-7F8ADC34ABA7}" presName="hierChild5" presStyleCnt="0"/>
      <dgm:spPr/>
    </dgm:pt>
    <dgm:pt modelId="{D54395AD-8118-4692-AF03-BD314F594245}" type="pres">
      <dgm:prSet presAssocID="{2D70B6FC-4F3B-4374-880C-075459E00F0B}" presName="hierChild5" presStyleCnt="0"/>
      <dgm:spPr/>
    </dgm:pt>
    <dgm:pt modelId="{1B1DAE2E-89B9-4315-9D7F-A9FEE7AB4C88}" type="pres">
      <dgm:prSet presAssocID="{562B5E5B-89C9-4134-A322-470E921E92BD}" presName="Name37" presStyleLbl="parChTrans1D2" presStyleIdx="1" presStyleCnt="2"/>
      <dgm:spPr/>
    </dgm:pt>
    <dgm:pt modelId="{37BC9776-F145-4DE4-BD7E-8672904A5D07}" type="pres">
      <dgm:prSet presAssocID="{8DF45109-B67F-459D-8F03-C21837837076}" presName="hierRoot2" presStyleCnt="0">
        <dgm:presLayoutVars>
          <dgm:hierBranch val="init"/>
        </dgm:presLayoutVars>
      </dgm:prSet>
      <dgm:spPr/>
    </dgm:pt>
    <dgm:pt modelId="{AFDD339D-CC75-464C-B649-1D950B9F9897}" type="pres">
      <dgm:prSet presAssocID="{8DF45109-B67F-459D-8F03-C21837837076}" presName="rootComposite" presStyleCnt="0"/>
      <dgm:spPr/>
    </dgm:pt>
    <dgm:pt modelId="{941A095E-CBCB-4123-88E7-F34CD261C536}" type="pres">
      <dgm:prSet presAssocID="{8DF45109-B67F-459D-8F03-C21837837076}" presName="rootText" presStyleLbl="node2" presStyleIdx="1" presStyleCnt="2">
        <dgm:presLayoutVars>
          <dgm:chPref val="3"/>
        </dgm:presLayoutVars>
      </dgm:prSet>
      <dgm:spPr/>
    </dgm:pt>
    <dgm:pt modelId="{0E9FC70A-DCA6-4D5F-B356-7E71BE52E4A0}" type="pres">
      <dgm:prSet presAssocID="{8DF45109-B67F-459D-8F03-C21837837076}" presName="rootConnector" presStyleLbl="node2" presStyleIdx="1" presStyleCnt="2"/>
      <dgm:spPr/>
    </dgm:pt>
    <dgm:pt modelId="{732032A1-1DFE-46BE-B78F-DC674CB5A640}" type="pres">
      <dgm:prSet presAssocID="{8DF45109-B67F-459D-8F03-C21837837076}" presName="hierChild4" presStyleCnt="0"/>
      <dgm:spPr/>
    </dgm:pt>
    <dgm:pt modelId="{6DEE134F-074F-45D4-B48E-EFCA9954AC86}" type="pres">
      <dgm:prSet presAssocID="{4C2C75F4-28E2-4F5E-9B04-CB3D07B265B1}" presName="Name37" presStyleLbl="parChTrans1D3" presStyleIdx="2" presStyleCnt="4"/>
      <dgm:spPr/>
    </dgm:pt>
    <dgm:pt modelId="{1BF2AAB5-BAEC-4E82-9C52-84F54E548EBF}" type="pres">
      <dgm:prSet presAssocID="{CE698A9F-CFAE-4D0B-A6CE-72985F191E47}" presName="hierRoot2" presStyleCnt="0">
        <dgm:presLayoutVars>
          <dgm:hierBranch val="init"/>
        </dgm:presLayoutVars>
      </dgm:prSet>
      <dgm:spPr/>
    </dgm:pt>
    <dgm:pt modelId="{A9E3CF30-D374-4A7A-B1FA-5EBFB3FCEEEA}" type="pres">
      <dgm:prSet presAssocID="{CE698A9F-CFAE-4D0B-A6CE-72985F191E47}" presName="rootComposite" presStyleCnt="0"/>
      <dgm:spPr/>
    </dgm:pt>
    <dgm:pt modelId="{4DB00490-7478-4E7C-BB00-F606F909651F}" type="pres">
      <dgm:prSet presAssocID="{CE698A9F-CFAE-4D0B-A6CE-72985F191E47}" presName="rootText" presStyleLbl="node3" presStyleIdx="2" presStyleCnt="4">
        <dgm:presLayoutVars>
          <dgm:chPref val="3"/>
        </dgm:presLayoutVars>
      </dgm:prSet>
      <dgm:spPr/>
    </dgm:pt>
    <dgm:pt modelId="{A7204089-C950-479E-ABF8-F77D17CC1412}" type="pres">
      <dgm:prSet presAssocID="{CE698A9F-CFAE-4D0B-A6CE-72985F191E47}" presName="rootConnector" presStyleLbl="node3" presStyleIdx="2" presStyleCnt="4"/>
      <dgm:spPr/>
    </dgm:pt>
    <dgm:pt modelId="{B4A93F01-D2B6-4C24-AA4E-5053595814F7}" type="pres">
      <dgm:prSet presAssocID="{CE698A9F-CFAE-4D0B-A6CE-72985F191E47}" presName="hierChild4" presStyleCnt="0"/>
      <dgm:spPr/>
    </dgm:pt>
    <dgm:pt modelId="{D68BEA6C-807E-4D15-ACFE-E164B1D852B0}" type="pres">
      <dgm:prSet presAssocID="{3DDC217C-D915-4830-AAB5-CDDBDFC36CF5}" presName="Name37" presStyleLbl="parChTrans1D4" presStyleIdx="5" presStyleCnt="11"/>
      <dgm:spPr/>
    </dgm:pt>
    <dgm:pt modelId="{997CB57D-8FEE-4014-957B-A4ED110B4EAF}" type="pres">
      <dgm:prSet presAssocID="{F2ABDE7D-09AD-4051-8D54-8EDD6EA161F0}" presName="hierRoot2" presStyleCnt="0">
        <dgm:presLayoutVars>
          <dgm:hierBranch val="init"/>
        </dgm:presLayoutVars>
      </dgm:prSet>
      <dgm:spPr/>
    </dgm:pt>
    <dgm:pt modelId="{81E7B08D-6916-4613-8F40-DBBD63048730}" type="pres">
      <dgm:prSet presAssocID="{F2ABDE7D-09AD-4051-8D54-8EDD6EA161F0}" presName="rootComposite" presStyleCnt="0"/>
      <dgm:spPr/>
    </dgm:pt>
    <dgm:pt modelId="{8A5E981A-52E5-4938-8067-F4474CB7CED7}" type="pres">
      <dgm:prSet presAssocID="{F2ABDE7D-09AD-4051-8D54-8EDD6EA161F0}" presName="rootText" presStyleLbl="node4" presStyleIdx="5" presStyleCnt="11">
        <dgm:presLayoutVars>
          <dgm:chPref val="3"/>
        </dgm:presLayoutVars>
      </dgm:prSet>
      <dgm:spPr/>
    </dgm:pt>
    <dgm:pt modelId="{FE4F5BCC-691C-42A6-B6E0-D744B65CB296}" type="pres">
      <dgm:prSet presAssocID="{F2ABDE7D-09AD-4051-8D54-8EDD6EA161F0}" presName="rootConnector" presStyleLbl="node4" presStyleIdx="5" presStyleCnt="11"/>
      <dgm:spPr/>
    </dgm:pt>
    <dgm:pt modelId="{CC951DDE-21BB-4476-BFEE-168F304FA899}" type="pres">
      <dgm:prSet presAssocID="{F2ABDE7D-09AD-4051-8D54-8EDD6EA161F0}" presName="hierChild4" presStyleCnt="0"/>
      <dgm:spPr/>
    </dgm:pt>
    <dgm:pt modelId="{DA8CD1F1-1B95-4DD8-9544-D3C9C89A6CAB}" type="pres">
      <dgm:prSet presAssocID="{F2ABDE7D-09AD-4051-8D54-8EDD6EA161F0}" presName="hierChild5" presStyleCnt="0"/>
      <dgm:spPr/>
    </dgm:pt>
    <dgm:pt modelId="{9661B496-BD8E-437E-8ACC-983FA1A9F5B7}" type="pres">
      <dgm:prSet presAssocID="{02BBBBA5-A3C5-4F4C-B31E-32E677B1C7B8}" presName="Name37" presStyleLbl="parChTrans1D4" presStyleIdx="6" presStyleCnt="11"/>
      <dgm:spPr/>
    </dgm:pt>
    <dgm:pt modelId="{5514EF03-A045-44CA-8851-E5DCD653FEC0}" type="pres">
      <dgm:prSet presAssocID="{6F315370-0455-4114-B774-281023C8DFB4}" presName="hierRoot2" presStyleCnt="0">
        <dgm:presLayoutVars>
          <dgm:hierBranch val="init"/>
        </dgm:presLayoutVars>
      </dgm:prSet>
      <dgm:spPr/>
    </dgm:pt>
    <dgm:pt modelId="{9E2ABE6A-3ACE-44D6-BCE7-066ADD184C12}" type="pres">
      <dgm:prSet presAssocID="{6F315370-0455-4114-B774-281023C8DFB4}" presName="rootComposite" presStyleCnt="0"/>
      <dgm:spPr/>
    </dgm:pt>
    <dgm:pt modelId="{1D05C879-4745-4F26-83D6-445DE4AF4389}" type="pres">
      <dgm:prSet presAssocID="{6F315370-0455-4114-B774-281023C8DFB4}" presName="rootText" presStyleLbl="node4" presStyleIdx="6" presStyleCnt="11">
        <dgm:presLayoutVars>
          <dgm:chPref val="3"/>
        </dgm:presLayoutVars>
      </dgm:prSet>
      <dgm:spPr/>
    </dgm:pt>
    <dgm:pt modelId="{E90D9F28-C5D1-4102-A9D2-BA6FA2C5B762}" type="pres">
      <dgm:prSet presAssocID="{6F315370-0455-4114-B774-281023C8DFB4}" presName="rootConnector" presStyleLbl="node4" presStyleIdx="6" presStyleCnt="11"/>
      <dgm:spPr/>
    </dgm:pt>
    <dgm:pt modelId="{E6B1576A-8FB0-4D6F-8CA6-A6F943D9F619}" type="pres">
      <dgm:prSet presAssocID="{6F315370-0455-4114-B774-281023C8DFB4}" presName="hierChild4" presStyleCnt="0"/>
      <dgm:spPr/>
    </dgm:pt>
    <dgm:pt modelId="{45E4DA74-02C7-4A82-A004-C93ADDB6F4C3}" type="pres">
      <dgm:prSet presAssocID="{6F315370-0455-4114-B774-281023C8DFB4}" presName="hierChild5" presStyleCnt="0"/>
      <dgm:spPr/>
    </dgm:pt>
    <dgm:pt modelId="{70BF8B4F-BC8E-4AEF-AA77-FF0EF1E5E6B7}" type="pres">
      <dgm:prSet presAssocID="{80A88309-B348-4658-BB08-ECE456D27B01}" presName="Name37" presStyleLbl="parChTrans1D4" presStyleIdx="7" presStyleCnt="11"/>
      <dgm:spPr/>
    </dgm:pt>
    <dgm:pt modelId="{DF47A1AF-D96C-4C57-805E-66D1656CC558}" type="pres">
      <dgm:prSet presAssocID="{6724ACF2-D5B8-4CA5-8692-AE7599034B12}" presName="hierRoot2" presStyleCnt="0">
        <dgm:presLayoutVars>
          <dgm:hierBranch val="init"/>
        </dgm:presLayoutVars>
      </dgm:prSet>
      <dgm:spPr/>
    </dgm:pt>
    <dgm:pt modelId="{8AEC0D64-DFC3-470B-A2D0-E4A2D6258CF2}" type="pres">
      <dgm:prSet presAssocID="{6724ACF2-D5B8-4CA5-8692-AE7599034B12}" presName="rootComposite" presStyleCnt="0"/>
      <dgm:spPr/>
    </dgm:pt>
    <dgm:pt modelId="{040C3DB6-F275-430B-82D8-7A5EF65D21FF}" type="pres">
      <dgm:prSet presAssocID="{6724ACF2-D5B8-4CA5-8692-AE7599034B12}" presName="rootText" presStyleLbl="node4" presStyleIdx="7" presStyleCnt="11">
        <dgm:presLayoutVars>
          <dgm:chPref val="3"/>
        </dgm:presLayoutVars>
      </dgm:prSet>
      <dgm:spPr/>
    </dgm:pt>
    <dgm:pt modelId="{699B0DFD-D586-4A05-9E8E-0513951FC767}" type="pres">
      <dgm:prSet presAssocID="{6724ACF2-D5B8-4CA5-8692-AE7599034B12}" presName="rootConnector" presStyleLbl="node4" presStyleIdx="7" presStyleCnt="11"/>
      <dgm:spPr/>
    </dgm:pt>
    <dgm:pt modelId="{965A282A-27F3-4372-AF42-B8570E60918A}" type="pres">
      <dgm:prSet presAssocID="{6724ACF2-D5B8-4CA5-8692-AE7599034B12}" presName="hierChild4" presStyleCnt="0"/>
      <dgm:spPr/>
    </dgm:pt>
    <dgm:pt modelId="{27A61B41-4944-4F56-B51F-3B967FB6ABF1}" type="pres">
      <dgm:prSet presAssocID="{6724ACF2-D5B8-4CA5-8692-AE7599034B12}" presName="hierChild5" presStyleCnt="0"/>
      <dgm:spPr/>
    </dgm:pt>
    <dgm:pt modelId="{267976D7-1A0C-4C97-80AD-B69779F322DB}" type="pres">
      <dgm:prSet presAssocID="{A917B570-4955-4C94-9483-EF2DF6BE691A}" presName="Name37" presStyleLbl="parChTrans1D4" presStyleIdx="8" presStyleCnt="11"/>
      <dgm:spPr/>
    </dgm:pt>
    <dgm:pt modelId="{C6DA875E-CEB9-4893-80DB-C9BA64EFFFFB}" type="pres">
      <dgm:prSet presAssocID="{B5515E1F-3DC7-495B-B80B-1CCB72AAA8CC}" presName="hierRoot2" presStyleCnt="0">
        <dgm:presLayoutVars>
          <dgm:hierBranch val="init"/>
        </dgm:presLayoutVars>
      </dgm:prSet>
      <dgm:spPr/>
    </dgm:pt>
    <dgm:pt modelId="{4F58FDC6-EAC2-4214-BCD0-93277E8C94B7}" type="pres">
      <dgm:prSet presAssocID="{B5515E1F-3DC7-495B-B80B-1CCB72AAA8CC}" presName="rootComposite" presStyleCnt="0"/>
      <dgm:spPr/>
    </dgm:pt>
    <dgm:pt modelId="{0B646A62-AA4A-4BBC-978C-00DAC11A9003}" type="pres">
      <dgm:prSet presAssocID="{B5515E1F-3DC7-495B-B80B-1CCB72AAA8CC}" presName="rootText" presStyleLbl="node4" presStyleIdx="8" presStyleCnt="11">
        <dgm:presLayoutVars>
          <dgm:chPref val="3"/>
        </dgm:presLayoutVars>
      </dgm:prSet>
      <dgm:spPr/>
    </dgm:pt>
    <dgm:pt modelId="{2DB53A87-5966-498E-BF8F-5B6B31694669}" type="pres">
      <dgm:prSet presAssocID="{B5515E1F-3DC7-495B-B80B-1CCB72AAA8CC}" presName="rootConnector" presStyleLbl="node4" presStyleIdx="8" presStyleCnt="11"/>
      <dgm:spPr/>
    </dgm:pt>
    <dgm:pt modelId="{9C2DAD41-5F2A-464D-8EA6-8C96428CDF23}" type="pres">
      <dgm:prSet presAssocID="{B5515E1F-3DC7-495B-B80B-1CCB72AAA8CC}" presName="hierChild4" presStyleCnt="0"/>
      <dgm:spPr/>
    </dgm:pt>
    <dgm:pt modelId="{550A58A1-0F24-46B3-8E45-58A134743E82}" type="pres">
      <dgm:prSet presAssocID="{B5515E1F-3DC7-495B-B80B-1CCB72AAA8CC}" presName="hierChild5" presStyleCnt="0"/>
      <dgm:spPr/>
    </dgm:pt>
    <dgm:pt modelId="{C65267B2-93A4-4327-931C-31B6458A5D74}" type="pres">
      <dgm:prSet presAssocID="{CE698A9F-CFAE-4D0B-A6CE-72985F191E47}" presName="hierChild5" presStyleCnt="0"/>
      <dgm:spPr/>
    </dgm:pt>
    <dgm:pt modelId="{4330E4B2-BDCF-4B58-BC56-FD0CA880B6D1}" type="pres">
      <dgm:prSet presAssocID="{4B24AC0E-57E7-492B-BB2C-FDF02C0F6967}" presName="Name37" presStyleLbl="parChTrans1D3" presStyleIdx="3" presStyleCnt="4"/>
      <dgm:spPr/>
    </dgm:pt>
    <dgm:pt modelId="{75E74B06-AF32-4E97-94EE-76A0F35ED80B}" type="pres">
      <dgm:prSet presAssocID="{3CA68979-C62C-4778-984A-58944600A4AA}" presName="hierRoot2" presStyleCnt="0">
        <dgm:presLayoutVars>
          <dgm:hierBranch val="init"/>
        </dgm:presLayoutVars>
      </dgm:prSet>
      <dgm:spPr/>
    </dgm:pt>
    <dgm:pt modelId="{6933EA75-8C48-4CDC-8880-C6A3A6BB4605}" type="pres">
      <dgm:prSet presAssocID="{3CA68979-C62C-4778-984A-58944600A4AA}" presName="rootComposite" presStyleCnt="0"/>
      <dgm:spPr/>
    </dgm:pt>
    <dgm:pt modelId="{DEC414AF-681D-47F8-8927-ECC7D00ED353}" type="pres">
      <dgm:prSet presAssocID="{3CA68979-C62C-4778-984A-58944600A4AA}" presName="rootText" presStyleLbl="node3" presStyleIdx="3" presStyleCnt="4">
        <dgm:presLayoutVars>
          <dgm:chPref val="3"/>
        </dgm:presLayoutVars>
      </dgm:prSet>
      <dgm:spPr/>
    </dgm:pt>
    <dgm:pt modelId="{FCCA01CC-5B38-484A-A1FE-FBEAB08D2EAA}" type="pres">
      <dgm:prSet presAssocID="{3CA68979-C62C-4778-984A-58944600A4AA}" presName="rootConnector" presStyleLbl="node3" presStyleIdx="3" presStyleCnt="4"/>
      <dgm:spPr/>
    </dgm:pt>
    <dgm:pt modelId="{E0D507FD-89BB-4F9F-868A-2707D53F158F}" type="pres">
      <dgm:prSet presAssocID="{3CA68979-C62C-4778-984A-58944600A4AA}" presName="hierChild4" presStyleCnt="0"/>
      <dgm:spPr/>
    </dgm:pt>
    <dgm:pt modelId="{6C4FC096-5136-4120-8A8A-AC33C8147432}" type="pres">
      <dgm:prSet presAssocID="{B6B6B1E8-3033-4B0A-869D-BFCA7362A229}" presName="Name37" presStyleLbl="parChTrans1D4" presStyleIdx="9" presStyleCnt="11"/>
      <dgm:spPr/>
    </dgm:pt>
    <dgm:pt modelId="{7C057A0C-ADE1-494E-BE5F-C3B99AD6714E}" type="pres">
      <dgm:prSet presAssocID="{6057A62E-AA13-4D68-9D65-B2CE45E60B7B}" presName="hierRoot2" presStyleCnt="0">
        <dgm:presLayoutVars>
          <dgm:hierBranch val="init"/>
        </dgm:presLayoutVars>
      </dgm:prSet>
      <dgm:spPr/>
    </dgm:pt>
    <dgm:pt modelId="{651C709F-F227-4B86-8375-4F49928CAE08}" type="pres">
      <dgm:prSet presAssocID="{6057A62E-AA13-4D68-9D65-B2CE45E60B7B}" presName="rootComposite" presStyleCnt="0"/>
      <dgm:spPr/>
    </dgm:pt>
    <dgm:pt modelId="{D544C35B-8C1D-4301-800F-BADC6747FECA}" type="pres">
      <dgm:prSet presAssocID="{6057A62E-AA13-4D68-9D65-B2CE45E60B7B}" presName="rootText" presStyleLbl="node4" presStyleIdx="9" presStyleCnt="11">
        <dgm:presLayoutVars>
          <dgm:chPref val="3"/>
        </dgm:presLayoutVars>
      </dgm:prSet>
      <dgm:spPr/>
    </dgm:pt>
    <dgm:pt modelId="{7C01F610-AE4C-4C03-BE9D-A14D2EB371A6}" type="pres">
      <dgm:prSet presAssocID="{6057A62E-AA13-4D68-9D65-B2CE45E60B7B}" presName="rootConnector" presStyleLbl="node4" presStyleIdx="9" presStyleCnt="11"/>
      <dgm:spPr/>
    </dgm:pt>
    <dgm:pt modelId="{6573EE81-B5E3-4AA7-A6FE-1768741CC4F7}" type="pres">
      <dgm:prSet presAssocID="{6057A62E-AA13-4D68-9D65-B2CE45E60B7B}" presName="hierChild4" presStyleCnt="0"/>
      <dgm:spPr/>
    </dgm:pt>
    <dgm:pt modelId="{E4421C43-B3AC-4C47-9153-E12DE7C584F1}" type="pres">
      <dgm:prSet presAssocID="{6057A62E-AA13-4D68-9D65-B2CE45E60B7B}" presName="hierChild5" presStyleCnt="0"/>
      <dgm:spPr/>
    </dgm:pt>
    <dgm:pt modelId="{575457A8-9578-48A3-9780-21561E631284}" type="pres">
      <dgm:prSet presAssocID="{9FD16597-3F4E-45FA-8078-1255A759C441}" presName="Name37" presStyleLbl="parChTrans1D4" presStyleIdx="10" presStyleCnt="11"/>
      <dgm:spPr/>
    </dgm:pt>
    <dgm:pt modelId="{13D40B59-DF05-4DD1-96A5-43BC515074A0}" type="pres">
      <dgm:prSet presAssocID="{252E6C92-E67B-40F4-BAC1-A31FD40A22B5}" presName="hierRoot2" presStyleCnt="0">
        <dgm:presLayoutVars>
          <dgm:hierBranch val="init"/>
        </dgm:presLayoutVars>
      </dgm:prSet>
      <dgm:spPr/>
    </dgm:pt>
    <dgm:pt modelId="{09D6270E-1421-4668-A939-4ACB5560694D}" type="pres">
      <dgm:prSet presAssocID="{252E6C92-E67B-40F4-BAC1-A31FD40A22B5}" presName="rootComposite" presStyleCnt="0"/>
      <dgm:spPr/>
    </dgm:pt>
    <dgm:pt modelId="{813781A5-CFA0-4E95-AF13-27622A1F4171}" type="pres">
      <dgm:prSet presAssocID="{252E6C92-E67B-40F4-BAC1-A31FD40A22B5}" presName="rootText" presStyleLbl="node4" presStyleIdx="10" presStyleCnt="11">
        <dgm:presLayoutVars>
          <dgm:chPref val="3"/>
        </dgm:presLayoutVars>
      </dgm:prSet>
      <dgm:spPr/>
    </dgm:pt>
    <dgm:pt modelId="{1222E66C-480E-41C0-B4C3-5A174B75067A}" type="pres">
      <dgm:prSet presAssocID="{252E6C92-E67B-40F4-BAC1-A31FD40A22B5}" presName="rootConnector" presStyleLbl="node4" presStyleIdx="10" presStyleCnt="11"/>
      <dgm:spPr/>
    </dgm:pt>
    <dgm:pt modelId="{CD84BBA2-A2FD-44C4-82C6-8BCC974BA360}" type="pres">
      <dgm:prSet presAssocID="{252E6C92-E67B-40F4-BAC1-A31FD40A22B5}" presName="hierChild4" presStyleCnt="0"/>
      <dgm:spPr/>
    </dgm:pt>
    <dgm:pt modelId="{4AA4BFAE-A161-4D41-BC5F-446496B6E711}" type="pres">
      <dgm:prSet presAssocID="{252E6C92-E67B-40F4-BAC1-A31FD40A22B5}" presName="hierChild5" presStyleCnt="0"/>
      <dgm:spPr/>
    </dgm:pt>
    <dgm:pt modelId="{016AD724-A5B2-4A5F-9FCD-C32CFF1D46E8}" type="pres">
      <dgm:prSet presAssocID="{3CA68979-C62C-4778-984A-58944600A4AA}" presName="hierChild5" presStyleCnt="0"/>
      <dgm:spPr/>
    </dgm:pt>
    <dgm:pt modelId="{0D0E80FF-6540-4FE4-A005-B39C6BDB6ED0}" type="pres">
      <dgm:prSet presAssocID="{8DF45109-B67F-459D-8F03-C21837837076}" presName="hierChild5" presStyleCnt="0"/>
      <dgm:spPr/>
    </dgm:pt>
    <dgm:pt modelId="{D058D07C-A3EB-40D5-AF15-40E158B25E21}" type="pres">
      <dgm:prSet presAssocID="{49A694EB-E3F8-42E2-84CE-9F011A709A73}" presName="hierChild3" presStyleCnt="0"/>
      <dgm:spPr/>
    </dgm:pt>
  </dgm:ptLst>
  <dgm:cxnLst>
    <dgm:cxn modelId="{B33BF000-56D8-4F97-A0EB-9393DF70EBF3}" type="presOf" srcId="{8F9DD734-5598-4762-960D-544F5F9063C9}" destId="{D7C4D7BE-E423-48F3-84B1-28579358C9A0}" srcOrd="0" destOrd="0" presId="urn:microsoft.com/office/officeart/2005/8/layout/orgChart1"/>
    <dgm:cxn modelId="{42E74F02-4698-4BBA-92B5-BA3CF19BC3D2}" type="presOf" srcId="{6F315370-0455-4114-B774-281023C8DFB4}" destId="{1D05C879-4745-4F26-83D6-445DE4AF4389}" srcOrd="0" destOrd="0" presId="urn:microsoft.com/office/officeart/2005/8/layout/orgChart1"/>
    <dgm:cxn modelId="{CFF4B602-F427-4A96-A338-AF074EFDD844}" type="presOf" srcId="{2D70B6FC-4F3B-4374-880C-075459E00F0B}" destId="{65ECDC74-F040-44B8-A8E8-64D30CAACA7D}" srcOrd="0" destOrd="0" presId="urn:microsoft.com/office/officeart/2005/8/layout/orgChart1"/>
    <dgm:cxn modelId="{20B0A803-4091-46DA-B122-EE34973CFA62}" type="presOf" srcId="{CE698A9F-CFAE-4D0B-A6CE-72985F191E47}" destId="{A7204089-C950-479E-ABF8-F77D17CC1412}" srcOrd="1" destOrd="0" presId="urn:microsoft.com/office/officeart/2005/8/layout/orgChart1"/>
    <dgm:cxn modelId="{97AC7706-0846-470B-A72E-000A06DC6BBC}" srcId="{8DF45109-B67F-459D-8F03-C21837837076}" destId="{3CA68979-C62C-4778-984A-58944600A4AA}" srcOrd="1" destOrd="0" parTransId="{4B24AC0E-57E7-492B-BB2C-FDF02C0F6967}" sibTransId="{27559FBE-4329-4A08-963B-7F0558C8319F}"/>
    <dgm:cxn modelId="{54DC3208-9303-4225-9297-755669187F58}" srcId="{8DF45109-B67F-459D-8F03-C21837837076}" destId="{CE698A9F-CFAE-4D0B-A6CE-72985F191E47}" srcOrd="0" destOrd="0" parTransId="{4C2C75F4-28E2-4F5E-9B04-CB3D07B265B1}" sibTransId="{9312AE2C-3EA1-480F-B5CE-8ABEB9FB6B1C}"/>
    <dgm:cxn modelId="{EDCF7D0A-2130-4E2F-8C6A-EA5A07819BBD}" type="presOf" srcId="{B5515E1F-3DC7-495B-B80B-1CCB72AAA8CC}" destId="{0B646A62-AA4A-4BBC-978C-00DAC11A9003}" srcOrd="0" destOrd="0" presId="urn:microsoft.com/office/officeart/2005/8/layout/orgChart1"/>
    <dgm:cxn modelId="{8CB9BB0F-2258-4B76-84C7-2A3DE332A654}" srcId="{8A8F4B02-50B4-4D06-B00C-7F8ADC34ABA7}" destId="{BF1C25DD-B0AB-4F33-A0AC-62A50FDF3C9C}" srcOrd="0" destOrd="0" parTransId="{7312A39C-2364-4EC0-ACCD-05CAAD729288}" sibTransId="{ED271B8E-971C-4701-9A26-EB65B48817A8}"/>
    <dgm:cxn modelId="{6F96A211-4CCF-400C-84BD-C4D9ADE1D373}" type="presOf" srcId="{B5515E1F-3DC7-495B-B80B-1CCB72AAA8CC}" destId="{2DB53A87-5966-498E-BF8F-5B6B31694669}" srcOrd="1" destOrd="0" presId="urn:microsoft.com/office/officeart/2005/8/layout/orgChart1"/>
    <dgm:cxn modelId="{EAA5251C-9E01-4C87-93A6-698158359088}" type="presOf" srcId="{49A694EB-E3F8-42E2-84CE-9F011A709A73}" destId="{785E8276-615C-4B0C-8D22-C13A5672F132}" srcOrd="1" destOrd="0" presId="urn:microsoft.com/office/officeart/2005/8/layout/orgChart1"/>
    <dgm:cxn modelId="{CE47EF1D-7F03-4EA6-AB4F-481290F4982D}" type="presOf" srcId="{6F315370-0455-4114-B774-281023C8DFB4}" destId="{E90D9F28-C5D1-4102-A9D2-BA6FA2C5B762}" srcOrd="1" destOrd="0" presId="urn:microsoft.com/office/officeart/2005/8/layout/orgChart1"/>
    <dgm:cxn modelId="{E0ADFC21-54C4-4284-8CDD-A5EB89A9CE4D}" type="presOf" srcId="{8DF45109-B67F-459D-8F03-C21837837076}" destId="{941A095E-CBCB-4123-88E7-F34CD261C536}" srcOrd="0" destOrd="0" presId="urn:microsoft.com/office/officeart/2005/8/layout/orgChart1"/>
    <dgm:cxn modelId="{57B59C24-9D27-49E5-AFE9-664AF45864E7}" type="presOf" srcId="{2D5A3BA1-29E5-431C-A9F8-FF69308EC725}" destId="{F31FC8D6-C4A5-46EA-A139-0AB835A01493}" srcOrd="1" destOrd="0" presId="urn:microsoft.com/office/officeart/2005/8/layout/orgChart1"/>
    <dgm:cxn modelId="{267F3829-D268-42BA-AC33-B29E1F224222}" type="presOf" srcId="{DE365730-A712-4485-BB50-1D4B053A2E1C}" destId="{501A387B-2B3C-4D6F-BEFE-33EA2E05CCFD}" srcOrd="0" destOrd="0" presId="urn:microsoft.com/office/officeart/2005/8/layout/orgChart1"/>
    <dgm:cxn modelId="{98956E2B-BCFD-4E05-A319-FA69B08DA655}" type="presOf" srcId="{FBB04048-2F63-4D4A-83F0-29358AD956FE}" destId="{209FC118-A735-4612-98DB-B69AE1547F4E}" srcOrd="0" destOrd="0" presId="urn:microsoft.com/office/officeart/2005/8/layout/orgChart1"/>
    <dgm:cxn modelId="{31A6152C-D595-4D9A-ABB5-D722EDAB43CC}" type="presOf" srcId="{CE698A9F-CFAE-4D0B-A6CE-72985F191E47}" destId="{4DB00490-7478-4E7C-BB00-F606F909651F}" srcOrd="0" destOrd="0" presId="urn:microsoft.com/office/officeart/2005/8/layout/orgChart1"/>
    <dgm:cxn modelId="{4CEFE336-E216-408B-9B6C-A567D186065F}" type="presOf" srcId="{562B5E5B-89C9-4134-A322-470E921E92BD}" destId="{1B1DAE2E-89B9-4315-9D7F-A9FEE7AB4C88}" srcOrd="0" destOrd="0" presId="urn:microsoft.com/office/officeart/2005/8/layout/orgChart1"/>
    <dgm:cxn modelId="{F7047D37-FB45-41B7-8AF0-3502E9F2FC35}" srcId="{3CA68979-C62C-4778-984A-58944600A4AA}" destId="{252E6C92-E67B-40F4-BAC1-A31FD40A22B5}" srcOrd="1" destOrd="0" parTransId="{9FD16597-3F4E-45FA-8078-1255A759C441}" sibTransId="{633F4D11-95FD-41AA-A27B-1AE097941E4B}"/>
    <dgm:cxn modelId="{D306E537-3743-4365-AD87-C96FFD007E85}" srcId="{21474264-02B8-434D-AE73-CA81BBD5A0C3}" destId="{2B318F43-367B-4789-8FE5-0AAE1A90D9F7}" srcOrd="0" destOrd="0" parTransId="{7BA7E112-4BB9-42F6-AD90-23EA63701D60}" sibTransId="{274D21FA-5DFB-411D-8913-A2F089B55931}"/>
    <dgm:cxn modelId="{C468943B-0232-48AA-B3AC-0C6209553E5E}" type="presOf" srcId="{2B318F43-367B-4789-8FE5-0AAE1A90D9F7}" destId="{CEBA5D03-1868-4A24-87C9-A217BA5A3819}" srcOrd="0" destOrd="0" presId="urn:microsoft.com/office/officeart/2005/8/layout/orgChart1"/>
    <dgm:cxn modelId="{0829DB5F-1EDB-4BFD-BD51-2D255585E686}" type="presOf" srcId="{21474264-02B8-434D-AE73-CA81BBD5A0C3}" destId="{EFD8F99B-92F1-4C1F-951F-02B2BFB1EA5A}" srcOrd="1" destOrd="0" presId="urn:microsoft.com/office/officeart/2005/8/layout/orgChart1"/>
    <dgm:cxn modelId="{E6364D60-F85B-4AD7-A930-7401B6ED46E0}" srcId="{E0B64326-0DE6-4122-9F43-450C95190285}" destId="{49A694EB-E3F8-42E2-84CE-9F011A709A73}" srcOrd="0" destOrd="0" parTransId="{FFFE040F-5962-49DA-BF4C-EB960F9B1731}" sibTransId="{E6214D76-6F6A-4BAD-A7D6-785AECD8FCBA}"/>
    <dgm:cxn modelId="{B63CF242-FD2C-4811-86CD-E5BFCD4B212C}" type="presOf" srcId="{2D70B6FC-4F3B-4374-880C-075459E00F0B}" destId="{7F9CCE01-EC00-4E5E-80F9-5716E1D3F0F9}" srcOrd="1" destOrd="0" presId="urn:microsoft.com/office/officeart/2005/8/layout/orgChart1"/>
    <dgm:cxn modelId="{C23E1244-9CAD-48F7-86D5-EA7DC1E81A50}" type="presOf" srcId="{B6B6B1E8-3033-4B0A-869D-BFCA7362A229}" destId="{6C4FC096-5136-4120-8A8A-AC33C8147432}" srcOrd="0" destOrd="0" presId="urn:microsoft.com/office/officeart/2005/8/layout/orgChart1"/>
    <dgm:cxn modelId="{0EBB4B44-4E5B-4FFB-94D7-8B03E8834186}" type="presOf" srcId="{F2ABDE7D-09AD-4051-8D54-8EDD6EA161F0}" destId="{8A5E981A-52E5-4938-8067-F4474CB7CED7}" srcOrd="0" destOrd="0" presId="urn:microsoft.com/office/officeart/2005/8/layout/orgChart1"/>
    <dgm:cxn modelId="{DDDD8244-17DB-4E2E-8CA0-8D2BEA6C5F55}" type="presOf" srcId="{54565E2E-06C2-4F35-B584-E9B3DA9DB2A8}" destId="{23CA7B3A-19B9-4453-9688-F16D5F29A08D}" srcOrd="0" destOrd="0" presId="urn:microsoft.com/office/officeart/2005/8/layout/orgChart1"/>
    <dgm:cxn modelId="{EE568664-01B8-462C-9178-7B70A598D015}" type="presOf" srcId="{21474264-02B8-434D-AE73-CA81BBD5A0C3}" destId="{B9F545FB-7236-4B4A-92B5-2B98CABE29A2}" srcOrd="0" destOrd="0" presId="urn:microsoft.com/office/officeart/2005/8/layout/orgChart1"/>
    <dgm:cxn modelId="{35C25E67-20DC-4AAB-8B13-D66F8CA28299}" type="presOf" srcId="{4C2C75F4-28E2-4F5E-9B04-CB3D07B265B1}" destId="{6DEE134F-074F-45D4-B48E-EFCA9954AC86}" srcOrd="0" destOrd="0" presId="urn:microsoft.com/office/officeart/2005/8/layout/orgChart1"/>
    <dgm:cxn modelId="{44C6F547-3ADB-4BE7-B220-E1F137B3F21C}" type="presOf" srcId="{3DDC217C-D915-4830-AAB5-CDDBDFC36CF5}" destId="{D68BEA6C-807E-4D15-ACFE-E164B1D852B0}" srcOrd="0" destOrd="0" presId="urn:microsoft.com/office/officeart/2005/8/layout/orgChart1"/>
    <dgm:cxn modelId="{F4D6A26B-525A-4542-B7DC-C69F6D43343B}" type="presOf" srcId="{3CA68979-C62C-4778-984A-58944600A4AA}" destId="{FCCA01CC-5B38-484A-A1FE-FBEAB08D2EAA}" srcOrd="1" destOrd="0" presId="urn:microsoft.com/office/officeart/2005/8/layout/orgChart1"/>
    <dgm:cxn modelId="{9D2CCA6B-C6DD-4F98-B8D4-2980B576A32B}" type="presOf" srcId="{49A694EB-E3F8-42E2-84CE-9F011A709A73}" destId="{8949F5BC-0219-49C1-A576-68CE89707BE0}" srcOrd="0" destOrd="0" presId="urn:microsoft.com/office/officeart/2005/8/layout/orgChart1"/>
    <dgm:cxn modelId="{3A54CB6D-8AEA-4AB5-9616-D7C7A3CAF9AA}" type="presOf" srcId="{8DF45109-B67F-459D-8F03-C21837837076}" destId="{0E9FC70A-DCA6-4D5F-B356-7E71BE52E4A0}" srcOrd="1" destOrd="0" presId="urn:microsoft.com/office/officeart/2005/8/layout/orgChart1"/>
    <dgm:cxn modelId="{B341B252-5B12-4286-B7E2-B77728336B96}" type="presOf" srcId="{A917B570-4955-4C94-9483-EF2DF6BE691A}" destId="{267976D7-1A0C-4C97-80AD-B69779F322DB}" srcOrd="0" destOrd="0" presId="urn:microsoft.com/office/officeart/2005/8/layout/orgChart1"/>
    <dgm:cxn modelId="{196FC252-D92A-4165-8F33-AA25762E9BD1}" srcId="{49A694EB-E3F8-42E2-84CE-9F011A709A73}" destId="{8DF45109-B67F-459D-8F03-C21837837076}" srcOrd="1" destOrd="0" parTransId="{562B5E5B-89C9-4134-A322-470E921E92BD}" sibTransId="{F277C6EC-0A8F-44C2-8EAD-6324D95AF425}"/>
    <dgm:cxn modelId="{AE87AC74-AF4E-4833-AB1B-08C0FD8B91F8}" srcId="{3CA68979-C62C-4778-984A-58944600A4AA}" destId="{6057A62E-AA13-4D68-9D65-B2CE45E60B7B}" srcOrd="0" destOrd="0" parTransId="{B6B6B1E8-3033-4B0A-869D-BFCA7362A229}" sibTransId="{2D792D90-FE5D-4BCF-8D6B-12405D1FAC17}"/>
    <dgm:cxn modelId="{934F9976-05AE-45C7-9281-0745D07916E0}" srcId="{CE698A9F-CFAE-4D0B-A6CE-72985F191E47}" destId="{6F315370-0455-4114-B774-281023C8DFB4}" srcOrd="1" destOrd="0" parTransId="{02BBBBA5-A3C5-4F4C-B31E-32E677B1C7B8}" sibTransId="{C9E6F2ED-6239-4261-A4AE-18FABAA1AF75}"/>
    <dgm:cxn modelId="{E5418357-F314-42D2-85F0-64108446A537}" srcId="{CE698A9F-CFAE-4D0B-A6CE-72985F191E47}" destId="{F2ABDE7D-09AD-4051-8D54-8EDD6EA161F0}" srcOrd="0" destOrd="0" parTransId="{3DDC217C-D915-4830-AAB5-CDDBDFC36CF5}" sibTransId="{2A9A37B6-9B74-42DD-9837-06F3D6F3551D}"/>
    <dgm:cxn modelId="{E7E8A757-8323-47C8-A2C1-F11EEE361697}" type="presOf" srcId="{3CA68979-C62C-4778-984A-58944600A4AA}" destId="{DEC414AF-681D-47F8-8927-ECC7D00ED353}" srcOrd="0" destOrd="0" presId="urn:microsoft.com/office/officeart/2005/8/layout/orgChart1"/>
    <dgm:cxn modelId="{7E6E2359-FECF-4F3D-B36B-57231A2D5CCE}" type="presOf" srcId="{E0B64326-0DE6-4122-9F43-450C95190285}" destId="{84C72A5E-AC9A-4F57-880B-6B4D699FDC60}" srcOrd="0" destOrd="0" presId="urn:microsoft.com/office/officeart/2005/8/layout/orgChart1"/>
    <dgm:cxn modelId="{9740A15A-37C9-4A03-A4BB-BD9A54A936BA}" type="presOf" srcId="{8A8F4B02-50B4-4D06-B00C-7F8ADC34ABA7}" destId="{FBCFA2B3-E050-4053-B80D-7E6D2F334F22}" srcOrd="0" destOrd="0" presId="urn:microsoft.com/office/officeart/2005/8/layout/orgChart1"/>
    <dgm:cxn modelId="{EA49347E-DB54-4A9C-89A7-FD9305554ECD}" type="presOf" srcId="{9FD16597-3F4E-45FA-8078-1255A759C441}" destId="{575457A8-9578-48A3-9780-21561E631284}" srcOrd="0" destOrd="0" presId="urn:microsoft.com/office/officeart/2005/8/layout/orgChart1"/>
    <dgm:cxn modelId="{1759807E-8072-4758-AC70-A9159607AA62}" type="presOf" srcId="{8F9DD734-5598-4762-960D-544F5F9063C9}" destId="{D3809A77-CFD3-4E90-9123-C79FDB7778E9}" srcOrd="1" destOrd="0" presId="urn:microsoft.com/office/officeart/2005/8/layout/orgChart1"/>
    <dgm:cxn modelId="{B5DE3F7F-1564-4686-B71C-6393F8B9ACEF}" srcId="{2D70B6FC-4F3B-4374-880C-075459E00F0B}" destId="{8A8F4B02-50B4-4D06-B00C-7F8ADC34ABA7}" srcOrd="1" destOrd="0" parTransId="{EECE9F75-8CA5-4644-8634-E7BE74B94B83}" sibTransId="{A157C246-7D9B-455C-A2A8-B49B64590D14}"/>
    <dgm:cxn modelId="{7EC95980-660A-4917-9AEA-3F28EBD48B7F}" srcId="{49A694EB-E3F8-42E2-84CE-9F011A709A73}" destId="{2D70B6FC-4F3B-4374-880C-075459E00F0B}" srcOrd="0" destOrd="0" parTransId="{DE365730-A712-4485-BB50-1D4B053A2E1C}" sibTransId="{C7D17D66-302E-4E0F-9749-ABF709433F49}"/>
    <dgm:cxn modelId="{67DAD880-DA54-40FB-852F-4D109DEB1E6A}" srcId="{CE698A9F-CFAE-4D0B-A6CE-72985F191E47}" destId="{B5515E1F-3DC7-495B-B80B-1CCB72AAA8CC}" srcOrd="3" destOrd="0" parTransId="{A917B570-4955-4C94-9483-EF2DF6BE691A}" sibTransId="{88209412-82AC-4489-AB0D-390768EFE9B9}"/>
    <dgm:cxn modelId="{C14B0A85-3760-4D97-B025-E7C92CBBF678}" type="presOf" srcId="{4B24AC0E-57E7-492B-BB2C-FDF02C0F6967}" destId="{4330E4B2-BDCF-4B58-BC56-FD0CA880B6D1}" srcOrd="0" destOrd="0" presId="urn:microsoft.com/office/officeart/2005/8/layout/orgChart1"/>
    <dgm:cxn modelId="{B3454F85-E054-46A0-B3CC-542E0182BF14}" type="presOf" srcId="{98A19280-9641-43E7-A126-2011E709F912}" destId="{5C4CE219-C0FB-4893-8CFD-67281FDCEF37}" srcOrd="0" destOrd="0" presId="urn:microsoft.com/office/officeart/2005/8/layout/orgChart1"/>
    <dgm:cxn modelId="{60BC1787-01FB-4CEC-AF83-C4B60200D1BD}" type="presOf" srcId="{6724ACF2-D5B8-4CA5-8692-AE7599034B12}" destId="{040C3DB6-F275-430B-82D8-7A5EF65D21FF}" srcOrd="0" destOrd="0" presId="urn:microsoft.com/office/officeart/2005/8/layout/orgChart1"/>
    <dgm:cxn modelId="{D30CE68A-CF32-4E08-8BEC-77F3921F65A5}" type="presOf" srcId="{98A19280-9641-43E7-A126-2011E709F912}" destId="{0D64B381-1C00-4043-BEC9-396E6C3F8CB1}" srcOrd="1" destOrd="0" presId="urn:microsoft.com/office/officeart/2005/8/layout/orgChart1"/>
    <dgm:cxn modelId="{E044478B-A57F-4D65-A12F-0F8F75FB7DDA}" type="presOf" srcId="{F2ABDE7D-09AD-4051-8D54-8EDD6EA161F0}" destId="{FE4F5BCC-691C-42A6-B6E0-D744B65CB296}" srcOrd="1" destOrd="0" presId="urn:microsoft.com/office/officeart/2005/8/layout/orgChart1"/>
    <dgm:cxn modelId="{CCB4AC94-499F-47B5-832E-91E8EC9ED5B4}" type="presOf" srcId="{2B318F43-367B-4789-8FE5-0AAE1A90D9F7}" destId="{D648C771-0B22-4F08-8118-5FBAEBEB4D5D}" srcOrd="1" destOrd="0" presId="urn:microsoft.com/office/officeart/2005/8/layout/orgChart1"/>
    <dgm:cxn modelId="{34FF7295-EEAC-4DA4-867C-A8F221E14FFC}" type="presOf" srcId="{02BBBBA5-A3C5-4F4C-B31E-32E677B1C7B8}" destId="{9661B496-BD8E-437E-8ACC-983FA1A9F5B7}" srcOrd="0" destOrd="0" presId="urn:microsoft.com/office/officeart/2005/8/layout/orgChart1"/>
    <dgm:cxn modelId="{AFC2809D-4204-4BE5-BD3B-30E0C2F8C990}" srcId="{21474264-02B8-434D-AE73-CA81BBD5A0C3}" destId="{98A19280-9641-43E7-A126-2011E709F912}" srcOrd="3" destOrd="0" parTransId="{7ABAAE71-4B21-4A92-9718-9761F5FFD1B7}" sibTransId="{CE64DF71-515A-4D73-8AE7-62FF61C2A4CF}"/>
    <dgm:cxn modelId="{183B3B9E-AEB1-47B3-8943-8A670959E155}" type="presOf" srcId="{2D5A3BA1-29E5-431C-A9F8-FF69308EC725}" destId="{296930F8-54AC-4B1B-A096-54A42490101C}" srcOrd="0" destOrd="0" presId="urn:microsoft.com/office/officeart/2005/8/layout/orgChart1"/>
    <dgm:cxn modelId="{4D1CC99E-C542-44C5-9B1E-6E0FA4C60B3B}" type="presOf" srcId="{7ABAAE71-4B21-4A92-9718-9761F5FFD1B7}" destId="{4BD8007A-868D-4063-A5DE-6184B1E3125B}" srcOrd="0" destOrd="0" presId="urn:microsoft.com/office/officeart/2005/8/layout/orgChart1"/>
    <dgm:cxn modelId="{85F5A7A5-21A6-4B32-A259-D426006D793A}" type="presOf" srcId="{80A88309-B348-4658-BB08-ECE456D27B01}" destId="{70BF8B4F-BC8E-4AEF-AA77-FF0EF1E5E6B7}" srcOrd="0" destOrd="0" presId="urn:microsoft.com/office/officeart/2005/8/layout/orgChart1"/>
    <dgm:cxn modelId="{6F4D69AB-483C-4A24-BE2C-68BE6CF505DA}" type="presOf" srcId="{6057A62E-AA13-4D68-9D65-B2CE45E60B7B}" destId="{7C01F610-AE4C-4C03-BE9D-A14D2EB371A6}" srcOrd="1" destOrd="0" presId="urn:microsoft.com/office/officeart/2005/8/layout/orgChart1"/>
    <dgm:cxn modelId="{DA0C43B3-C70A-4CE3-A23E-34949478997D}" type="presOf" srcId="{9709CF42-E1C1-4C38-974C-959C9A566650}" destId="{5B2AED75-D319-4E41-8327-504A2F3CA4AF}" srcOrd="0" destOrd="0" presId="urn:microsoft.com/office/officeart/2005/8/layout/orgChart1"/>
    <dgm:cxn modelId="{B5BA37B7-9DE3-4F89-8441-4692AB4CC559}" type="presOf" srcId="{BF1C25DD-B0AB-4F33-A0AC-62A50FDF3C9C}" destId="{3CF678E9-C428-4BEF-9C4B-EFA59E74CEA1}" srcOrd="1" destOrd="0" presId="urn:microsoft.com/office/officeart/2005/8/layout/orgChart1"/>
    <dgm:cxn modelId="{BBF842C4-4F47-4552-8F12-F81E8B3DC610}" type="presOf" srcId="{252E6C92-E67B-40F4-BAC1-A31FD40A22B5}" destId="{813781A5-CFA0-4E95-AF13-27622A1F4171}" srcOrd="0" destOrd="0" presId="urn:microsoft.com/office/officeart/2005/8/layout/orgChart1"/>
    <dgm:cxn modelId="{2F10AEC4-AF01-4411-B0B4-BDBD8C4E2394}" type="presOf" srcId="{EECE9F75-8CA5-4644-8634-E7BE74B94B83}" destId="{872BF205-21F5-490C-BA22-3BC897276A10}" srcOrd="0" destOrd="0" presId="urn:microsoft.com/office/officeart/2005/8/layout/orgChart1"/>
    <dgm:cxn modelId="{14FF24C5-D3D7-44E1-8D7D-4590652E1FD7}" srcId="{21474264-02B8-434D-AE73-CA81BBD5A0C3}" destId="{2D5A3BA1-29E5-431C-A9F8-FF69308EC725}" srcOrd="1" destOrd="0" parTransId="{FBB04048-2F63-4D4A-83F0-29358AD956FE}" sibTransId="{CEDC5D0C-35E8-4AFD-81DF-3E5FAE8F5094}"/>
    <dgm:cxn modelId="{FF55D1C6-21F3-4478-B2D1-25ACD4B529DF}" type="presOf" srcId="{7312A39C-2364-4EC0-ACCD-05CAAD729288}" destId="{DA8ACDF5-93EA-4481-8F1A-926DCEBB81E8}" srcOrd="0" destOrd="0" presId="urn:microsoft.com/office/officeart/2005/8/layout/orgChart1"/>
    <dgm:cxn modelId="{766DCEC9-A40F-4C6A-9173-03F56587D118}" srcId="{CE698A9F-CFAE-4D0B-A6CE-72985F191E47}" destId="{6724ACF2-D5B8-4CA5-8692-AE7599034B12}" srcOrd="2" destOrd="0" parTransId="{80A88309-B348-4658-BB08-ECE456D27B01}" sibTransId="{7B142C7A-9855-4EF9-A884-CBDA9D648613}"/>
    <dgm:cxn modelId="{43C014D3-7C93-41A9-8CD2-82F703B17914}" type="presOf" srcId="{252E6C92-E67B-40F4-BAC1-A31FD40A22B5}" destId="{1222E66C-480E-41C0-B4C3-5A174B75067A}" srcOrd="1" destOrd="0" presId="urn:microsoft.com/office/officeart/2005/8/layout/orgChart1"/>
    <dgm:cxn modelId="{D8630BD7-B901-4DA4-B339-D204D0EE186C}" type="presOf" srcId="{6724ACF2-D5B8-4CA5-8692-AE7599034B12}" destId="{699B0DFD-D586-4A05-9E8E-0513951FC767}" srcOrd="1" destOrd="0" presId="urn:microsoft.com/office/officeart/2005/8/layout/orgChart1"/>
    <dgm:cxn modelId="{F247B1D9-312D-421D-BA3D-3ED289B542BD}" type="presOf" srcId="{7BA7E112-4BB9-42F6-AD90-23EA63701D60}" destId="{66AE5CE6-A4F6-457C-AD22-6C23F029E8F2}" srcOrd="0" destOrd="0" presId="urn:microsoft.com/office/officeart/2005/8/layout/orgChart1"/>
    <dgm:cxn modelId="{465E37DB-88F4-41CB-92D7-85BC820E1546}" srcId="{2D70B6FC-4F3B-4374-880C-075459E00F0B}" destId="{21474264-02B8-434D-AE73-CA81BBD5A0C3}" srcOrd="0" destOrd="0" parTransId="{54565E2E-06C2-4F35-B584-E9B3DA9DB2A8}" sibTransId="{0CBDEF0B-31EE-4B22-8955-0D2F36D28F23}"/>
    <dgm:cxn modelId="{C4196DF3-3C81-4A69-8005-938A1ED1B7A1}" type="presOf" srcId="{6057A62E-AA13-4D68-9D65-B2CE45E60B7B}" destId="{D544C35B-8C1D-4301-800F-BADC6747FECA}" srcOrd="0" destOrd="0" presId="urn:microsoft.com/office/officeart/2005/8/layout/orgChart1"/>
    <dgm:cxn modelId="{5E9C74F4-F1D5-4698-B49C-D679D5F92216}" srcId="{21474264-02B8-434D-AE73-CA81BBD5A0C3}" destId="{8F9DD734-5598-4762-960D-544F5F9063C9}" srcOrd="2" destOrd="0" parTransId="{9709CF42-E1C1-4C38-974C-959C9A566650}" sibTransId="{DE71610B-EDE3-470A-A97D-AE9FC3971EB1}"/>
    <dgm:cxn modelId="{EB01FFF8-34BA-4249-A2F7-A275EEEEE47A}" type="presOf" srcId="{BF1C25DD-B0AB-4F33-A0AC-62A50FDF3C9C}" destId="{AB5564DA-7567-4240-9CB8-7AF4F803740F}" srcOrd="0" destOrd="0" presId="urn:microsoft.com/office/officeart/2005/8/layout/orgChart1"/>
    <dgm:cxn modelId="{5B7D8DFD-C574-496C-923A-74B3F20DF8DB}" type="presOf" srcId="{8A8F4B02-50B4-4D06-B00C-7F8ADC34ABA7}" destId="{42FD68D3-9593-4824-8BEB-8C9788F7A2BA}" srcOrd="1" destOrd="0" presId="urn:microsoft.com/office/officeart/2005/8/layout/orgChart1"/>
    <dgm:cxn modelId="{50814AA5-55C2-4E84-9E01-98A06BBDAEA1}" type="presParOf" srcId="{84C72A5E-AC9A-4F57-880B-6B4D699FDC60}" destId="{F6CAEB4F-D80B-4942-BEAC-FE410AB0611F}" srcOrd="0" destOrd="0" presId="urn:microsoft.com/office/officeart/2005/8/layout/orgChart1"/>
    <dgm:cxn modelId="{92B4573D-8D83-4AB6-BDC5-DA5671CBBF39}" type="presParOf" srcId="{F6CAEB4F-D80B-4942-BEAC-FE410AB0611F}" destId="{25D07645-2C98-4E24-AD1B-3FBFD0607D02}" srcOrd="0" destOrd="0" presId="urn:microsoft.com/office/officeart/2005/8/layout/orgChart1"/>
    <dgm:cxn modelId="{411499B0-5ED8-447D-BB90-6252F08F8320}" type="presParOf" srcId="{25D07645-2C98-4E24-AD1B-3FBFD0607D02}" destId="{8949F5BC-0219-49C1-A576-68CE89707BE0}" srcOrd="0" destOrd="0" presId="urn:microsoft.com/office/officeart/2005/8/layout/orgChart1"/>
    <dgm:cxn modelId="{395ED03B-4691-4838-9A81-ED1D5C14CFAA}" type="presParOf" srcId="{25D07645-2C98-4E24-AD1B-3FBFD0607D02}" destId="{785E8276-615C-4B0C-8D22-C13A5672F132}" srcOrd="1" destOrd="0" presId="urn:microsoft.com/office/officeart/2005/8/layout/orgChart1"/>
    <dgm:cxn modelId="{A4FFA2B5-00F2-41A6-83FA-C0AD30DC5E15}" type="presParOf" srcId="{F6CAEB4F-D80B-4942-BEAC-FE410AB0611F}" destId="{829F9874-FBF0-4C37-BBC6-B85E80F9D8B9}" srcOrd="1" destOrd="0" presId="urn:microsoft.com/office/officeart/2005/8/layout/orgChart1"/>
    <dgm:cxn modelId="{6CF21D29-C9FD-4532-96E8-290D10B7CF45}" type="presParOf" srcId="{829F9874-FBF0-4C37-BBC6-B85E80F9D8B9}" destId="{501A387B-2B3C-4D6F-BEFE-33EA2E05CCFD}" srcOrd="0" destOrd="0" presId="urn:microsoft.com/office/officeart/2005/8/layout/orgChart1"/>
    <dgm:cxn modelId="{B70C178D-3D6A-4AC2-88C8-613D76307E2A}" type="presParOf" srcId="{829F9874-FBF0-4C37-BBC6-B85E80F9D8B9}" destId="{821948E5-DDF4-4BFF-A4B8-FC1FB6FBF169}" srcOrd="1" destOrd="0" presId="urn:microsoft.com/office/officeart/2005/8/layout/orgChart1"/>
    <dgm:cxn modelId="{7C2069B3-98FE-4CF3-8636-3EEE98F0A5B4}" type="presParOf" srcId="{821948E5-DDF4-4BFF-A4B8-FC1FB6FBF169}" destId="{22FCCFCE-D804-4218-8C5C-A92713ACB843}" srcOrd="0" destOrd="0" presId="urn:microsoft.com/office/officeart/2005/8/layout/orgChart1"/>
    <dgm:cxn modelId="{D8532EB5-2310-4859-AAAC-B474CC8E55C5}" type="presParOf" srcId="{22FCCFCE-D804-4218-8C5C-A92713ACB843}" destId="{65ECDC74-F040-44B8-A8E8-64D30CAACA7D}" srcOrd="0" destOrd="0" presId="urn:microsoft.com/office/officeart/2005/8/layout/orgChart1"/>
    <dgm:cxn modelId="{2C9318B2-E641-427E-8FB2-B695C6CE1131}" type="presParOf" srcId="{22FCCFCE-D804-4218-8C5C-A92713ACB843}" destId="{7F9CCE01-EC00-4E5E-80F9-5716E1D3F0F9}" srcOrd="1" destOrd="0" presId="urn:microsoft.com/office/officeart/2005/8/layout/orgChart1"/>
    <dgm:cxn modelId="{6AF41521-89AD-4A29-965F-97722BF66161}" type="presParOf" srcId="{821948E5-DDF4-4BFF-A4B8-FC1FB6FBF169}" destId="{E7981CEA-DCEA-4738-8D3E-A66290E59DDC}" srcOrd="1" destOrd="0" presId="urn:microsoft.com/office/officeart/2005/8/layout/orgChart1"/>
    <dgm:cxn modelId="{29AB9B62-1023-4590-9345-BD1F4BFE88DB}" type="presParOf" srcId="{E7981CEA-DCEA-4738-8D3E-A66290E59DDC}" destId="{23CA7B3A-19B9-4453-9688-F16D5F29A08D}" srcOrd="0" destOrd="0" presId="urn:microsoft.com/office/officeart/2005/8/layout/orgChart1"/>
    <dgm:cxn modelId="{970EC0DD-82AE-45BC-88E1-7D525D290F78}" type="presParOf" srcId="{E7981CEA-DCEA-4738-8D3E-A66290E59DDC}" destId="{CED642D3-6496-4BF7-AE21-19B7B79D652B}" srcOrd="1" destOrd="0" presId="urn:microsoft.com/office/officeart/2005/8/layout/orgChart1"/>
    <dgm:cxn modelId="{A51CDF6F-B0EC-430A-BA4E-F93D81B2167A}" type="presParOf" srcId="{CED642D3-6496-4BF7-AE21-19B7B79D652B}" destId="{247A7C19-BAB4-400F-906D-A5A19EA5056C}" srcOrd="0" destOrd="0" presId="urn:microsoft.com/office/officeart/2005/8/layout/orgChart1"/>
    <dgm:cxn modelId="{1DB77FFB-DFF8-4D3D-BB1E-928EC37F71E4}" type="presParOf" srcId="{247A7C19-BAB4-400F-906D-A5A19EA5056C}" destId="{B9F545FB-7236-4B4A-92B5-2B98CABE29A2}" srcOrd="0" destOrd="0" presId="urn:microsoft.com/office/officeart/2005/8/layout/orgChart1"/>
    <dgm:cxn modelId="{6DB3128E-87BA-4F18-AE84-D6C2F7932FF9}" type="presParOf" srcId="{247A7C19-BAB4-400F-906D-A5A19EA5056C}" destId="{EFD8F99B-92F1-4C1F-951F-02B2BFB1EA5A}" srcOrd="1" destOrd="0" presId="urn:microsoft.com/office/officeart/2005/8/layout/orgChart1"/>
    <dgm:cxn modelId="{77C96C7D-7480-48D3-BF1A-8070A07E1349}" type="presParOf" srcId="{CED642D3-6496-4BF7-AE21-19B7B79D652B}" destId="{B766CB4D-354A-497D-8D69-EE4202901B30}" srcOrd="1" destOrd="0" presId="urn:microsoft.com/office/officeart/2005/8/layout/orgChart1"/>
    <dgm:cxn modelId="{9F6DABD1-B257-4E92-A175-C6C1A602BBBA}" type="presParOf" srcId="{B766CB4D-354A-497D-8D69-EE4202901B30}" destId="{66AE5CE6-A4F6-457C-AD22-6C23F029E8F2}" srcOrd="0" destOrd="0" presId="urn:microsoft.com/office/officeart/2005/8/layout/orgChart1"/>
    <dgm:cxn modelId="{56ACE505-D808-46CD-8212-6F3447AA79DC}" type="presParOf" srcId="{B766CB4D-354A-497D-8D69-EE4202901B30}" destId="{E32F7BF0-1F5E-4AC1-B17C-0393C0C13031}" srcOrd="1" destOrd="0" presId="urn:microsoft.com/office/officeart/2005/8/layout/orgChart1"/>
    <dgm:cxn modelId="{564AE2DD-87C0-4668-91AA-361411DE5243}" type="presParOf" srcId="{E32F7BF0-1F5E-4AC1-B17C-0393C0C13031}" destId="{CD647FBB-7160-4032-B1E5-2E2174DA219E}" srcOrd="0" destOrd="0" presId="urn:microsoft.com/office/officeart/2005/8/layout/orgChart1"/>
    <dgm:cxn modelId="{CA471BA4-4D98-4E8E-B938-A3223186A1B4}" type="presParOf" srcId="{CD647FBB-7160-4032-B1E5-2E2174DA219E}" destId="{CEBA5D03-1868-4A24-87C9-A217BA5A3819}" srcOrd="0" destOrd="0" presId="urn:microsoft.com/office/officeart/2005/8/layout/orgChart1"/>
    <dgm:cxn modelId="{9215BAFE-824F-4BE1-847C-B6BD9105AE44}" type="presParOf" srcId="{CD647FBB-7160-4032-B1E5-2E2174DA219E}" destId="{D648C771-0B22-4F08-8118-5FBAEBEB4D5D}" srcOrd="1" destOrd="0" presId="urn:microsoft.com/office/officeart/2005/8/layout/orgChart1"/>
    <dgm:cxn modelId="{4C93DA36-110E-4A1C-B7AA-894ADD31A7A7}" type="presParOf" srcId="{E32F7BF0-1F5E-4AC1-B17C-0393C0C13031}" destId="{85211D76-7AF2-479E-A1A7-B25FA02AB3C8}" srcOrd="1" destOrd="0" presId="urn:microsoft.com/office/officeart/2005/8/layout/orgChart1"/>
    <dgm:cxn modelId="{94A961FB-D060-4A41-8325-382BBADFE0DD}" type="presParOf" srcId="{E32F7BF0-1F5E-4AC1-B17C-0393C0C13031}" destId="{0F9232E5-DD08-445C-A948-4CE4145D20E8}" srcOrd="2" destOrd="0" presId="urn:microsoft.com/office/officeart/2005/8/layout/orgChart1"/>
    <dgm:cxn modelId="{F5247C7E-698C-45D8-8663-0B16F3BAD1E1}" type="presParOf" srcId="{B766CB4D-354A-497D-8D69-EE4202901B30}" destId="{209FC118-A735-4612-98DB-B69AE1547F4E}" srcOrd="2" destOrd="0" presId="urn:microsoft.com/office/officeart/2005/8/layout/orgChart1"/>
    <dgm:cxn modelId="{654899BC-8139-44C9-B4EE-EA51F965BBD0}" type="presParOf" srcId="{B766CB4D-354A-497D-8D69-EE4202901B30}" destId="{6756A6EF-E311-4491-99D6-BE3368BB6EDE}" srcOrd="3" destOrd="0" presId="urn:microsoft.com/office/officeart/2005/8/layout/orgChart1"/>
    <dgm:cxn modelId="{994DE089-2606-4A3A-8BA9-17B18F412A4B}" type="presParOf" srcId="{6756A6EF-E311-4491-99D6-BE3368BB6EDE}" destId="{EDA71965-F16D-4CC6-AE82-F84D74AEEBA9}" srcOrd="0" destOrd="0" presId="urn:microsoft.com/office/officeart/2005/8/layout/orgChart1"/>
    <dgm:cxn modelId="{3D373759-7512-4CD1-B989-F9380BAD0448}" type="presParOf" srcId="{EDA71965-F16D-4CC6-AE82-F84D74AEEBA9}" destId="{296930F8-54AC-4B1B-A096-54A42490101C}" srcOrd="0" destOrd="0" presId="urn:microsoft.com/office/officeart/2005/8/layout/orgChart1"/>
    <dgm:cxn modelId="{88E1AD97-B016-49E6-8E9B-148DA7EFD8F3}" type="presParOf" srcId="{EDA71965-F16D-4CC6-AE82-F84D74AEEBA9}" destId="{F31FC8D6-C4A5-46EA-A139-0AB835A01493}" srcOrd="1" destOrd="0" presId="urn:microsoft.com/office/officeart/2005/8/layout/orgChart1"/>
    <dgm:cxn modelId="{E9BF6B77-5327-4B74-936C-C53B35B89C36}" type="presParOf" srcId="{6756A6EF-E311-4491-99D6-BE3368BB6EDE}" destId="{432FAA5D-FA9A-4343-BD15-97231CD997F5}" srcOrd="1" destOrd="0" presId="urn:microsoft.com/office/officeart/2005/8/layout/orgChart1"/>
    <dgm:cxn modelId="{B7152EBA-4653-48B1-A325-6348791F7985}" type="presParOf" srcId="{6756A6EF-E311-4491-99D6-BE3368BB6EDE}" destId="{74AFE52E-1CCD-45FE-837E-FEBCE62A2207}" srcOrd="2" destOrd="0" presId="urn:microsoft.com/office/officeart/2005/8/layout/orgChart1"/>
    <dgm:cxn modelId="{43938629-C52A-48FE-8A89-D9B0822A8C35}" type="presParOf" srcId="{B766CB4D-354A-497D-8D69-EE4202901B30}" destId="{5B2AED75-D319-4E41-8327-504A2F3CA4AF}" srcOrd="4" destOrd="0" presId="urn:microsoft.com/office/officeart/2005/8/layout/orgChart1"/>
    <dgm:cxn modelId="{843B5415-6F72-478E-B281-953BB3C606BF}" type="presParOf" srcId="{B766CB4D-354A-497D-8D69-EE4202901B30}" destId="{2C62AF02-9368-4EC2-BABC-83546D891119}" srcOrd="5" destOrd="0" presId="urn:microsoft.com/office/officeart/2005/8/layout/orgChart1"/>
    <dgm:cxn modelId="{06E6B47C-7363-4D14-823A-303AAA448349}" type="presParOf" srcId="{2C62AF02-9368-4EC2-BABC-83546D891119}" destId="{D8524C8D-A5D8-48D8-884F-59EFE2550EC4}" srcOrd="0" destOrd="0" presId="urn:microsoft.com/office/officeart/2005/8/layout/orgChart1"/>
    <dgm:cxn modelId="{F78A2784-26CD-48D0-A563-EBB25452CECB}" type="presParOf" srcId="{D8524C8D-A5D8-48D8-884F-59EFE2550EC4}" destId="{D7C4D7BE-E423-48F3-84B1-28579358C9A0}" srcOrd="0" destOrd="0" presId="urn:microsoft.com/office/officeart/2005/8/layout/orgChart1"/>
    <dgm:cxn modelId="{EF8F9EDC-F9D0-4F65-B8C2-E668F3BE1F8B}" type="presParOf" srcId="{D8524C8D-A5D8-48D8-884F-59EFE2550EC4}" destId="{D3809A77-CFD3-4E90-9123-C79FDB7778E9}" srcOrd="1" destOrd="0" presId="urn:microsoft.com/office/officeart/2005/8/layout/orgChart1"/>
    <dgm:cxn modelId="{A3F18EBE-8D69-4D9E-9F3E-B859265EE1A3}" type="presParOf" srcId="{2C62AF02-9368-4EC2-BABC-83546D891119}" destId="{FC847A86-4C35-4E12-8500-547F75C65490}" srcOrd="1" destOrd="0" presId="urn:microsoft.com/office/officeart/2005/8/layout/orgChart1"/>
    <dgm:cxn modelId="{15CD900B-92B7-4D8F-A3C5-F5723C732373}" type="presParOf" srcId="{2C62AF02-9368-4EC2-BABC-83546D891119}" destId="{CFA58C22-F220-4187-80DB-CBAF8240335D}" srcOrd="2" destOrd="0" presId="urn:microsoft.com/office/officeart/2005/8/layout/orgChart1"/>
    <dgm:cxn modelId="{84D8A0CB-C94D-4FF9-8DA9-AB7E7B16C1BA}" type="presParOf" srcId="{B766CB4D-354A-497D-8D69-EE4202901B30}" destId="{4BD8007A-868D-4063-A5DE-6184B1E3125B}" srcOrd="6" destOrd="0" presId="urn:microsoft.com/office/officeart/2005/8/layout/orgChart1"/>
    <dgm:cxn modelId="{05A8C5C1-2EB3-44F0-860C-D925E46B763F}" type="presParOf" srcId="{B766CB4D-354A-497D-8D69-EE4202901B30}" destId="{1617C739-79C7-4F81-96CD-8074DF36850A}" srcOrd="7" destOrd="0" presId="urn:microsoft.com/office/officeart/2005/8/layout/orgChart1"/>
    <dgm:cxn modelId="{A353D9BB-5F6B-475B-94BC-1A0089C4ED22}" type="presParOf" srcId="{1617C739-79C7-4F81-96CD-8074DF36850A}" destId="{695B4E93-5B6E-423C-A017-0ABD67B74340}" srcOrd="0" destOrd="0" presId="urn:microsoft.com/office/officeart/2005/8/layout/orgChart1"/>
    <dgm:cxn modelId="{A657C3F1-B2A0-4BE5-8491-6BF5B5E3BE40}" type="presParOf" srcId="{695B4E93-5B6E-423C-A017-0ABD67B74340}" destId="{5C4CE219-C0FB-4893-8CFD-67281FDCEF37}" srcOrd="0" destOrd="0" presId="urn:microsoft.com/office/officeart/2005/8/layout/orgChart1"/>
    <dgm:cxn modelId="{97919992-DC3C-44A9-9367-7CF4FC820EB6}" type="presParOf" srcId="{695B4E93-5B6E-423C-A017-0ABD67B74340}" destId="{0D64B381-1C00-4043-BEC9-396E6C3F8CB1}" srcOrd="1" destOrd="0" presId="urn:microsoft.com/office/officeart/2005/8/layout/orgChart1"/>
    <dgm:cxn modelId="{CD0458BF-24FC-4786-A398-481BFE7BCA05}" type="presParOf" srcId="{1617C739-79C7-4F81-96CD-8074DF36850A}" destId="{D520E003-1ECD-40F5-AB9F-8C86EA62570B}" srcOrd="1" destOrd="0" presId="urn:microsoft.com/office/officeart/2005/8/layout/orgChart1"/>
    <dgm:cxn modelId="{E0A41FF4-394C-423E-B6F8-E890FC006ED9}" type="presParOf" srcId="{1617C739-79C7-4F81-96CD-8074DF36850A}" destId="{66A74A48-6EC7-4030-A39C-A0A71C640647}" srcOrd="2" destOrd="0" presId="urn:microsoft.com/office/officeart/2005/8/layout/orgChart1"/>
    <dgm:cxn modelId="{2229AE79-7F52-4B7A-85B8-DD18D43D47E2}" type="presParOf" srcId="{CED642D3-6496-4BF7-AE21-19B7B79D652B}" destId="{4B2CF697-158F-4F27-8166-834F91C350CF}" srcOrd="2" destOrd="0" presId="urn:microsoft.com/office/officeart/2005/8/layout/orgChart1"/>
    <dgm:cxn modelId="{B641B815-9065-4AED-856B-A1C1C081A454}" type="presParOf" srcId="{E7981CEA-DCEA-4738-8D3E-A66290E59DDC}" destId="{872BF205-21F5-490C-BA22-3BC897276A10}" srcOrd="2" destOrd="0" presId="urn:microsoft.com/office/officeart/2005/8/layout/orgChart1"/>
    <dgm:cxn modelId="{B9316310-63DE-45D9-962D-31FEF0E10CF1}" type="presParOf" srcId="{E7981CEA-DCEA-4738-8D3E-A66290E59DDC}" destId="{D2459599-FF05-417D-8C75-492747F424A1}" srcOrd="3" destOrd="0" presId="urn:microsoft.com/office/officeart/2005/8/layout/orgChart1"/>
    <dgm:cxn modelId="{CDEEB7FF-5094-4B65-809A-94394A09D97C}" type="presParOf" srcId="{D2459599-FF05-417D-8C75-492747F424A1}" destId="{291A9031-7E69-4D57-A540-0769B85D31B9}" srcOrd="0" destOrd="0" presId="urn:microsoft.com/office/officeart/2005/8/layout/orgChart1"/>
    <dgm:cxn modelId="{8C2356E7-1761-43A3-AC1A-1C65BC9C3D22}" type="presParOf" srcId="{291A9031-7E69-4D57-A540-0769B85D31B9}" destId="{FBCFA2B3-E050-4053-B80D-7E6D2F334F22}" srcOrd="0" destOrd="0" presId="urn:microsoft.com/office/officeart/2005/8/layout/orgChart1"/>
    <dgm:cxn modelId="{9EB9564F-C7DC-4D4E-9292-2DB17015C233}" type="presParOf" srcId="{291A9031-7E69-4D57-A540-0769B85D31B9}" destId="{42FD68D3-9593-4824-8BEB-8C9788F7A2BA}" srcOrd="1" destOrd="0" presId="urn:microsoft.com/office/officeart/2005/8/layout/orgChart1"/>
    <dgm:cxn modelId="{869C4E80-3EFB-400B-9F06-51CB5AD90657}" type="presParOf" srcId="{D2459599-FF05-417D-8C75-492747F424A1}" destId="{309EDBB3-AD0D-402F-9430-CB75AB85AB5E}" srcOrd="1" destOrd="0" presId="urn:microsoft.com/office/officeart/2005/8/layout/orgChart1"/>
    <dgm:cxn modelId="{7B04F7E7-84B4-4E66-9492-0FD00CDD8AF5}" type="presParOf" srcId="{309EDBB3-AD0D-402F-9430-CB75AB85AB5E}" destId="{DA8ACDF5-93EA-4481-8F1A-926DCEBB81E8}" srcOrd="0" destOrd="0" presId="urn:microsoft.com/office/officeart/2005/8/layout/orgChart1"/>
    <dgm:cxn modelId="{C1B299DA-00D2-413E-BC46-6A59BC343BA9}" type="presParOf" srcId="{309EDBB3-AD0D-402F-9430-CB75AB85AB5E}" destId="{5D11FCED-571E-45AE-92FB-12EA959DAFD9}" srcOrd="1" destOrd="0" presId="urn:microsoft.com/office/officeart/2005/8/layout/orgChart1"/>
    <dgm:cxn modelId="{159ACD96-4E17-43FA-AF69-3CC8CFEC19CB}" type="presParOf" srcId="{5D11FCED-571E-45AE-92FB-12EA959DAFD9}" destId="{2A353756-4465-4871-AB61-159C2AB3454D}" srcOrd="0" destOrd="0" presId="urn:microsoft.com/office/officeart/2005/8/layout/orgChart1"/>
    <dgm:cxn modelId="{BAAE8655-AC29-40A3-8EB1-09B798D078E4}" type="presParOf" srcId="{2A353756-4465-4871-AB61-159C2AB3454D}" destId="{AB5564DA-7567-4240-9CB8-7AF4F803740F}" srcOrd="0" destOrd="0" presId="urn:microsoft.com/office/officeart/2005/8/layout/orgChart1"/>
    <dgm:cxn modelId="{A7AEADF8-A0E0-417F-A0A1-1D3F09F104A7}" type="presParOf" srcId="{2A353756-4465-4871-AB61-159C2AB3454D}" destId="{3CF678E9-C428-4BEF-9C4B-EFA59E74CEA1}" srcOrd="1" destOrd="0" presId="urn:microsoft.com/office/officeart/2005/8/layout/orgChart1"/>
    <dgm:cxn modelId="{3C716D7B-F32D-4C0F-91AA-BDACEDCCDEA7}" type="presParOf" srcId="{5D11FCED-571E-45AE-92FB-12EA959DAFD9}" destId="{DDCB9A5B-5C4F-4061-98DA-100E0CD531B3}" srcOrd="1" destOrd="0" presId="urn:microsoft.com/office/officeart/2005/8/layout/orgChart1"/>
    <dgm:cxn modelId="{DDF878CF-FCF4-4B23-8D48-91282C0EAE9E}" type="presParOf" srcId="{5D11FCED-571E-45AE-92FB-12EA959DAFD9}" destId="{17CA41CF-A2D0-498B-A2AE-9BA191733C85}" srcOrd="2" destOrd="0" presId="urn:microsoft.com/office/officeart/2005/8/layout/orgChart1"/>
    <dgm:cxn modelId="{935CCE96-10DF-4F3F-BF56-5E202482D642}" type="presParOf" srcId="{D2459599-FF05-417D-8C75-492747F424A1}" destId="{C7CE9522-26BB-4379-9275-F33C12042F1D}" srcOrd="2" destOrd="0" presId="urn:microsoft.com/office/officeart/2005/8/layout/orgChart1"/>
    <dgm:cxn modelId="{2F7C0C67-8778-4A3C-BD69-F015D6FEC52A}" type="presParOf" srcId="{821948E5-DDF4-4BFF-A4B8-FC1FB6FBF169}" destId="{D54395AD-8118-4692-AF03-BD314F594245}" srcOrd="2" destOrd="0" presId="urn:microsoft.com/office/officeart/2005/8/layout/orgChart1"/>
    <dgm:cxn modelId="{397598AC-C623-4C5C-9739-B1FDC1E3C2D1}" type="presParOf" srcId="{829F9874-FBF0-4C37-BBC6-B85E80F9D8B9}" destId="{1B1DAE2E-89B9-4315-9D7F-A9FEE7AB4C88}" srcOrd="2" destOrd="0" presId="urn:microsoft.com/office/officeart/2005/8/layout/orgChart1"/>
    <dgm:cxn modelId="{0A80603A-0A2D-42DA-986E-F7010A436F52}" type="presParOf" srcId="{829F9874-FBF0-4C37-BBC6-B85E80F9D8B9}" destId="{37BC9776-F145-4DE4-BD7E-8672904A5D07}" srcOrd="3" destOrd="0" presId="urn:microsoft.com/office/officeart/2005/8/layout/orgChart1"/>
    <dgm:cxn modelId="{BB7DCC6C-A95E-4FE4-A5D4-2B1630734E27}" type="presParOf" srcId="{37BC9776-F145-4DE4-BD7E-8672904A5D07}" destId="{AFDD339D-CC75-464C-B649-1D950B9F9897}" srcOrd="0" destOrd="0" presId="urn:microsoft.com/office/officeart/2005/8/layout/orgChart1"/>
    <dgm:cxn modelId="{FD3D2C94-E4A8-49AA-82E0-157BC3A69171}" type="presParOf" srcId="{AFDD339D-CC75-464C-B649-1D950B9F9897}" destId="{941A095E-CBCB-4123-88E7-F34CD261C536}" srcOrd="0" destOrd="0" presId="urn:microsoft.com/office/officeart/2005/8/layout/orgChart1"/>
    <dgm:cxn modelId="{FCFC32D4-584B-43DD-9B12-498D29143ADC}" type="presParOf" srcId="{AFDD339D-CC75-464C-B649-1D950B9F9897}" destId="{0E9FC70A-DCA6-4D5F-B356-7E71BE52E4A0}" srcOrd="1" destOrd="0" presId="urn:microsoft.com/office/officeart/2005/8/layout/orgChart1"/>
    <dgm:cxn modelId="{1B2EE6A4-361A-4FBE-A82F-C5B7533FFBB6}" type="presParOf" srcId="{37BC9776-F145-4DE4-BD7E-8672904A5D07}" destId="{732032A1-1DFE-46BE-B78F-DC674CB5A640}" srcOrd="1" destOrd="0" presId="urn:microsoft.com/office/officeart/2005/8/layout/orgChart1"/>
    <dgm:cxn modelId="{6B09BD78-8F81-45F1-99EF-61B69169F9F6}" type="presParOf" srcId="{732032A1-1DFE-46BE-B78F-DC674CB5A640}" destId="{6DEE134F-074F-45D4-B48E-EFCA9954AC86}" srcOrd="0" destOrd="0" presId="urn:microsoft.com/office/officeart/2005/8/layout/orgChart1"/>
    <dgm:cxn modelId="{F634A257-CB56-4138-8C05-E1E64B169A51}" type="presParOf" srcId="{732032A1-1DFE-46BE-B78F-DC674CB5A640}" destId="{1BF2AAB5-BAEC-4E82-9C52-84F54E548EBF}" srcOrd="1" destOrd="0" presId="urn:microsoft.com/office/officeart/2005/8/layout/orgChart1"/>
    <dgm:cxn modelId="{1EC02F1F-AEED-4527-80DB-10285D959260}" type="presParOf" srcId="{1BF2AAB5-BAEC-4E82-9C52-84F54E548EBF}" destId="{A9E3CF30-D374-4A7A-B1FA-5EBFB3FCEEEA}" srcOrd="0" destOrd="0" presId="urn:microsoft.com/office/officeart/2005/8/layout/orgChart1"/>
    <dgm:cxn modelId="{E66897AE-2198-43EC-9D96-B35001F87A48}" type="presParOf" srcId="{A9E3CF30-D374-4A7A-B1FA-5EBFB3FCEEEA}" destId="{4DB00490-7478-4E7C-BB00-F606F909651F}" srcOrd="0" destOrd="0" presId="urn:microsoft.com/office/officeart/2005/8/layout/orgChart1"/>
    <dgm:cxn modelId="{1658D9B6-F3AE-47DE-8402-EA41B9077479}" type="presParOf" srcId="{A9E3CF30-D374-4A7A-B1FA-5EBFB3FCEEEA}" destId="{A7204089-C950-479E-ABF8-F77D17CC1412}" srcOrd="1" destOrd="0" presId="urn:microsoft.com/office/officeart/2005/8/layout/orgChart1"/>
    <dgm:cxn modelId="{322D0893-DA32-4773-8659-3504B1C8CF6F}" type="presParOf" srcId="{1BF2AAB5-BAEC-4E82-9C52-84F54E548EBF}" destId="{B4A93F01-D2B6-4C24-AA4E-5053595814F7}" srcOrd="1" destOrd="0" presId="urn:microsoft.com/office/officeart/2005/8/layout/orgChart1"/>
    <dgm:cxn modelId="{584E5DF5-6540-4395-9412-4DB440EA0B39}" type="presParOf" srcId="{B4A93F01-D2B6-4C24-AA4E-5053595814F7}" destId="{D68BEA6C-807E-4D15-ACFE-E164B1D852B0}" srcOrd="0" destOrd="0" presId="urn:microsoft.com/office/officeart/2005/8/layout/orgChart1"/>
    <dgm:cxn modelId="{F1739587-B8FF-452F-8E58-CF750D38DE24}" type="presParOf" srcId="{B4A93F01-D2B6-4C24-AA4E-5053595814F7}" destId="{997CB57D-8FEE-4014-957B-A4ED110B4EAF}" srcOrd="1" destOrd="0" presId="urn:microsoft.com/office/officeart/2005/8/layout/orgChart1"/>
    <dgm:cxn modelId="{E5A48E05-E19F-432E-9B96-7392E96FD6E9}" type="presParOf" srcId="{997CB57D-8FEE-4014-957B-A4ED110B4EAF}" destId="{81E7B08D-6916-4613-8F40-DBBD63048730}" srcOrd="0" destOrd="0" presId="urn:microsoft.com/office/officeart/2005/8/layout/orgChart1"/>
    <dgm:cxn modelId="{13058F57-36FF-4EAF-93F8-5344092BBB8B}" type="presParOf" srcId="{81E7B08D-6916-4613-8F40-DBBD63048730}" destId="{8A5E981A-52E5-4938-8067-F4474CB7CED7}" srcOrd="0" destOrd="0" presId="urn:microsoft.com/office/officeart/2005/8/layout/orgChart1"/>
    <dgm:cxn modelId="{308C2F67-671D-44C2-AD94-09E974D3901F}" type="presParOf" srcId="{81E7B08D-6916-4613-8F40-DBBD63048730}" destId="{FE4F5BCC-691C-42A6-B6E0-D744B65CB296}" srcOrd="1" destOrd="0" presId="urn:microsoft.com/office/officeart/2005/8/layout/orgChart1"/>
    <dgm:cxn modelId="{8F1BCAFD-323B-4F5D-A886-83FE7077B972}" type="presParOf" srcId="{997CB57D-8FEE-4014-957B-A4ED110B4EAF}" destId="{CC951DDE-21BB-4476-BFEE-168F304FA899}" srcOrd="1" destOrd="0" presId="urn:microsoft.com/office/officeart/2005/8/layout/orgChart1"/>
    <dgm:cxn modelId="{906E96B0-6020-4FE5-ABE2-2793358DAC8D}" type="presParOf" srcId="{997CB57D-8FEE-4014-957B-A4ED110B4EAF}" destId="{DA8CD1F1-1B95-4DD8-9544-D3C9C89A6CAB}" srcOrd="2" destOrd="0" presId="urn:microsoft.com/office/officeart/2005/8/layout/orgChart1"/>
    <dgm:cxn modelId="{96A3C6AC-289F-4362-B0FE-EC6001755F73}" type="presParOf" srcId="{B4A93F01-D2B6-4C24-AA4E-5053595814F7}" destId="{9661B496-BD8E-437E-8ACC-983FA1A9F5B7}" srcOrd="2" destOrd="0" presId="urn:microsoft.com/office/officeart/2005/8/layout/orgChart1"/>
    <dgm:cxn modelId="{A260BAE8-3372-4718-AC3A-E70EDA6B7CCC}" type="presParOf" srcId="{B4A93F01-D2B6-4C24-AA4E-5053595814F7}" destId="{5514EF03-A045-44CA-8851-E5DCD653FEC0}" srcOrd="3" destOrd="0" presId="urn:microsoft.com/office/officeart/2005/8/layout/orgChart1"/>
    <dgm:cxn modelId="{3F00222B-AFD1-4A28-A0B7-3AA0309B2D76}" type="presParOf" srcId="{5514EF03-A045-44CA-8851-E5DCD653FEC0}" destId="{9E2ABE6A-3ACE-44D6-BCE7-066ADD184C12}" srcOrd="0" destOrd="0" presId="urn:microsoft.com/office/officeart/2005/8/layout/orgChart1"/>
    <dgm:cxn modelId="{A2B152F5-F639-44CB-92A1-7DB7D78B05FD}" type="presParOf" srcId="{9E2ABE6A-3ACE-44D6-BCE7-066ADD184C12}" destId="{1D05C879-4745-4F26-83D6-445DE4AF4389}" srcOrd="0" destOrd="0" presId="urn:microsoft.com/office/officeart/2005/8/layout/orgChart1"/>
    <dgm:cxn modelId="{F93AABB4-CB20-4D02-8DF0-CD19320FF11C}" type="presParOf" srcId="{9E2ABE6A-3ACE-44D6-BCE7-066ADD184C12}" destId="{E90D9F28-C5D1-4102-A9D2-BA6FA2C5B762}" srcOrd="1" destOrd="0" presId="urn:microsoft.com/office/officeart/2005/8/layout/orgChart1"/>
    <dgm:cxn modelId="{86A0EFB2-FA2A-4520-9ABA-8F3A1F15FF6F}" type="presParOf" srcId="{5514EF03-A045-44CA-8851-E5DCD653FEC0}" destId="{E6B1576A-8FB0-4D6F-8CA6-A6F943D9F619}" srcOrd="1" destOrd="0" presId="urn:microsoft.com/office/officeart/2005/8/layout/orgChart1"/>
    <dgm:cxn modelId="{D2B8E689-FB09-4EF2-AAD2-8BC4ED4CA564}" type="presParOf" srcId="{5514EF03-A045-44CA-8851-E5DCD653FEC0}" destId="{45E4DA74-02C7-4A82-A004-C93ADDB6F4C3}" srcOrd="2" destOrd="0" presId="urn:microsoft.com/office/officeart/2005/8/layout/orgChart1"/>
    <dgm:cxn modelId="{DA273493-F6C1-43E9-8CBC-DC57CB2C28B7}" type="presParOf" srcId="{B4A93F01-D2B6-4C24-AA4E-5053595814F7}" destId="{70BF8B4F-BC8E-4AEF-AA77-FF0EF1E5E6B7}" srcOrd="4" destOrd="0" presId="urn:microsoft.com/office/officeart/2005/8/layout/orgChart1"/>
    <dgm:cxn modelId="{9352A846-EB0D-4FEF-85AE-D23E5FCC71E7}" type="presParOf" srcId="{B4A93F01-D2B6-4C24-AA4E-5053595814F7}" destId="{DF47A1AF-D96C-4C57-805E-66D1656CC558}" srcOrd="5" destOrd="0" presId="urn:microsoft.com/office/officeart/2005/8/layout/orgChart1"/>
    <dgm:cxn modelId="{3187ECF6-48BE-4F2F-ADA0-5FDCE6F9F8AE}" type="presParOf" srcId="{DF47A1AF-D96C-4C57-805E-66D1656CC558}" destId="{8AEC0D64-DFC3-470B-A2D0-E4A2D6258CF2}" srcOrd="0" destOrd="0" presId="urn:microsoft.com/office/officeart/2005/8/layout/orgChart1"/>
    <dgm:cxn modelId="{0CD8FFD7-C8C4-4CAC-893C-DE25F97952D7}" type="presParOf" srcId="{8AEC0D64-DFC3-470B-A2D0-E4A2D6258CF2}" destId="{040C3DB6-F275-430B-82D8-7A5EF65D21FF}" srcOrd="0" destOrd="0" presId="urn:microsoft.com/office/officeart/2005/8/layout/orgChart1"/>
    <dgm:cxn modelId="{7B547BA5-376A-40E1-8E12-F6C877CD0402}" type="presParOf" srcId="{8AEC0D64-DFC3-470B-A2D0-E4A2D6258CF2}" destId="{699B0DFD-D586-4A05-9E8E-0513951FC767}" srcOrd="1" destOrd="0" presId="urn:microsoft.com/office/officeart/2005/8/layout/orgChart1"/>
    <dgm:cxn modelId="{65EDFD52-5E28-455C-A8E0-340E02BDCF8B}" type="presParOf" srcId="{DF47A1AF-D96C-4C57-805E-66D1656CC558}" destId="{965A282A-27F3-4372-AF42-B8570E60918A}" srcOrd="1" destOrd="0" presId="urn:microsoft.com/office/officeart/2005/8/layout/orgChart1"/>
    <dgm:cxn modelId="{15C7057C-EED3-4A9E-B51B-469599935481}" type="presParOf" srcId="{DF47A1AF-D96C-4C57-805E-66D1656CC558}" destId="{27A61B41-4944-4F56-B51F-3B967FB6ABF1}" srcOrd="2" destOrd="0" presId="urn:microsoft.com/office/officeart/2005/8/layout/orgChart1"/>
    <dgm:cxn modelId="{365FF5E8-7C26-41F6-90F9-85ECC6063E71}" type="presParOf" srcId="{B4A93F01-D2B6-4C24-AA4E-5053595814F7}" destId="{267976D7-1A0C-4C97-80AD-B69779F322DB}" srcOrd="6" destOrd="0" presId="urn:microsoft.com/office/officeart/2005/8/layout/orgChart1"/>
    <dgm:cxn modelId="{F4E9033B-89C5-45E3-AB61-BB79D06BB891}" type="presParOf" srcId="{B4A93F01-D2B6-4C24-AA4E-5053595814F7}" destId="{C6DA875E-CEB9-4893-80DB-C9BA64EFFFFB}" srcOrd="7" destOrd="0" presId="urn:microsoft.com/office/officeart/2005/8/layout/orgChart1"/>
    <dgm:cxn modelId="{E29BEA50-BD5A-4737-B3D6-2BD0BFC15398}" type="presParOf" srcId="{C6DA875E-CEB9-4893-80DB-C9BA64EFFFFB}" destId="{4F58FDC6-EAC2-4214-BCD0-93277E8C94B7}" srcOrd="0" destOrd="0" presId="urn:microsoft.com/office/officeart/2005/8/layout/orgChart1"/>
    <dgm:cxn modelId="{DF4BF740-7A3B-4F9B-BC2F-1E5D49851E04}" type="presParOf" srcId="{4F58FDC6-EAC2-4214-BCD0-93277E8C94B7}" destId="{0B646A62-AA4A-4BBC-978C-00DAC11A9003}" srcOrd="0" destOrd="0" presId="urn:microsoft.com/office/officeart/2005/8/layout/orgChart1"/>
    <dgm:cxn modelId="{5BA5AB5C-42A2-44D6-BDAD-10738F1FF7B4}" type="presParOf" srcId="{4F58FDC6-EAC2-4214-BCD0-93277E8C94B7}" destId="{2DB53A87-5966-498E-BF8F-5B6B31694669}" srcOrd="1" destOrd="0" presId="urn:microsoft.com/office/officeart/2005/8/layout/orgChart1"/>
    <dgm:cxn modelId="{5A572133-9060-44D7-ADF0-88131E115AC1}" type="presParOf" srcId="{C6DA875E-CEB9-4893-80DB-C9BA64EFFFFB}" destId="{9C2DAD41-5F2A-464D-8EA6-8C96428CDF23}" srcOrd="1" destOrd="0" presId="urn:microsoft.com/office/officeart/2005/8/layout/orgChart1"/>
    <dgm:cxn modelId="{992289EC-AE4C-4306-B7EB-7F1F71E02FB9}" type="presParOf" srcId="{C6DA875E-CEB9-4893-80DB-C9BA64EFFFFB}" destId="{550A58A1-0F24-46B3-8E45-58A134743E82}" srcOrd="2" destOrd="0" presId="urn:microsoft.com/office/officeart/2005/8/layout/orgChart1"/>
    <dgm:cxn modelId="{EFCF133E-E4F3-4BCA-9BA6-AB1077658CEA}" type="presParOf" srcId="{1BF2AAB5-BAEC-4E82-9C52-84F54E548EBF}" destId="{C65267B2-93A4-4327-931C-31B6458A5D74}" srcOrd="2" destOrd="0" presId="urn:microsoft.com/office/officeart/2005/8/layout/orgChart1"/>
    <dgm:cxn modelId="{15FEB7C7-C130-4492-B85A-8361CB902429}" type="presParOf" srcId="{732032A1-1DFE-46BE-B78F-DC674CB5A640}" destId="{4330E4B2-BDCF-4B58-BC56-FD0CA880B6D1}" srcOrd="2" destOrd="0" presId="urn:microsoft.com/office/officeart/2005/8/layout/orgChart1"/>
    <dgm:cxn modelId="{5848CAA9-9407-41D3-864A-ECAFEABD38B1}" type="presParOf" srcId="{732032A1-1DFE-46BE-B78F-DC674CB5A640}" destId="{75E74B06-AF32-4E97-94EE-76A0F35ED80B}" srcOrd="3" destOrd="0" presId="urn:microsoft.com/office/officeart/2005/8/layout/orgChart1"/>
    <dgm:cxn modelId="{53E24D91-1E39-4F11-8F6E-14A85F198A66}" type="presParOf" srcId="{75E74B06-AF32-4E97-94EE-76A0F35ED80B}" destId="{6933EA75-8C48-4CDC-8880-C6A3A6BB4605}" srcOrd="0" destOrd="0" presId="urn:microsoft.com/office/officeart/2005/8/layout/orgChart1"/>
    <dgm:cxn modelId="{77AD5B4A-DC88-4F11-8372-1F7FF87D5BBF}" type="presParOf" srcId="{6933EA75-8C48-4CDC-8880-C6A3A6BB4605}" destId="{DEC414AF-681D-47F8-8927-ECC7D00ED353}" srcOrd="0" destOrd="0" presId="urn:microsoft.com/office/officeart/2005/8/layout/orgChart1"/>
    <dgm:cxn modelId="{8D6F8034-BDB7-430A-93C4-55EC18DC60F9}" type="presParOf" srcId="{6933EA75-8C48-4CDC-8880-C6A3A6BB4605}" destId="{FCCA01CC-5B38-484A-A1FE-FBEAB08D2EAA}" srcOrd="1" destOrd="0" presId="urn:microsoft.com/office/officeart/2005/8/layout/orgChart1"/>
    <dgm:cxn modelId="{48779D48-9645-4D16-9165-E31E84C46F0F}" type="presParOf" srcId="{75E74B06-AF32-4E97-94EE-76A0F35ED80B}" destId="{E0D507FD-89BB-4F9F-868A-2707D53F158F}" srcOrd="1" destOrd="0" presId="urn:microsoft.com/office/officeart/2005/8/layout/orgChart1"/>
    <dgm:cxn modelId="{A6F6DC21-0407-40B6-96FD-1C14416E0606}" type="presParOf" srcId="{E0D507FD-89BB-4F9F-868A-2707D53F158F}" destId="{6C4FC096-5136-4120-8A8A-AC33C8147432}" srcOrd="0" destOrd="0" presId="urn:microsoft.com/office/officeart/2005/8/layout/orgChart1"/>
    <dgm:cxn modelId="{F8980540-E721-4E2D-904D-782646DFD87E}" type="presParOf" srcId="{E0D507FD-89BB-4F9F-868A-2707D53F158F}" destId="{7C057A0C-ADE1-494E-BE5F-C3B99AD6714E}" srcOrd="1" destOrd="0" presId="urn:microsoft.com/office/officeart/2005/8/layout/orgChart1"/>
    <dgm:cxn modelId="{E9E57C6E-6596-4783-969A-AAACA5048411}" type="presParOf" srcId="{7C057A0C-ADE1-494E-BE5F-C3B99AD6714E}" destId="{651C709F-F227-4B86-8375-4F49928CAE08}" srcOrd="0" destOrd="0" presId="urn:microsoft.com/office/officeart/2005/8/layout/orgChart1"/>
    <dgm:cxn modelId="{1F5B6425-4A45-4D54-A2B5-11E85BB912D5}" type="presParOf" srcId="{651C709F-F227-4B86-8375-4F49928CAE08}" destId="{D544C35B-8C1D-4301-800F-BADC6747FECA}" srcOrd="0" destOrd="0" presId="urn:microsoft.com/office/officeart/2005/8/layout/orgChart1"/>
    <dgm:cxn modelId="{D6BF9BCE-B001-4572-AE19-0C0030A4B723}" type="presParOf" srcId="{651C709F-F227-4B86-8375-4F49928CAE08}" destId="{7C01F610-AE4C-4C03-BE9D-A14D2EB371A6}" srcOrd="1" destOrd="0" presId="urn:microsoft.com/office/officeart/2005/8/layout/orgChart1"/>
    <dgm:cxn modelId="{DFE66C8F-BCD3-412D-B9C6-B9C6A19512BF}" type="presParOf" srcId="{7C057A0C-ADE1-494E-BE5F-C3B99AD6714E}" destId="{6573EE81-B5E3-4AA7-A6FE-1768741CC4F7}" srcOrd="1" destOrd="0" presId="urn:microsoft.com/office/officeart/2005/8/layout/orgChart1"/>
    <dgm:cxn modelId="{B41CD8D1-AC28-4E2D-AF6A-EE1780ACAFB6}" type="presParOf" srcId="{7C057A0C-ADE1-494E-BE5F-C3B99AD6714E}" destId="{E4421C43-B3AC-4C47-9153-E12DE7C584F1}" srcOrd="2" destOrd="0" presId="urn:microsoft.com/office/officeart/2005/8/layout/orgChart1"/>
    <dgm:cxn modelId="{29DDE861-9A0A-4D7C-A4C3-418A2140313B}" type="presParOf" srcId="{E0D507FD-89BB-4F9F-868A-2707D53F158F}" destId="{575457A8-9578-48A3-9780-21561E631284}" srcOrd="2" destOrd="0" presId="urn:microsoft.com/office/officeart/2005/8/layout/orgChart1"/>
    <dgm:cxn modelId="{D86A6700-36DD-4668-97B3-48201B1A56BF}" type="presParOf" srcId="{E0D507FD-89BB-4F9F-868A-2707D53F158F}" destId="{13D40B59-DF05-4DD1-96A5-43BC515074A0}" srcOrd="3" destOrd="0" presId="urn:microsoft.com/office/officeart/2005/8/layout/orgChart1"/>
    <dgm:cxn modelId="{1E8FD219-5F5B-4F84-9B9C-48BB140AFA9D}" type="presParOf" srcId="{13D40B59-DF05-4DD1-96A5-43BC515074A0}" destId="{09D6270E-1421-4668-A939-4ACB5560694D}" srcOrd="0" destOrd="0" presId="urn:microsoft.com/office/officeart/2005/8/layout/orgChart1"/>
    <dgm:cxn modelId="{45DA4853-C91E-4A1D-AE3B-FF882D4A1F22}" type="presParOf" srcId="{09D6270E-1421-4668-A939-4ACB5560694D}" destId="{813781A5-CFA0-4E95-AF13-27622A1F4171}" srcOrd="0" destOrd="0" presId="urn:microsoft.com/office/officeart/2005/8/layout/orgChart1"/>
    <dgm:cxn modelId="{9C45F209-4150-4B2F-8D64-01BBA8E8AC18}" type="presParOf" srcId="{09D6270E-1421-4668-A939-4ACB5560694D}" destId="{1222E66C-480E-41C0-B4C3-5A174B75067A}" srcOrd="1" destOrd="0" presId="urn:microsoft.com/office/officeart/2005/8/layout/orgChart1"/>
    <dgm:cxn modelId="{86F2DAAA-40D3-452F-85C8-8D21AB5A8150}" type="presParOf" srcId="{13D40B59-DF05-4DD1-96A5-43BC515074A0}" destId="{CD84BBA2-A2FD-44C4-82C6-8BCC974BA360}" srcOrd="1" destOrd="0" presId="urn:microsoft.com/office/officeart/2005/8/layout/orgChart1"/>
    <dgm:cxn modelId="{0792251F-CC1B-4886-A898-FE334BF4F3E0}" type="presParOf" srcId="{13D40B59-DF05-4DD1-96A5-43BC515074A0}" destId="{4AA4BFAE-A161-4D41-BC5F-446496B6E711}" srcOrd="2" destOrd="0" presId="urn:microsoft.com/office/officeart/2005/8/layout/orgChart1"/>
    <dgm:cxn modelId="{120F895C-91F8-454E-A776-0C1E3C0FB51E}" type="presParOf" srcId="{75E74B06-AF32-4E97-94EE-76A0F35ED80B}" destId="{016AD724-A5B2-4A5F-9FCD-C32CFF1D46E8}" srcOrd="2" destOrd="0" presId="urn:microsoft.com/office/officeart/2005/8/layout/orgChart1"/>
    <dgm:cxn modelId="{3F4346C0-D36F-471A-9626-FCEB4C733A95}" type="presParOf" srcId="{37BC9776-F145-4DE4-BD7E-8672904A5D07}" destId="{0D0E80FF-6540-4FE4-A005-B39C6BDB6ED0}" srcOrd="2" destOrd="0" presId="urn:microsoft.com/office/officeart/2005/8/layout/orgChart1"/>
    <dgm:cxn modelId="{AE69E3CD-D645-4AB9-9645-7E87F1781D5B}" type="presParOf" srcId="{F6CAEB4F-D80B-4942-BEAC-FE410AB0611F}" destId="{D058D07C-A3EB-40D5-AF15-40E158B25E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B64326-0DE6-4122-9F43-450C95190285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A694EB-E3F8-42E2-84CE-9F011A709A73}">
      <dgm:prSet phldrT="[Text]"/>
      <dgm:spPr>
        <a:solidFill>
          <a:schemeClr val="accent1"/>
        </a:solidFill>
        <a:ln>
          <a:solidFill>
            <a:srgbClr val="A71930"/>
          </a:solidFill>
        </a:ln>
      </dgm:spPr>
      <dgm:t>
        <a:bodyPr/>
        <a:lstStyle/>
        <a:p>
          <a:r>
            <a:rPr lang="en-US" b="1" dirty="0"/>
            <a:t>Motor training </a:t>
          </a:r>
        </a:p>
      </dgm:t>
    </dgm:pt>
    <dgm:pt modelId="{FFFE040F-5962-49DA-BF4C-EB960F9B1731}" type="parTrans" cxnId="{E6364D60-F85B-4AD7-A930-7401B6ED46E0}">
      <dgm:prSet/>
      <dgm:spPr/>
      <dgm:t>
        <a:bodyPr/>
        <a:lstStyle/>
        <a:p>
          <a:endParaRPr lang="en-US"/>
        </a:p>
      </dgm:t>
    </dgm:pt>
    <dgm:pt modelId="{E6214D76-6F6A-4BAD-A7D6-785AECD8FCBA}" type="sibTrans" cxnId="{E6364D60-F85B-4AD7-A930-7401B6ED46E0}">
      <dgm:prSet/>
      <dgm:spPr/>
      <dgm:t>
        <a:bodyPr/>
        <a:lstStyle/>
        <a:p>
          <a:endParaRPr lang="en-US"/>
        </a:p>
      </dgm:t>
    </dgm:pt>
    <dgm:pt modelId="{2D70B6FC-4F3B-4374-880C-075459E00F0B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Motor training strategies </a:t>
          </a:r>
        </a:p>
      </dgm:t>
    </dgm:pt>
    <dgm:pt modelId="{DE365730-A712-4485-BB50-1D4B053A2E1C}" type="parTrans" cxnId="{7EC95980-660A-4917-9AEA-3F28EBD48B7F}">
      <dgm:prSet/>
      <dgm:spPr>
        <a:ln>
          <a:solidFill>
            <a:srgbClr val="4472C4"/>
          </a:solidFill>
        </a:ln>
      </dgm:spPr>
      <dgm:t>
        <a:bodyPr/>
        <a:lstStyle/>
        <a:p>
          <a:endParaRPr lang="en-US"/>
        </a:p>
      </dgm:t>
    </dgm:pt>
    <dgm:pt modelId="{C7D17D66-302E-4E0F-9749-ABF709433F49}" type="sibTrans" cxnId="{7EC95980-660A-4917-9AEA-3F28EBD48B7F}">
      <dgm:prSet/>
      <dgm:spPr/>
      <dgm:t>
        <a:bodyPr/>
        <a:lstStyle/>
        <a:p>
          <a:endParaRPr lang="en-US"/>
        </a:p>
      </dgm:t>
    </dgm:pt>
    <dgm:pt modelId="{21474264-02B8-434D-AE73-CA81BBD5A0C3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Training modality </a:t>
          </a:r>
        </a:p>
      </dgm:t>
    </dgm:pt>
    <dgm:pt modelId="{54565E2E-06C2-4F35-B584-E9B3DA9DB2A8}" type="parTrans" cxnId="{465E37DB-88F4-41CB-92D7-85BC820E1546}">
      <dgm:prSet/>
      <dgm:spPr/>
      <dgm:t>
        <a:bodyPr/>
        <a:lstStyle/>
        <a:p>
          <a:endParaRPr lang="en-US"/>
        </a:p>
      </dgm:t>
    </dgm:pt>
    <dgm:pt modelId="{0CBDEF0B-31EE-4B22-8955-0D2F36D28F23}" type="sibTrans" cxnId="{465E37DB-88F4-41CB-92D7-85BC820E1546}">
      <dgm:prSet/>
      <dgm:spPr/>
      <dgm:t>
        <a:bodyPr/>
        <a:lstStyle/>
        <a:p>
          <a:endParaRPr lang="en-US"/>
        </a:p>
      </dgm:t>
    </dgm:pt>
    <dgm:pt modelId="{8A8F4B02-50B4-4D06-B00C-7F8ADC34ABA7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Task-oriented training components </a:t>
          </a:r>
        </a:p>
      </dgm:t>
    </dgm:pt>
    <dgm:pt modelId="{EECE9F75-8CA5-4644-8634-E7BE74B94B83}" type="parTrans" cxnId="{B5DE3F7F-1564-4686-B71C-6393F8B9ACEF}">
      <dgm:prSet/>
      <dgm:spPr/>
      <dgm:t>
        <a:bodyPr/>
        <a:lstStyle/>
        <a:p>
          <a:endParaRPr lang="en-US"/>
        </a:p>
      </dgm:t>
    </dgm:pt>
    <dgm:pt modelId="{A157C246-7D9B-455C-A2A8-B49B64590D14}" type="sibTrans" cxnId="{B5DE3F7F-1564-4686-B71C-6393F8B9ACEF}">
      <dgm:prSet/>
      <dgm:spPr/>
      <dgm:t>
        <a:bodyPr/>
        <a:lstStyle/>
        <a:p>
          <a:endParaRPr lang="en-US"/>
        </a:p>
      </dgm:t>
    </dgm:pt>
    <dgm:pt modelId="{2B318F43-367B-4789-8FE5-0AAE1A90D9F7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Strength training </a:t>
          </a:r>
        </a:p>
      </dgm:t>
    </dgm:pt>
    <dgm:pt modelId="{7BA7E112-4BB9-42F6-AD90-23EA63701D60}" type="parTrans" cxnId="{D306E537-3743-4365-AD87-C96FFD007E85}">
      <dgm:prSet/>
      <dgm:spPr/>
      <dgm:t>
        <a:bodyPr/>
        <a:lstStyle/>
        <a:p>
          <a:endParaRPr lang="en-US"/>
        </a:p>
      </dgm:t>
    </dgm:pt>
    <dgm:pt modelId="{274D21FA-5DFB-411D-8913-A2F089B55931}" type="sibTrans" cxnId="{D306E537-3743-4365-AD87-C96FFD007E85}">
      <dgm:prSet/>
      <dgm:spPr/>
      <dgm:t>
        <a:bodyPr/>
        <a:lstStyle/>
        <a:p>
          <a:endParaRPr lang="en-US"/>
        </a:p>
      </dgm:t>
    </dgm:pt>
    <dgm:pt modelId="{2D5A3BA1-29E5-431C-A9F8-FF69308EC725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Analytical training</a:t>
          </a:r>
        </a:p>
      </dgm:t>
    </dgm:pt>
    <dgm:pt modelId="{FBB04048-2F63-4D4A-83F0-29358AD956FE}" type="parTrans" cxnId="{14FF24C5-D3D7-44E1-8D7D-4590652E1FD7}">
      <dgm:prSet/>
      <dgm:spPr/>
      <dgm:t>
        <a:bodyPr/>
        <a:lstStyle/>
        <a:p>
          <a:endParaRPr lang="en-US"/>
        </a:p>
      </dgm:t>
    </dgm:pt>
    <dgm:pt modelId="{CEDC5D0C-35E8-4AFD-81DF-3E5FAE8F5094}" type="sibTrans" cxnId="{14FF24C5-D3D7-44E1-8D7D-4590652E1FD7}">
      <dgm:prSet/>
      <dgm:spPr/>
      <dgm:t>
        <a:bodyPr/>
        <a:lstStyle/>
        <a:p>
          <a:endParaRPr lang="en-US"/>
        </a:p>
      </dgm:t>
    </dgm:pt>
    <dgm:pt modelId="{8F9DD734-5598-4762-960D-544F5F9063C9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Endurance training</a:t>
          </a:r>
        </a:p>
      </dgm:t>
    </dgm:pt>
    <dgm:pt modelId="{9709CF42-E1C1-4C38-974C-959C9A566650}" type="parTrans" cxnId="{5E9C74F4-F1D5-4698-B49C-D679D5F92216}">
      <dgm:prSet/>
      <dgm:spPr/>
      <dgm:t>
        <a:bodyPr/>
        <a:lstStyle/>
        <a:p>
          <a:endParaRPr lang="en-US"/>
        </a:p>
      </dgm:t>
    </dgm:pt>
    <dgm:pt modelId="{DE71610B-EDE3-470A-A97D-AE9FC3971EB1}" type="sibTrans" cxnId="{5E9C74F4-F1D5-4698-B49C-D679D5F92216}">
      <dgm:prSet/>
      <dgm:spPr/>
      <dgm:t>
        <a:bodyPr/>
        <a:lstStyle/>
        <a:p>
          <a:endParaRPr lang="en-US"/>
        </a:p>
      </dgm:t>
    </dgm:pt>
    <dgm:pt modelId="{98A19280-9641-43E7-A126-2011E709F912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Skill training</a:t>
          </a:r>
        </a:p>
      </dgm:t>
    </dgm:pt>
    <dgm:pt modelId="{7ABAAE71-4B21-4A92-9718-9761F5FFD1B7}" type="parTrans" cxnId="{AFC2809D-4204-4BE5-BD3B-30E0C2F8C990}">
      <dgm:prSet/>
      <dgm:spPr/>
      <dgm:t>
        <a:bodyPr/>
        <a:lstStyle/>
        <a:p>
          <a:endParaRPr lang="en-US"/>
        </a:p>
      </dgm:t>
    </dgm:pt>
    <dgm:pt modelId="{CE64DF71-515A-4D73-8AE7-62FF61C2A4CF}" type="sibTrans" cxnId="{AFC2809D-4204-4BE5-BD3B-30E0C2F8C990}">
      <dgm:prSet/>
      <dgm:spPr/>
      <dgm:t>
        <a:bodyPr/>
        <a:lstStyle/>
        <a:p>
          <a:endParaRPr lang="en-US"/>
        </a:p>
      </dgm:t>
    </dgm:pt>
    <dgm:pt modelId="{BF1C25DD-B0AB-4F33-A0AC-62A50FDF3C9C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15 components according to Timmermans et al. </a:t>
          </a:r>
        </a:p>
      </dgm:t>
    </dgm:pt>
    <dgm:pt modelId="{7312A39C-2364-4EC0-ACCD-05CAAD729288}" type="parTrans" cxnId="{8CB9BB0F-2258-4B76-84C7-2A3DE332A654}">
      <dgm:prSet/>
      <dgm:spPr/>
      <dgm:t>
        <a:bodyPr/>
        <a:lstStyle/>
        <a:p>
          <a:endParaRPr lang="en-US"/>
        </a:p>
      </dgm:t>
    </dgm:pt>
    <dgm:pt modelId="{ED271B8E-971C-4701-9A26-EB65B48817A8}" type="sibTrans" cxnId="{8CB9BB0F-2258-4B76-84C7-2A3DE332A654}">
      <dgm:prSet/>
      <dgm:spPr/>
      <dgm:t>
        <a:bodyPr/>
        <a:lstStyle/>
        <a:p>
          <a:endParaRPr lang="en-US"/>
        </a:p>
      </dgm:t>
    </dgm:pt>
    <dgm:pt modelId="{84C72A5E-AC9A-4F57-880B-6B4D699FDC60}" type="pres">
      <dgm:prSet presAssocID="{E0B64326-0DE6-4122-9F43-450C951902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CAEB4F-D80B-4942-BEAC-FE410AB0611F}" type="pres">
      <dgm:prSet presAssocID="{49A694EB-E3F8-42E2-84CE-9F011A709A73}" presName="hierRoot1" presStyleCnt="0">
        <dgm:presLayoutVars>
          <dgm:hierBranch val="init"/>
        </dgm:presLayoutVars>
      </dgm:prSet>
      <dgm:spPr/>
    </dgm:pt>
    <dgm:pt modelId="{25D07645-2C98-4E24-AD1B-3FBFD0607D02}" type="pres">
      <dgm:prSet presAssocID="{49A694EB-E3F8-42E2-84CE-9F011A709A73}" presName="rootComposite1" presStyleCnt="0"/>
      <dgm:spPr/>
    </dgm:pt>
    <dgm:pt modelId="{8949F5BC-0219-49C1-A576-68CE89707BE0}" type="pres">
      <dgm:prSet presAssocID="{49A694EB-E3F8-42E2-84CE-9F011A709A73}" presName="rootText1" presStyleLbl="node0" presStyleIdx="0" presStyleCnt="1">
        <dgm:presLayoutVars>
          <dgm:chPref val="3"/>
        </dgm:presLayoutVars>
      </dgm:prSet>
      <dgm:spPr/>
    </dgm:pt>
    <dgm:pt modelId="{785E8276-615C-4B0C-8D22-C13A5672F132}" type="pres">
      <dgm:prSet presAssocID="{49A694EB-E3F8-42E2-84CE-9F011A709A73}" presName="rootConnector1" presStyleLbl="node1" presStyleIdx="0" presStyleCnt="0"/>
      <dgm:spPr/>
    </dgm:pt>
    <dgm:pt modelId="{829F9874-FBF0-4C37-BBC6-B85E80F9D8B9}" type="pres">
      <dgm:prSet presAssocID="{49A694EB-E3F8-42E2-84CE-9F011A709A73}" presName="hierChild2" presStyleCnt="0"/>
      <dgm:spPr/>
    </dgm:pt>
    <dgm:pt modelId="{501A387B-2B3C-4D6F-BEFE-33EA2E05CCFD}" type="pres">
      <dgm:prSet presAssocID="{DE365730-A712-4485-BB50-1D4B053A2E1C}" presName="Name37" presStyleLbl="parChTrans1D2" presStyleIdx="0" presStyleCnt="1"/>
      <dgm:spPr/>
    </dgm:pt>
    <dgm:pt modelId="{821948E5-DDF4-4BFF-A4B8-FC1FB6FBF169}" type="pres">
      <dgm:prSet presAssocID="{2D70B6FC-4F3B-4374-880C-075459E00F0B}" presName="hierRoot2" presStyleCnt="0">
        <dgm:presLayoutVars>
          <dgm:hierBranch val="init"/>
        </dgm:presLayoutVars>
      </dgm:prSet>
      <dgm:spPr/>
    </dgm:pt>
    <dgm:pt modelId="{22FCCFCE-D804-4218-8C5C-A92713ACB843}" type="pres">
      <dgm:prSet presAssocID="{2D70B6FC-4F3B-4374-880C-075459E00F0B}" presName="rootComposite" presStyleCnt="0"/>
      <dgm:spPr/>
    </dgm:pt>
    <dgm:pt modelId="{65ECDC74-F040-44B8-A8E8-64D30CAACA7D}" type="pres">
      <dgm:prSet presAssocID="{2D70B6FC-4F3B-4374-880C-075459E00F0B}" presName="rootText" presStyleLbl="node2" presStyleIdx="0" presStyleCnt="1">
        <dgm:presLayoutVars>
          <dgm:chPref val="3"/>
        </dgm:presLayoutVars>
      </dgm:prSet>
      <dgm:spPr/>
    </dgm:pt>
    <dgm:pt modelId="{7F9CCE01-EC00-4E5E-80F9-5716E1D3F0F9}" type="pres">
      <dgm:prSet presAssocID="{2D70B6FC-4F3B-4374-880C-075459E00F0B}" presName="rootConnector" presStyleLbl="node2" presStyleIdx="0" presStyleCnt="1"/>
      <dgm:spPr/>
    </dgm:pt>
    <dgm:pt modelId="{E7981CEA-DCEA-4738-8D3E-A66290E59DDC}" type="pres">
      <dgm:prSet presAssocID="{2D70B6FC-4F3B-4374-880C-075459E00F0B}" presName="hierChild4" presStyleCnt="0"/>
      <dgm:spPr/>
    </dgm:pt>
    <dgm:pt modelId="{23CA7B3A-19B9-4453-9688-F16D5F29A08D}" type="pres">
      <dgm:prSet presAssocID="{54565E2E-06C2-4F35-B584-E9B3DA9DB2A8}" presName="Name37" presStyleLbl="parChTrans1D3" presStyleIdx="0" presStyleCnt="2"/>
      <dgm:spPr/>
    </dgm:pt>
    <dgm:pt modelId="{CED642D3-6496-4BF7-AE21-19B7B79D652B}" type="pres">
      <dgm:prSet presAssocID="{21474264-02B8-434D-AE73-CA81BBD5A0C3}" presName="hierRoot2" presStyleCnt="0">
        <dgm:presLayoutVars>
          <dgm:hierBranch val="init"/>
        </dgm:presLayoutVars>
      </dgm:prSet>
      <dgm:spPr/>
    </dgm:pt>
    <dgm:pt modelId="{247A7C19-BAB4-400F-906D-A5A19EA5056C}" type="pres">
      <dgm:prSet presAssocID="{21474264-02B8-434D-AE73-CA81BBD5A0C3}" presName="rootComposite" presStyleCnt="0"/>
      <dgm:spPr/>
    </dgm:pt>
    <dgm:pt modelId="{B9F545FB-7236-4B4A-92B5-2B98CABE29A2}" type="pres">
      <dgm:prSet presAssocID="{21474264-02B8-434D-AE73-CA81BBD5A0C3}" presName="rootText" presStyleLbl="node3" presStyleIdx="0" presStyleCnt="2">
        <dgm:presLayoutVars>
          <dgm:chPref val="3"/>
        </dgm:presLayoutVars>
      </dgm:prSet>
      <dgm:spPr/>
    </dgm:pt>
    <dgm:pt modelId="{EFD8F99B-92F1-4C1F-951F-02B2BFB1EA5A}" type="pres">
      <dgm:prSet presAssocID="{21474264-02B8-434D-AE73-CA81BBD5A0C3}" presName="rootConnector" presStyleLbl="node3" presStyleIdx="0" presStyleCnt="2"/>
      <dgm:spPr/>
    </dgm:pt>
    <dgm:pt modelId="{B766CB4D-354A-497D-8D69-EE4202901B30}" type="pres">
      <dgm:prSet presAssocID="{21474264-02B8-434D-AE73-CA81BBD5A0C3}" presName="hierChild4" presStyleCnt="0"/>
      <dgm:spPr/>
    </dgm:pt>
    <dgm:pt modelId="{66AE5CE6-A4F6-457C-AD22-6C23F029E8F2}" type="pres">
      <dgm:prSet presAssocID="{7BA7E112-4BB9-42F6-AD90-23EA63701D60}" presName="Name37" presStyleLbl="parChTrans1D4" presStyleIdx="0" presStyleCnt="5"/>
      <dgm:spPr/>
    </dgm:pt>
    <dgm:pt modelId="{E32F7BF0-1F5E-4AC1-B17C-0393C0C13031}" type="pres">
      <dgm:prSet presAssocID="{2B318F43-367B-4789-8FE5-0AAE1A90D9F7}" presName="hierRoot2" presStyleCnt="0">
        <dgm:presLayoutVars>
          <dgm:hierBranch val="init"/>
        </dgm:presLayoutVars>
      </dgm:prSet>
      <dgm:spPr/>
    </dgm:pt>
    <dgm:pt modelId="{CD647FBB-7160-4032-B1E5-2E2174DA219E}" type="pres">
      <dgm:prSet presAssocID="{2B318F43-367B-4789-8FE5-0AAE1A90D9F7}" presName="rootComposite" presStyleCnt="0"/>
      <dgm:spPr/>
    </dgm:pt>
    <dgm:pt modelId="{CEBA5D03-1868-4A24-87C9-A217BA5A3819}" type="pres">
      <dgm:prSet presAssocID="{2B318F43-367B-4789-8FE5-0AAE1A90D9F7}" presName="rootText" presStyleLbl="node4" presStyleIdx="0" presStyleCnt="5">
        <dgm:presLayoutVars>
          <dgm:chPref val="3"/>
        </dgm:presLayoutVars>
      </dgm:prSet>
      <dgm:spPr/>
    </dgm:pt>
    <dgm:pt modelId="{D648C771-0B22-4F08-8118-5FBAEBEB4D5D}" type="pres">
      <dgm:prSet presAssocID="{2B318F43-367B-4789-8FE5-0AAE1A90D9F7}" presName="rootConnector" presStyleLbl="node4" presStyleIdx="0" presStyleCnt="5"/>
      <dgm:spPr/>
    </dgm:pt>
    <dgm:pt modelId="{85211D76-7AF2-479E-A1A7-B25FA02AB3C8}" type="pres">
      <dgm:prSet presAssocID="{2B318F43-367B-4789-8FE5-0AAE1A90D9F7}" presName="hierChild4" presStyleCnt="0"/>
      <dgm:spPr/>
    </dgm:pt>
    <dgm:pt modelId="{0F9232E5-DD08-445C-A948-4CE4145D20E8}" type="pres">
      <dgm:prSet presAssocID="{2B318F43-367B-4789-8FE5-0AAE1A90D9F7}" presName="hierChild5" presStyleCnt="0"/>
      <dgm:spPr/>
    </dgm:pt>
    <dgm:pt modelId="{209FC118-A735-4612-98DB-B69AE1547F4E}" type="pres">
      <dgm:prSet presAssocID="{FBB04048-2F63-4D4A-83F0-29358AD956FE}" presName="Name37" presStyleLbl="parChTrans1D4" presStyleIdx="1" presStyleCnt="5"/>
      <dgm:spPr/>
    </dgm:pt>
    <dgm:pt modelId="{6756A6EF-E311-4491-99D6-BE3368BB6EDE}" type="pres">
      <dgm:prSet presAssocID="{2D5A3BA1-29E5-431C-A9F8-FF69308EC725}" presName="hierRoot2" presStyleCnt="0">
        <dgm:presLayoutVars>
          <dgm:hierBranch val="init"/>
        </dgm:presLayoutVars>
      </dgm:prSet>
      <dgm:spPr/>
    </dgm:pt>
    <dgm:pt modelId="{EDA71965-F16D-4CC6-AE82-F84D74AEEBA9}" type="pres">
      <dgm:prSet presAssocID="{2D5A3BA1-29E5-431C-A9F8-FF69308EC725}" presName="rootComposite" presStyleCnt="0"/>
      <dgm:spPr/>
    </dgm:pt>
    <dgm:pt modelId="{296930F8-54AC-4B1B-A096-54A42490101C}" type="pres">
      <dgm:prSet presAssocID="{2D5A3BA1-29E5-431C-A9F8-FF69308EC725}" presName="rootText" presStyleLbl="node4" presStyleIdx="1" presStyleCnt="5">
        <dgm:presLayoutVars>
          <dgm:chPref val="3"/>
        </dgm:presLayoutVars>
      </dgm:prSet>
      <dgm:spPr/>
    </dgm:pt>
    <dgm:pt modelId="{F31FC8D6-C4A5-46EA-A139-0AB835A01493}" type="pres">
      <dgm:prSet presAssocID="{2D5A3BA1-29E5-431C-A9F8-FF69308EC725}" presName="rootConnector" presStyleLbl="node4" presStyleIdx="1" presStyleCnt="5"/>
      <dgm:spPr/>
    </dgm:pt>
    <dgm:pt modelId="{432FAA5D-FA9A-4343-BD15-97231CD997F5}" type="pres">
      <dgm:prSet presAssocID="{2D5A3BA1-29E5-431C-A9F8-FF69308EC725}" presName="hierChild4" presStyleCnt="0"/>
      <dgm:spPr/>
    </dgm:pt>
    <dgm:pt modelId="{74AFE52E-1CCD-45FE-837E-FEBCE62A2207}" type="pres">
      <dgm:prSet presAssocID="{2D5A3BA1-29E5-431C-A9F8-FF69308EC725}" presName="hierChild5" presStyleCnt="0"/>
      <dgm:spPr/>
    </dgm:pt>
    <dgm:pt modelId="{5B2AED75-D319-4E41-8327-504A2F3CA4AF}" type="pres">
      <dgm:prSet presAssocID="{9709CF42-E1C1-4C38-974C-959C9A566650}" presName="Name37" presStyleLbl="parChTrans1D4" presStyleIdx="2" presStyleCnt="5"/>
      <dgm:spPr/>
    </dgm:pt>
    <dgm:pt modelId="{2C62AF02-9368-4EC2-BABC-83546D891119}" type="pres">
      <dgm:prSet presAssocID="{8F9DD734-5598-4762-960D-544F5F9063C9}" presName="hierRoot2" presStyleCnt="0">
        <dgm:presLayoutVars>
          <dgm:hierBranch val="init"/>
        </dgm:presLayoutVars>
      </dgm:prSet>
      <dgm:spPr/>
    </dgm:pt>
    <dgm:pt modelId="{D8524C8D-A5D8-48D8-884F-59EFE2550EC4}" type="pres">
      <dgm:prSet presAssocID="{8F9DD734-5598-4762-960D-544F5F9063C9}" presName="rootComposite" presStyleCnt="0"/>
      <dgm:spPr/>
    </dgm:pt>
    <dgm:pt modelId="{D7C4D7BE-E423-48F3-84B1-28579358C9A0}" type="pres">
      <dgm:prSet presAssocID="{8F9DD734-5598-4762-960D-544F5F9063C9}" presName="rootText" presStyleLbl="node4" presStyleIdx="2" presStyleCnt="5">
        <dgm:presLayoutVars>
          <dgm:chPref val="3"/>
        </dgm:presLayoutVars>
      </dgm:prSet>
      <dgm:spPr/>
    </dgm:pt>
    <dgm:pt modelId="{D3809A77-CFD3-4E90-9123-C79FDB7778E9}" type="pres">
      <dgm:prSet presAssocID="{8F9DD734-5598-4762-960D-544F5F9063C9}" presName="rootConnector" presStyleLbl="node4" presStyleIdx="2" presStyleCnt="5"/>
      <dgm:spPr/>
    </dgm:pt>
    <dgm:pt modelId="{FC847A86-4C35-4E12-8500-547F75C65490}" type="pres">
      <dgm:prSet presAssocID="{8F9DD734-5598-4762-960D-544F5F9063C9}" presName="hierChild4" presStyleCnt="0"/>
      <dgm:spPr/>
    </dgm:pt>
    <dgm:pt modelId="{CFA58C22-F220-4187-80DB-CBAF8240335D}" type="pres">
      <dgm:prSet presAssocID="{8F9DD734-5598-4762-960D-544F5F9063C9}" presName="hierChild5" presStyleCnt="0"/>
      <dgm:spPr/>
    </dgm:pt>
    <dgm:pt modelId="{4BD8007A-868D-4063-A5DE-6184B1E3125B}" type="pres">
      <dgm:prSet presAssocID="{7ABAAE71-4B21-4A92-9718-9761F5FFD1B7}" presName="Name37" presStyleLbl="parChTrans1D4" presStyleIdx="3" presStyleCnt="5"/>
      <dgm:spPr/>
    </dgm:pt>
    <dgm:pt modelId="{1617C739-79C7-4F81-96CD-8074DF36850A}" type="pres">
      <dgm:prSet presAssocID="{98A19280-9641-43E7-A126-2011E709F912}" presName="hierRoot2" presStyleCnt="0">
        <dgm:presLayoutVars>
          <dgm:hierBranch val="init"/>
        </dgm:presLayoutVars>
      </dgm:prSet>
      <dgm:spPr/>
    </dgm:pt>
    <dgm:pt modelId="{695B4E93-5B6E-423C-A017-0ABD67B74340}" type="pres">
      <dgm:prSet presAssocID="{98A19280-9641-43E7-A126-2011E709F912}" presName="rootComposite" presStyleCnt="0"/>
      <dgm:spPr/>
    </dgm:pt>
    <dgm:pt modelId="{5C4CE219-C0FB-4893-8CFD-67281FDCEF37}" type="pres">
      <dgm:prSet presAssocID="{98A19280-9641-43E7-A126-2011E709F912}" presName="rootText" presStyleLbl="node4" presStyleIdx="3" presStyleCnt="5">
        <dgm:presLayoutVars>
          <dgm:chPref val="3"/>
        </dgm:presLayoutVars>
      </dgm:prSet>
      <dgm:spPr/>
    </dgm:pt>
    <dgm:pt modelId="{0D64B381-1C00-4043-BEC9-396E6C3F8CB1}" type="pres">
      <dgm:prSet presAssocID="{98A19280-9641-43E7-A126-2011E709F912}" presName="rootConnector" presStyleLbl="node4" presStyleIdx="3" presStyleCnt="5"/>
      <dgm:spPr/>
    </dgm:pt>
    <dgm:pt modelId="{D520E003-1ECD-40F5-AB9F-8C86EA62570B}" type="pres">
      <dgm:prSet presAssocID="{98A19280-9641-43E7-A126-2011E709F912}" presName="hierChild4" presStyleCnt="0"/>
      <dgm:spPr/>
    </dgm:pt>
    <dgm:pt modelId="{66A74A48-6EC7-4030-A39C-A0A71C640647}" type="pres">
      <dgm:prSet presAssocID="{98A19280-9641-43E7-A126-2011E709F912}" presName="hierChild5" presStyleCnt="0"/>
      <dgm:spPr/>
    </dgm:pt>
    <dgm:pt modelId="{4B2CF697-158F-4F27-8166-834F91C350CF}" type="pres">
      <dgm:prSet presAssocID="{21474264-02B8-434D-AE73-CA81BBD5A0C3}" presName="hierChild5" presStyleCnt="0"/>
      <dgm:spPr/>
    </dgm:pt>
    <dgm:pt modelId="{872BF205-21F5-490C-BA22-3BC897276A10}" type="pres">
      <dgm:prSet presAssocID="{EECE9F75-8CA5-4644-8634-E7BE74B94B83}" presName="Name37" presStyleLbl="parChTrans1D3" presStyleIdx="1" presStyleCnt="2"/>
      <dgm:spPr/>
    </dgm:pt>
    <dgm:pt modelId="{D2459599-FF05-417D-8C75-492747F424A1}" type="pres">
      <dgm:prSet presAssocID="{8A8F4B02-50B4-4D06-B00C-7F8ADC34ABA7}" presName="hierRoot2" presStyleCnt="0">
        <dgm:presLayoutVars>
          <dgm:hierBranch val="init"/>
        </dgm:presLayoutVars>
      </dgm:prSet>
      <dgm:spPr/>
    </dgm:pt>
    <dgm:pt modelId="{291A9031-7E69-4D57-A540-0769B85D31B9}" type="pres">
      <dgm:prSet presAssocID="{8A8F4B02-50B4-4D06-B00C-7F8ADC34ABA7}" presName="rootComposite" presStyleCnt="0"/>
      <dgm:spPr/>
    </dgm:pt>
    <dgm:pt modelId="{FBCFA2B3-E050-4053-B80D-7E6D2F334F22}" type="pres">
      <dgm:prSet presAssocID="{8A8F4B02-50B4-4D06-B00C-7F8ADC34ABA7}" presName="rootText" presStyleLbl="node3" presStyleIdx="1" presStyleCnt="2">
        <dgm:presLayoutVars>
          <dgm:chPref val="3"/>
        </dgm:presLayoutVars>
      </dgm:prSet>
      <dgm:spPr/>
    </dgm:pt>
    <dgm:pt modelId="{42FD68D3-9593-4824-8BEB-8C9788F7A2BA}" type="pres">
      <dgm:prSet presAssocID="{8A8F4B02-50B4-4D06-B00C-7F8ADC34ABA7}" presName="rootConnector" presStyleLbl="node3" presStyleIdx="1" presStyleCnt="2"/>
      <dgm:spPr/>
    </dgm:pt>
    <dgm:pt modelId="{309EDBB3-AD0D-402F-9430-CB75AB85AB5E}" type="pres">
      <dgm:prSet presAssocID="{8A8F4B02-50B4-4D06-B00C-7F8ADC34ABA7}" presName="hierChild4" presStyleCnt="0"/>
      <dgm:spPr/>
    </dgm:pt>
    <dgm:pt modelId="{DA8ACDF5-93EA-4481-8F1A-926DCEBB81E8}" type="pres">
      <dgm:prSet presAssocID="{7312A39C-2364-4EC0-ACCD-05CAAD729288}" presName="Name37" presStyleLbl="parChTrans1D4" presStyleIdx="4" presStyleCnt="5"/>
      <dgm:spPr/>
    </dgm:pt>
    <dgm:pt modelId="{5D11FCED-571E-45AE-92FB-12EA959DAFD9}" type="pres">
      <dgm:prSet presAssocID="{BF1C25DD-B0AB-4F33-A0AC-62A50FDF3C9C}" presName="hierRoot2" presStyleCnt="0">
        <dgm:presLayoutVars>
          <dgm:hierBranch val="init"/>
        </dgm:presLayoutVars>
      </dgm:prSet>
      <dgm:spPr/>
    </dgm:pt>
    <dgm:pt modelId="{2A353756-4465-4871-AB61-159C2AB3454D}" type="pres">
      <dgm:prSet presAssocID="{BF1C25DD-B0AB-4F33-A0AC-62A50FDF3C9C}" presName="rootComposite" presStyleCnt="0"/>
      <dgm:spPr/>
    </dgm:pt>
    <dgm:pt modelId="{AB5564DA-7567-4240-9CB8-7AF4F803740F}" type="pres">
      <dgm:prSet presAssocID="{BF1C25DD-B0AB-4F33-A0AC-62A50FDF3C9C}" presName="rootText" presStyleLbl="node4" presStyleIdx="4" presStyleCnt="5">
        <dgm:presLayoutVars>
          <dgm:chPref val="3"/>
        </dgm:presLayoutVars>
      </dgm:prSet>
      <dgm:spPr/>
    </dgm:pt>
    <dgm:pt modelId="{3CF678E9-C428-4BEF-9C4B-EFA59E74CEA1}" type="pres">
      <dgm:prSet presAssocID="{BF1C25DD-B0AB-4F33-A0AC-62A50FDF3C9C}" presName="rootConnector" presStyleLbl="node4" presStyleIdx="4" presStyleCnt="5"/>
      <dgm:spPr/>
    </dgm:pt>
    <dgm:pt modelId="{DDCB9A5B-5C4F-4061-98DA-100E0CD531B3}" type="pres">
      <dgm:prSet presAssocID="{BF1C25DD-B0AB-4F33-A0AC-62A50FDF3C9C}" presName="hierChild4" presStyleCnt="0"/>
      <dgm:spPr/>
    </dgm:pt>
    <dgm:pt modelId="{17CA41CF-A2D0-498B-A2AE-9BA191733C85}" type="pres">
      <dgm:prSet presAssocID="{BF1C25DD-B0AB-4F33-A0AC-62A50FDF3C9C}" presName="hierChild5" presStyleCnt="0"/>
      <dgm:spPr/>
    </dgm:pt>
    <dgm:pt modelId="{C7CE9522-26BB-4379-9275-F33C12042F1D}" type="pres">
      <dgm:prSet presAssocID="{8A8F4B02-50B4-4D06-B00C-7F8ADC34ABA7}" presName="hierChild5" presStyleCnt="0"/>
      <dgm:spPr/>
    </dgm:pt>
    <dgm:pt modelId="{D54395AD-8118-4692-AF03-BD314F594245}" type="pres">
      <dgm:prSet presAssocID="{2D70B6FC-4F3B-4374-880C-075459E00F0B}" presName="hierChild5" presStyleCnt="0"/>
      <dgm:spPr/>
    </dgm:pt>
    <dgm:pt modelId="{D058D07C-A3EB-40D5-AF15-40E158B25E21}" type="pres">
      <dgm:prSet presAssocID="{49A694EB-E3F8-42E2-84CE-9F011A709A73}" presName="hierChild3" presStyleCnt="0"/>
      <dgm:spPr/>
    </dgm:pt>
  </dgm:ptLst>
  <dgm:cxnLst>
    <dgm:cxn modelId="{B33BF000-56D8-4F97-A0EB-9393DF70EBF3}" type="presOf" srcId="{8F9DD734-5598-4762-960D-544F5F9063C9}" destId="{D7C4D7BE-E423-48F3-84B1-28579358C9A0}" srcOrd="0" destOrd="0" presId="urn:microsoft.com/office/officeart/2005/8/layout/orgChart1"/>
    <dgm:cxn modelId="{CFF4B602-F427-4A96-A338-AF074EFDD844}" type="presOf" srcId="{2D70B6FC-4F3B-4374-880C-075459E00F0B}" destId="{65ECDC74-F040-44B8-A8E8-64D30CAACA7D}" srcOrd="0" destOrd="0" presId="urn:microsoft.com/office/officeart/2005/8/layout/orgChart1"/>
    <dgm:cxn modelId="{8CB9BB0F-2258-4B76-84C7-2A3DE332A654}" srcId="{8A8F4B02-50B4-4D06-B00C-7F8ADC34ABA7}" destId="{BF1C25DD-B0AB-4F33-A0AC-62A50FDF3C9C}" srcOrd="0" destOrd="0" parTransId="{7312A39C-2364-4EC0-ACCD-05CAAD729288}" sibTransId="{ED271B8E-971C-4701-9A26-EB65B48817A8}"/>
    <dgm:cxn modelId="{EAA5251C-9E01-4C87-93A6-698158359088}" type="presOf" srcId="{49A694EB-E3F8-42E2-84CE-9F011A709A73}" destId="{785E8276-615C-4B0C-8D22-C13A5672F132}" srcOrd="1" destOrd="0" presId="urn:microsoft.com/office/officeart/2005/8/layout/orgChart1"/>
    <dgm:cxn modelId="{57B59C24-9D27-49E5-AFE9-664AF45864E7}" type="presOf" srcId="{2D5A3BA1-29E5-431C-A9F8-FF69308EC725}" destId="{F31FC8D6-C4A5-46EA-A139-0AB835A01493}" srcOrd="1" destOrd="0" presId="urn:microsoft.com/office/officeart/2005/8/layout/orgChart1"/>
    <dgm:cxn modelId="{267F3829-D268-42BA-AC33-B29E1F224222}" type="presOf" srcId="{DE365730-A712-4485-BB50-1D4B053A2E1C}" destId="{501A387B-2B3C-4D6F-BEFE-33EA2E05CCFD}" srcOrd="0" destOrd="0" presId="urn:microsoft.com/office/officeart/2005/8/layout/orgChart1"/>
    <dgm:cxn modelId="{98956E2B-BCFD-4E05-A319-FA69B08DA655}" type="presOf" srcId="{FBB04048-2F63-4D4A-83F0-29358AD956FE}" destId="{209FC118-A735-4612-98DB-B69AE1547F4E}" srcOrd="0" destOrd="0" presId="urn:microsoft.com/office/officeart/2005/8/layout/orgChart1"/>
    <dgm:cxn modelId="{D306E537-3743-4365-AD87-C96FFD007E85}" srcId="{21474264-02B8-434D-AE73-CA81BBD5A0C3}" destId="{2B318F43-367B-4789-8FE5-0AAE1A90D9F7}" srcOrd="0" destOrd="0" parTransId="{7BA7E112-4BB9-42F6-AD90-23EA63701D60}" sibTransId="{274D21FA-5DFB-411D-8913-A2F089B55931}"/>
    <dgm:cxn modelId="{C468943B-0232-48AA-B3AC-0C6209553E5E}" type="presOf" srcId="{2B318F43-367B-4789-8FE5-0AAE1A90D9F7}" destId="{CEBA5D03-1868-4A24-87C9-A217BA5A3819}" srcOrd="0" destOrd="0" presId="urn:microsoft.com/office/officeart/2005/8/layout/orgChart1"/>
    <dgm:cxn modelId="{0829DB5F-1EDB-4BFD-BD51-2D255585E686}" type="presOf" srcId="{21474264-02B8-434D-AE73-CA81BBD5A0C3}" destId="{EFD8F99B-92F1-4C1F-951F-02B2BFB1EA5A}" srcOrd="1" destOrd="0" presId="urn:microsoft.com/office/officeart/2005/8/layout/orgChart1"/>
    <dgm:cxn modelId="{E6364D60-F85B-4AD7-A930-7401B6ED46E0}" srcId="{E0B64326-0DE6-4122-9F43-450C95190285}" destId="{49A694EB-E3F8-42E2-84CE-9F011A709A73}" srcOrd="0" destOrd="0" parTransId="{FFFE040F-5962-49DA-BF4C-EB960F9B1731}" sibTransId="{E6214D76-6F6A-4BAD-A7D6-785AECD8FCBA}"/>
    <dgm:cxn modelId="{B63CF242-FD2C-4811-86CD-E5BFCD4B212C}" type="presOf" srcId="{2D70B6FC-4F3B-4374-880C-075459E00F0B}" destId="{7F9CCE01-EC00-4E5E-80F9-5716E1D3F0F9}" srcOrd="1" destOrd="0" presId="urn:microsoft.com/office/officeart/2005/8/layout/orgChart1"/>
    <dgm:cxn modelId="{DDDD8244-17DB-4E2E-8CA0-8D2BEA6C5F55}" type="presOf" srcId="{54565E2E-06C2-4F35-B584-E9B3DA9DB2A8}" destId="{23CA7B3A-19B9-4453-9688-F16D5F29A08D}" srcOrd="0" destOrd="0" presId="urn:microsoft.com/office/officeart/2005/8/layout/orgChart1"/>
    <dgm:cxn modelId="{EE568664-01B8-462C-9178-7B70A598D015}" type="presOf" srcId="{21474264-02B8-434D-AE73-CA81BBD5A0C3}" destId="{B9F545FB-7236-4B4A-92B5-2B98CABE29A2}" srcOrd="0" destOrd="0" presId="urn:microsoft.com/office/officeart/2005/8/layout/orgChart1"/>
    <dgm:cxn modelId="{9D2CCA6B-C6DD-4F98-B8D4-2980B576A32B}" type="presOf" srcId="{49A694EB-E3F8-42E2-84CE-9F011A709A73}" destId="{8949F5BC-0219-49C1-A576-68CE89707BE0}" srcOrd="0" destOrd="0" presId="urn:microsoft.com/office/officeart/2005/8/layout/orgChart1"/>
    <dgm:cxn modelId="{7E6E2359-FECF-4F3D-B36B-57231A2D5CCE}" type="presOf" srcId="{E0B64326-0DE6-4122-9F43-450C95190285}" destId="{84C72A5E-AC9A-4F57-880B-6B4D699FDC60}" srcOrd="0" destOrd="0" presId="urn:microsoft.com/office/officeart/2005/8/layout/orgChart1"/>
    <dgm:cxn modelId="{9740A15A-37C9-4A03-A4BB-BD9A54A936BA}" type="presOf" srcId="{8A8F4B02-50B4-4D06-B00C-7F8ADC34ABA7}" destId="{FBCFA2B3-E050-4053-B80D-7E6D2F334F22}" srcOrd="0" destOrd="0" presId="urn:microsoft.com/office/officeart/2005/8/layout/orgChart1"/>
    <dgm:cxn modelId="{1759807E-8072-4758-AC70-A9159607AA62}" type="presOf" srcId="{8F9DD734-5598-4762-960D-544F5F9063C9}" destId="{D3809A77-CFD3-4E90-9123-C79FDB7778E9}" srcOrd="1" destOrd="0" presId="urn:microsoft.com/office/officeart/2005/8/layout/orgChart1"/>
    <dgm:cxn modelId="{B5DE3F7F-1564-4686-B71C-6393F8B9ACEF}" srcId="{2D70B6FC-4F3B-4374-880C-075459E00F0B}" destId="{8A8F4B02-50B4-4D06-B00C-7F8ADC34ABA7}" srcOrd="1" destOrd="0" parTransId="{EECE9F75-8CA5-4644-8634-E7BE74B94B83}" sibTransId="{A157C246-7D9B-455C-A2A8-B49B64590D14}"/>
    <dgm:cxn modelId="{7EC95980-660A-4917-9AEA-3F28EBD48B7F}" srcId="{49A694EB-E3F8-42E2-84CE-9F011A709A73}" destId="{2D70B6FC-4F3B-4374-880C-075459E00F0B}" srcOrd="0" destOrd="0" parTransId="{DE365730-A712-4485-BB50-1D4B053A2E1C}" sibTransId="{C7D17D66-302E-4E0F-9749-ABF709433F49}"/>
    <dgm:cxn modelId="{B3454F85-E054-46A0-B3CC-542E0182BF14}" type="presOf" srcId="{98A19280-9641-43E7-A126-2011E709F912}" destId="{5C4CE219-C0FB-4893-8CFD-67281FDCEF37}" srcOrd="0" destOrd="0" presId="urn:microsoft.com/office/officeart/2005/8/layout/orgChart1"/>
    <dgm:cxn modelId="{D30CE68A-CF32-4E08-8BEC-77F3921F65A5}" type="presOf" srcId="{98A19280-9641-43E7-A126-2011E709F912}" destId="{0D64B381-1C00-4043-BEC9-396E6C3F8CB1}" srcOrd="1" destOrd="0" presId="urn:microsoft.com/office/officeart/2005/8/layout/orgChart1"/>
    <dgm:cxn modelId="{CCB4AC94-499F-47B5-832E-91E8EC9ED5B4}" type="presOf" srcId="{2B318F43-367B-4789-8FE5-0AAE1A90D9F7}" destId="{D648C771-0B22-4F08-8118-5FBAEBEB4D5D}" srcOrd="1" destOrd="0" presId="urn:microsoft.com/office/officeart/2005/8/layout/orgChart1"/>
    <dgm:cxn modelId="{AFC2809D-4204-4BE5-BD3B-30E0C2F8C990}" srcId="{21474264-02B8-434D-AE73-CA81BBD5A0C3}" destId="{98A19280-9641-43E7-A126-2011E709F912}" srcOrd="3" destOrd="0" parTransId="{7ABAAE71-4B21-4A92-9718-9761F5FFD1B7}" sibTransId="{CE64DF71-515A-4D73-8AE7-62FF61C2A4CF}"/>
    <dgm:cxn modelId="{183B3B9E-AEB1-47B3-8943-8A670959E155}" type="presOf" srcId="{2D5A3BA1-29E5-431C-A9F8-FF69308EC725}" destId="{296930F8-54AC-4B1B-A096-54A42490101C}" srcOrd="0" destOrd="0" presId="urn:microsoft.com/office/officeart/2005/8/layout/orgChart1"/>
    <dgm:cxn modelId="{4D1CC99E-C542-44C5-9B1E-6E0FA4C60B3B}" type="presOf" srcId="{7ABAAE71-4B21-4A92-9718-9761F5FFD1B7}" destId="{4BD8007A-868D-4063-A5DE-6184B1E3125B}" srcOrd="0" destOrd="0" presId="urn:microsoft.com/office/officeart/2005/8/layout/orgChart1"/>
    <dgm:cxn modelId="{DA0C43B3-C70A-4CE3-A23E-34949478997D}" type="presOf" srcId="{9709CF42-E1C1-4C38-974C-959C9A566650}" destId="{5B2AED75-D319-4E41-8327-504A2F3CA4AF}" srcOrd="0" destOrd="0" presId="urn:microsoft.com/office/officeart/2005/8/layout/orgChart1"/>
    <dgm:cxn modelId="{B5BA37B7-9DE3-4F89-8441-4692AB4CC559}" type="presOf" srcId="{BF1C25DD-B0AB-4F33-A0AC-62A50FDF3C9C}" destId="{3CF678E9-C428-4BEF-9C4B-EFA59E74CEA1}" srcOrd="1" destOrd="0" presId="urn:microsoft.com/office/officeart/2005/8/layout/orgChart1"/>
    <dgm:cxn modelId="{2F10AEC4-AF01-4411-B0B4-BDBD8C4E2394}" type="presOf" srcId="{EECE9F75-8CA5-4644-8634-E7BE74B94B83}" destId="{872BF205-21F5-490C-BA22-3BC897276A10}" srcOrd="0" destOrd="0" presId="urn:microsoft.com/office/officeart/2005/8/layout/orgChart1"/>
    <dgm:cxn modelId="{14FF24C5-D3D7-44E1-8D7D-4590652E1FD7}" srcId="{21474264-02B8-434D-AE73-CA81BBD5A0C3}" destId="{2D5A3BA1-29E5-431C-A9F8-FF69308EC725}" srcOrd="1" destOrd="0" parTransId="{FBB04048-2F63-4D4A-83F0-29358AD956FE}" sibTransId="{CEDC5D0C-35E8-4AFD-81DF-3E5FAE8F5094}"/>
    <dgm:cxn modelId="{FF55D1C6-21F3-4478-B2D1-25ACD4B529DF}" type="presOf" srcId="{7312A39C-2364-4EC0-ACCD-05CAAD729288}" destId="{DA8ACDF5-93EA-4481-8F1A-926DCEBB81E8}" srcOrd="0" destOrd="0" presId="urn:microsoft.com/office/officeart/2005/8/layout/orgChart1"/>
    <dgm:cxn modelId="{F247B1D9-312D-421D-BA3D-3ED289B542BD}" type="presOf" srcId="{7BA7E112-4BB9-42F6-AD90-23EA63701D60}" destId="{66AE5CE6-A4F6-457C-AD22-6C23F029E8F2}" srcOrd="0" destOrd="0" presId="urn:microsoft.com/office/officeart/2005/8/layout/orgChart1"/>
    <dgm:cxn modelId="{465E37DB-88F4-41CB-92D7-85BC820E1546}" srcId="{2D70B6FC-4F3B-4374-880C-075459E00F0B}" destId="{21474264-02B8-434D-AE73-CA81BBD5A0C3}" srcOrd="0" destOrd="0" parTransId="{54565E2E-06C2-4F35-B584-E9B3DA9DB2A8}" sibTransId="{0CBDEF0B-31EE-4B22-8955-0D2F36D28F23}"/>
    <dgm:cxn modelId="{5E9C74F4-F1D5-4698-B49C-D679D5F92216}" srcId="{21474264-02B8-434D-AE73-CA81BBD5A0C3}" destId="{8F9DD734-5598-4762-960D-544F5F9063C9}" srcOrd="2" destOrd="0" parTransId="{9709CF42-E1C1-4C38-974C-959C9A566650}" sibTransId="{DE71610B-EDE3-470A-A97D-AE9FC3971EB1}"/>
    <dgm:cxn modelId="{EB01FFF8-34BA-4249-A2F7-A275EEEEE47A}" type="presOf" srcId="{BF1C25DD-B0AB-4F33-A0AC-62A50FDF3C9C}" destId="{AB5564DA-7567-4240-9CB8-7AF4F803740F}" srcOrd="0" destOrd="0" presId="urn:microsoft.com/office/officeart/2005/8/layout/orgChart1"/>
    <dgm:cxn modelId="{5B7D8DFD-C574-496C-923A-74B3F20DF8DB}" type="presOf" srcId="{8A8F4B02-50B4-4D06-B00C-7F8ADC34ABA7}" destId="{42FD68D3-9593-4824-8BEB-8C9788F7A2BA}" srcOrd="1" destOrd="0" presId="urn:microsoft.com/office/officeart/2005/8/layout/orgChart1"/>
    <dgm:cxn modelId="{50814AA5-55C2-4E84-9E01-98A06BBDAEA1}" type="presParOf" srcId="{84C72A5E-AC9A-4F57-880B-6B4D699FDC60}" destId="{F6CAEB4F-D80B-4942-BEAC-FE410AB0611F}" srcOrd="0" destOrd="0" presId="urn:microsoft.com/office/officeart/2005/8/layout/orgChart1"/>
    <dgm:cxn modelId="{92B4573D-8D83-4AB6-BDC5-DA5671CBBF39}" type="presParOf" srcId="{F6CAEB4F-D80B-4942-BEAC-FE410AB0611F}" destId="{25D07645-2C98-4E24-AD1B-3FBFD0607D02}" srcOrd="0" destOrd="0" presId="urn:microsoft.com/office/officeart/2005/8/layout/orgChart1"/>
    <dgm:cxn modelId="{411499B0-5ED8-447D-BB90-6252F08F8320}" type="presParOf" srcId="{25D07645-2C98-4E24-AD1B-3FBFD0607D02}" destId="{8949F5BC-0219-49C1-A576-68CE89707BE0}" srcOrd="0" destOrd="0" presId="urn:microsoft.com/office/officeart/2005/8/layout/orgChart1"/>
    <dgm:cxn modelId="{395ED03B-4691-4838-9A81-ED1D5C14CFAA}" type="presParOf" srcId="{25D07645-2C98-4E24-AD1B-3FBFD0607D02}" destId="{785E8276-615C-4B0C-8D22-C13A5672F132}" srcOrd="1" destOrd="0" presId="urn:microsoft.com/office/officeart/2005/8/layout/orgChart1"/>
    <dgm:cxn modelId="{A4FFA2B5-00F2-41A6-83FA-C0AD30DC5E15}" type="presParOf" srcId="{F6CAEB4F-D80B-4942-BEAC-FE410AB0611F}" destId="{829F9874-FBF0-4C37-BBC6-B85E80F9D8B9}" srcOrd="1" destOrd="0" presId="urn:microsoft.com/office/officeart/2005/8/layout/orgChart1"/>
    <dgm:cxn modelId="{6CF21D29-C9FD-4532-96E8-290D10B7CF45}" type="presParOf" srcId="{829F9874-FBF0-4C37-BBC6-B85E80F9D8B9}" destId="{501A387B-2B3C-4D6F-BEFE-33EA2E05CCFD}" srcOrd="0" destOrd="0" presId="urn:microsoft.com/office/officeart/2005/8/layout/orgChart1"/>
    <dgm:cxn modelId="{B70C178D-3D6A-4AC2-88C8-613D76307E2A}" type="presParOf" srcId="{829F9874-FBF0-4C37-BBC6-B85E80F9D8B9}" destId="{821948E5-DDF4-4BFF-A4B8-FC1FB6FBF169}" srcOrd="1" destOrd="0" presId="urn:microsoft.com/office/officeart/2005/8/layout/orgChart1"/>
    <dgm:cxn modelId="{7C2069B3-98FE-4CF3-8636-3EEE98F0A5B4}" type="presParOf" srcId="{821948E5-DDF4-4BFF-A4B8-FC1FB6FBF169}" destId="{22FCCFCE-D804-4218-8C5C-A92713ACB843}" srcOrd="0" destOrd="0" presId="urn:microsoft.com/office/officeart/2005/8/layout/orgChart1"/>
    <dgm:cxn modelId="{D8532EB5-2310-4859-AAAC-B474CC8E55C5}" type="presParOf" srcId="{22FCCFCE-D804-4218-8C5C-A92713ACB843}" destId="{65ECDC74-F040-44B8-A8E8-64D30CAACA7D}" srcOrd="0" destOrd="0" presId="urn:microsoft.com/office/officeart/2005/8/layout/orgChart1"/>
    <dgm:cxn modelId="{2C9318B2-E641-427E-8FB2-B695C6CE1131}" type="presParOf" srcId="{22FCCFCE-D804-4218-8C5C-A92713ACB843}" destId="{7F9CCE01-EC00-4E5E-80F9-5716E1D3F0F9}" srcOrd="1" destOrd="0" presId="urn:microsoft.com/office/officeart/2005/8/layout/orgChart1"/>
    <dgm:cxn modelId="{6AF41521-89AD-4A29-965F-97722BF66161}" type="presParOf" srcId="{821948E5-DDF4-4BFF-A4B8-FC1FB6FBF169}" destId="{E7981CEA-DCEA-4738-8D3E-A66290E59DDC}" srcOrd="1" destOrd="0" presId="urn:microsoft.com/office/officeart/2005/8/layout/orgChart1"/>
    <dgm:cxn modelId="{29AB9B62-1023-4590-9345-BD1F4BFE88DB}" type="presParOf" srcId="{E7981CEA-DCEA-4738-8D3E-A66290E59DDC}" destId="{23CA7B3A-19B9-4453-9688-F16D5F29A08D}" srcOrd="0" destOrd="0" presId="urn:microsoft.com/office/officeart/2005/8/layout/orgChart1"/>
    <dgm:cxn modelId="{970EC0DD-82AE-45BC-88E1-7D525D290F78}" type="presParOf" srcId="{E7981CEA-DCEA-4738-8D3E-A66290E59DDC}" destId="{CED642D3-6496-4BF7-AE21-19B7B79D652B}" srcOrd="1" destOrd="0" presId="urn:microsoft.com/office/officeart/2005/8/layout/orgChart1"/>
    <dgm:cxn modelId="{A51CDF6F-B0EC-430A-BA4E-F93D81B2167A}" type="presParOf" srcId="{CED642D3-6496-4BF7-AE21-19B7B79D652B}" destId="{247A7C19-BAB4-400F-906D-A5A19EA5056C}" srcOrd="0" destOrd="0" presId="urn:microsoft.com/office/officeart/2005/8/layout/orgChart1"/>
    <dgm:cxn modelId="{1DB77FFB-DFF8-4D3D-BB1E-928EC37F71E4}" type="presParOf" srcId="{247A7C19-BAB4-400F-906D-A5A19EA5056C}" destId="{B9F545FB-7236-4B4A-92B5-2B98CABE29A2}" srcOrd="0" destOrd="0" presId="urn:microsoft.com/office/officeart/2005/8/layout/orgChart1"/>
    <dgm:cxn modelId="{6DB3128E-87BA-4F18-AE84-D6C2F7932FF9}" type="presParOf" srcId="{247A7C19-BAB4-400F-906D-A5A19EA5056C}" destId="{EFD8F99B-92F1-4C1F-951F-02B2BFB1EA5A}" srcOrd="1" destOrd="0" presId="urn:microsoft.com/office/officeart/2005/8/layout/orgChart1"/>
    <dgm:cxn modelId="{77C96C7D-7480-48D3-BF1A-8070A07E1349}" type="presParOf" srcId="{CED642D3-6496-4BF7-AE21-19B7B79D652B}" destId="{B766CB4D-354A-497D-8D69-EE4202901B30}" srcOrd="1" destOrd="0" presId="urn:microsoft.com/office/officeart/2005/8/layout/orgChart1"/>
    <dgm:cxn modelId="{9F6DABD1-B257-4E92-A175-C6C1A602BBBA}" type="presParOf" srcId="{B766CB4D-354A-497D-8D69-EE4202901B30}" destId="{66AE5CE6-A4F6-457C-AD22-6C23F029E8F2}" srcOrd="0" destOrd="0" presId="urn:microsoft.com/office/officeart/2005/8/layout/orgChart1"/>
    <dgm:cxn modelId="{56ACE505-D808-46CD-8212-6F3447AA79DC}" type="presParOf" srcId="{B766CB4D-354A-497D-8D69-EE4202901B30}" destId="{E32F7BF0-1F5E-4AC1-B17C-0393C0C13031}" srcOrd="1" destOrd="0" presId="urn:microsoft.com/office/officeart/2005/8/layout/orgChart1"/>
    <dgm:cxn modelId="{564AE2DD-87C0-4668-91AA-361411DE5243}" type="presParOf" srcId="{E32F7BF0-1F5E-4AC1-B17C-0393C0C13031}" destId="{CD647FBB-7160-4032-B1E5-2E2174DA219E}" srcOrd="0" destOrd="0" presId="urn:microsoft.com/office/officeart/2005/8/layout/orgChart1"/>
    <dgm:cxn modelId="{CA471BA4-4D98-4E8E-B938-A3223186A1B4}" type="presParOf" srcId="{CD647FBB-7160-4032-B1E5-2E2174DA219E}" destId="{CEBA5D03-1868-4A24-87C9-A217BA5A3819}" srcOrd="0" destOrd="0" presId="urn:microsoft.com/office/officeart/2005/8/layout/orgChart1"/>
    <dgm:cxn modelId="{9215BAFE-824F-4BE1-847C-B6BD9105AE44}" type="presParOf" srcId="{CD647FBB-7160-4032-B1E5-2E2174DA219E}" destId="{D648C771-0B22-4F08-8118-5FBAEBEB4D5D}" srcOrd="1" destOrd="0" presId="urn:microsoft.com/office/officeart/2005/8/layout/orgChart1"/>
    <dgm:cxn modelId="{4C93DA36-110E-4A1C-B7AA-894ADD31A7A7}" type="presParOf" srcId="{E32F7BF0-1F5E-4AC1-B17C-0393C0C13031}" destId="{85211D76-7AF2-479E-A1A7-B25FA02AB3C8}" srcOrd="1" destOrd="0" presId="urn:microsoft.com/office/officeart/2005/8/layout/orgChart1"/>
    <dgm:cxn modelId="{94A961FB-D060-4A41-8325-382BBADFE0DD}" type="presParOf" srcId="{E32F7BF0-1F5E-4AC1-B17C-0393C0C13031}" destId="{0F9232E5-DD08-445C-A948-4CE4145D20E8}" srcOrd="2" destOrd="0" presId="urn:microsoft.com/office/officeart/2005/8/layout/orgChart1"/>
    <dgm:cxn modelId="{F5247C7E-698C-45D8-8663-0B16F3BAD1E1}" type="presParOf" srcId="{B766CB4D-354A-497D-8D69-EE4202901B30}" destId="{209FC118-A735-4612-98DB-B69AE1547F4E}" srcOrd="2" destOrd="0" presId="urn:microsoft.com/office/officeart/2005/8/layout/orgChart1"/>
    <dgm:cxn modelId="{654899BC-8139-44C9-B4EE-EA51F965BBD0}" type="presParOf" srcId="{B766CB4D-354A-497D-8D69-EE4202901B30}" destId="{6756A6EF-E311-4491-99D6-BE3368BB6EDE}" srcOrd="3" destOrd="0" presId="urn:microsoft.com/office/officeart/2005/8/layout/orgChart1"/>
    <dgm:cxn modelId="{994DE089-2606-4A3A-8BA9-17B18F412A4B}" type="presParOf" srcId="{6756A6EF-E311-4491-99D6-BE3368BB6EDE}" destId="{EDA71965-F16D-4CC6-AE82-F84D74AEEBA9}" srcOrd="0" destOrd="0" presId="urn:microsoft.com/office/officeart/2005/8/layout/orgChart1"/>
    <dgm:cxn modelId="{3D373759-7512-4CD1-B989-F9380BAD0448}" type="presParOf" srcId="{EDA71965-F16D-4CC6-AE82-F84D74AEEBA9}" destId="{296930F8-54AC-4B1B-A096-54A42490101C}" srcOrd="0" destOrd="0" presId="urn:microsoft.com/office/officeart/2005/8/layout/orgChart1"/>
    <dgm:cxn modelId="{88E1AD97-B016-49E6-8E9B-148DA7EFD8F3}" type="presParOf" srcId="{EDA71965-F16D-4CC6-AE82-F84D74AEEBA9}" destId="{F31FC8D6-C4A5-46EA-A139-0AB835A01493}" srcOrd="1" destOrd="0" presId="urn:microsoft.com/office/officeart/2005/8/layout/orgChart1"/>
    <dgm:cxn modelId="{E9BF6B77-5327-4B74-936C-C53B35B89C36}" type="presParOf" srcId="{6756A6EF-E311-4491-99D6-BE3368BB6EDE}" destId="{432FAA5D-FA9A-4343-BD15-97231CD997F5}" srcOrd="1" destOrd="0" presId="urn:microsoft.com/office/officeart/2005/8/layout/orgChart1"/>
    <dgm:cxn modelId="{B7152EBA-4653-48B1-A325-6348791F7985}" type="presParOf" srcId="{6756A6EF-E311-4491-99D6-BE3368BB6EDE}" destId="{74AFE52E-1CCD-45FE-837E-FEBCE62A2207}" srcOrd="2" destOrd="0" presId="urn:microsoft.com/office/officeart/2005/8/layout/orgChart1"/>
    <dgm:cxn modelId="{43938629-C52A-48FE-8A89-D9B0822A8C35}" type="presParOf" srcId="{B766CB4D-354A-497D-8D69-EE4202901B30}" destId="{5B2AED75-D319-4E41-8327-504A2F3CA4AF}" srcOrd="4" destOrd="0" presId="urn:microsoft.com/office/officeart/2005/8/layout/orgChart1"/>
    <dgm:cxn modelId="{843B5415-6F72-478E-B281-953BB3C606BF}" type="presParOf" srcId="{B766CB4D-354A-497D-8D69-EE4202901B30}" destId="{2C62AF02-9368-4EC2-BABC-83546D891119}" srcOrd="5" destOrd="0" presId="urn:microsoft.com/office/officeart/2005/8/layout/orgChart1"/>
    <dgm:cxn modelId="{06E6B47C-7363-4D14-823A-303AAA448349}" type="presParOf" srcId="{2C62AF02-9368-4EC2-BABC-83546D891119}" destId="{D8524C8D-A5D8-48D8-884F-59EFE2550EC4}" srcOrd="0" destOrd="0" presId="urn:microsoft.com/office/officeart/2005/8/layout/orgChart1"/>
    <dgm:cxn modelId="{F78A2784-26CD-48D0-A563-EBB25452CECB}" type="presParOf" srcId="{D8524C8D-A5D8-48D8-884F-59EFE2550EC4}" destId="{D7C4D7BE-E423-48F3-84B1-28579358C9A0}" srcOrd="0" destOrd="0" presId="urn:microsoft.com/office/officeart/2005/8/layout/orgChart1"/>
    <dgm:cxn modelId="{EF8F9EDC-F9D0-4F65-B8C2-E668F3BE1F8B}" type="presParOf" srcId="{D8524C8D-A5D8-48D8-884F-59EFE2550EC4}" destId="{D3809A77-CFD3-4E90-9123-C79FDB7778E9}" srcOrd="1" destOrd="0" presId="urn:microsoft.com/office/officeart/2005/8/layout/orgChart1"/>
    <dgm:cxn modelId="{A3F18EBE-8D69-4D9E-9F3E-B859265EE1A3}" type="presParOf" srcId="{2C62AF02-9368-4EC2-BABC-83546D891119}" destId="{FC847A86-4C35-4E12-8500-547F75C65490}" srcOrd="1" destOrd="0" presId="urn:microsoft.com/office/officeart/2005/8/layout/orgChart1"/>
    <dgm:cxn modelId="{15CD900B-92B7-4D8F-A3C5-F5723C732373}" type="presParOf" srcId="{2C62AF02-9368-4EC2-BABC-83546D891119}" destId="{CFA58C22-F220-4187-80DB-CBAF8240335D}" srcOrd="2" destOrd="0" presId="urn:microsoft.com/office/officeart/2005/8/layout/orgChart1"/>
    <dgm:cxn modelId="{84D8A0CB-C94D-4FF9-8DA9-AB7E7B16C1BA}" type="presParOf" srcId="{B766CB4D-354A-497D-8D69-EE4202901B30}" destId="{4BD8007A-868D-4063-A5DE-6184B1E3125B}" srcOrd="6" destOrd="0" presId="urn:microsoft.com/office/officeart/2005/8/layout/orgChart1"/>
    <dgm:cxn modelId="{05A8C5C1-2EB3-44F0-860C-D925E46B763F}" type="presParOf" srcId="{B766CB4D-354A-497D-8D69-EE4202901B30}" destId="{1617C739-79C7-4F81-96CD-8074DF36850A}" srcOrd="7" destOrd="0" presId="urn:microsoft.com/office/officeart/2005/8/layout/orgChart1"/>
    <dgm:cxn modelId="{A353D9BB-5F6B-475B-94BC-1A0089C4ED22}" type="presParOf" srcId="{1617C739-79C7-4F81-96CD-8074DF36850A}" destId="{695B4E93-5B6E-423C-A017-0ABD67B74340}" srcOrd="0" destOrd="0" presId="urn:microsoft.com/office/officeart/2005/8/layout/orgChart1"/>
    <dgm:cxn modelId="{A657C3F1-B2A0-4BE5-8491-6BF5B5E3BE40}" type="presParOf" srcId="{695B4E93-5B6E-423C-A017-0ABD67B74340}" destId="{5C4CE219-C0FB-4893-8CFD-67281FDCEF37}" srcOrd="0" destOrd="0" presId="urn:microsoft.com/office/officeart/2005/8/layout/orgChart1"/>
    <dgm:cxn modelId="{97919992-DC3C-44A9-9367-7CF4FC820EB6}" type="presParOf" srcId="{695B4E93-5B6E-423C-A017-0ABD67B74340}" destId="{0D64B381-1C00-4043-BEC9-396E6C3F8CB1}" srcOrd="1" destOrd="0" presId="urn:microsoft.com/office/officeart/2005/8/layout/orgChart1"/>
    <dgm:cxn modelId="{CD0458BF-24FC-4786-A398-481BFE7BCA05}" type="presParOf" srcId="{1617C739-79C7-4F81-96CD-8074DF36850A}" destId="{D520E003-1ECD-40F5-AB9F-8C86EA62570B}" srcOrd="1" destOrd="0" presId="urn:microsoft.com/office/officeart/2005/8/layout/orgChart1"/>
    <dgm:cxn modelId="{E0A41FF4-394C-423E-B6F8-E890FC006ED9}" type="presParOf" srcId="{1617C739-79C7-4F81-96CD-8074DF36850A}" destId="{66A74A48-6EC7-4030-A39C-A0A71C640647}" srcOrd="2" destOrd="0" presId="urn:microsoft.com/office/officeart/2005/8/layout/orgChart1"/>
    <dgm:cxn modelId="{2229AE79-7F52-4B7A-85B8-DD18D43D47E2}" type="presParOf" srcId="{CED642D3-6496-4BF7-AE21-19B7B79D652B}" destId="{4B2CF697-158F-4F27-8166-834F91C350CF}" srcOrd="2" destOrd="0" presId="urn:microsoft.com/office/officeart/2005/8/layout/orgChart1"/>
    <dgm:cxn modelId="{B641B815-9065-4AED-856B-A1C1C081A454}" type="presParOf" srcId="{E7981CEA-DCEA-4738-8D3E-A66290E59DDC}" destId="{872BF205-21F5-490C-BA22-3BC897276A10}" srcOrd="2" destOrd="0" presId="urn:microsoft.com/office/officeart/2005/8/layout/orgChart1"/>
    <dgm:cxn modelId="{B9316310-63DE-45D9-962D-31FEF0E10CF1}" type="presParOf" srcId="{E7981CEA-DCEA-4738-8D3E-A66290E59DDC}" destId="{D2459599-FF05-417D-8C75-492747F424A1}" srcOrd="3" destOrd="0" presId="urn:microsoft.com/office/officeart/2005/8/layout/orgChart1"/>
    <dgm:cxn modelId="{CDEEB7FF-5094-4B65-809A-94394A09D97C}" type="presParOf" srcId="{D2459599-FF05-417D-8C75-492747F424A1}" destId="{291A9031-7E69-4D57-A540-0769B85D31B9}" srcOrd="0" destOrd="0" presId="urn:microsoft.com/office/officeart/2005/8/layout/orgChart1"/>
    <dgm:cxn modelId="{8C2356E7-1761-43A3-AC1A-1C65BC9C3D22}" type="presParOf" srcId="{291A9031-7E69-4D57-A540-0769B85D31B9}" destId="{FBCFA2B3-E050-4053-B80D-7E6D2F334F22}" srcOrd="0" destOrd="0" presId="urn:microsoft.com/office/officeart/2005/8/layout/orgChart1"/>
    <dgm:cxn modelId="{9EB9564F-C7DC-4D4E-9292-2DB17015C233}" type="presParOf" srcId="{291A9031-7E69-4D57-A540-0769B85D31B9}" destId="{42FD68D3-9593-4824-8BEB-8C9788F7A2BA}" srcOrd="1" destOrd="0" presId="urn:microsoft.com/office/officeart/2005/8/layout/orgChart1"/>
    <dgm:cxn modelId="{869C4E80-3EFB-400B-9F06-51CB5AD90657}" type="presParOf" srcId="{D2459599-FF05-417D-8C75-492747F424A1}" destId="{309EDBB3-AD0D-402F-9430-CB75AB85AB5E}" srcOrd="1" destOrd="0" presId="urn:microsoft.com/office/officeart/2005/8/layout/orgChart1"/>
    <dgm:cxn modelId="{7B04F7E7-84B4-4E66-9492-0FD00CDD8AF5}" type="presParOf" srcId="{309EDBB3-AD0D-402F-9430-CB75AB85AB5E}" destId="{DA8ACDF5-93EA-4481-8F1A-926DCEBB81E8}" srcOrd="0" destOrd="0" presId="urn:microsoft.com/office/officeart/2005/8/layout/orgChart1"/>
    <dgm:cxn modelId="{C1B299DA-00D2-413E-BC46-6A59BC343BA9}" type="presParOf" srcId="{309EDBB3-AD0D-402F-9430-CB75AB85AB5E}" destId="{5D11FCED-571E-45AE-92FB-12EA959DAFD9}" srcOrd="1" destOrd="0" presId="urn:microsoft.com/office/officeart/2005/8/layout/orgChart1"/>
    <dgm:cxn modelId="{159ACD96-4E17-43FA-AF69-3CC8CFEC19CB}" type="presParOf" srcId="{5D11FCED-571E-45AE-92FB-12EA959DAFD9}" destId="{2A353756-4465-4871-AB61-159C2AB3454D}" srcOrd="0" destOrd="0" presId="urn:microsoft.com/office/officeart/2005/8/layout/orgChart1"/>
    <dgm:cxn modelId="{BAAE8655-AC29-40A3-8EB1-09B798D078E4}" type="presParOf" srcId="{2A353756-4465-4871-AB61-159C2AB3454D}" destId="{AB5564DA-7567-4240-9CB8-7AF4F803740F}" srcOrd="0" destOrd="0" presId="urn:microsoft.com/office/officeart/2005/8/layout/orgChart1"/>
    <dgm:cxn modelId="{A7AEADF8-A0E0-417F-A0A1-1D3F09F104A7}" type="presParOf" srcId="{2A353756-4465-4871-AB61-159C2AB3454D}" destId="{3CF678E9-C428-4BEF-9C4B-EFA59E74CEA1}" srcOrd="1" destOrd="0" presId="urn:microsoft.com/office/officeart/2005/8/layout/orgChart1"/>
    <dgm:cxn modelId="{3C716D7B-F32D-4C0F-91AA-BDACEDCCDEA7}" type="presParOf" srcId="{5D11FCED-571E-45AE-92FB-12EA959DAFD9}" destId="{DDCB9A5B-5C4F-4061-98DA-100E0CD531B3}" srcOrd="1" destOrd="0" presId="urn:microsoft.com/office/officeart/2005/8/layout/orgChart1"/>
    <dgm:cxn modelId="{DDF878CF-FCF4-4B23-8D48-91282C0EAE9E}" type="presParOf" srcId="{5D11FCED-571E-45AE-92FB-12EA959DAFD9}" destId="{17CA41CF-A2D0-498B-A2AE-9BA191733C85}" srcOrd="2" destOrd="0" presId="urn:microsoft.com/office/officeart/2005/8/layout/orgChart1"/>
    <dgm:cxn modelId="{935CCE96-10DF-4F3F-BF56-5E202482D642}" type="presParOf" srcId="{D2459599-FF05-417D-8C75-492747F424A1}" destId="{C7CE9522-26BB-4379-9275-F33C12042F1D}" srcOrd="2" destOrd="0" presId="urn:microsoft.com/office/officeart/2005/8/layout/orgChart1"/>
    <dgm:cxn modelId="{2F7C0C67-8778-4A3C-BD69-F015D6FEC52A}" type="presParOf" srcId="{821948E5-DDF4-4BFF-A4B8-FC1FB6FBF169}" destId="{D54395AD-8118-4692-AF03-BD314F594245}" srcOrd="2" destOrd="0" presId="urn:microsoft.com/office/officeart/2005/8/layout/orgChart1"/>
    <dgm:cxn modelId="{AE69E3CD-D645-4AB9-9645-7E87F1781D5B}" type="presParOf" srcId="{F6CAEB4F-D80B-4942-BEAC-FE410AB0611F}" destId="{D058D07C-A3EB-40D5-AF15-40E158B25E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B64326-0DE6-4122-9F43-450C95190285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A694EB-E3F8-42E2-84CE-9F011A709A73}">
      <dgm:prSet phldrT="[Text]"/>
      <dgm:spPr>
        <a:solidFill>
          <a:schemeClr val="accent1"/>
        </a:solidFill>
        <a:ln>
          <a:solidFill>
            <a:srgbClr val="A71930"/>
          </a:solidFill>
        </a:ln>
      </dgm:spPr>
      <dgm:t>
        <a:bodyPr/>
        <a:lstStyle/>
        <a:p>
          <a:r>
            <a:rPr lang="en-US" b="1" dirty="0"/>
            <a:t>Motor training </a:t>
          </a:r>
        </a:p>
      </dgm:t>
    </dgm:pt>
    <dgm:pt modelId="{FFFE040F-5962-49DA-BF4C-EB960F9B1731}" type="parTrans" cxnId="{E6364D60-F85B-4AD7-A930-7401B6ED46E0}">
      <dgm:prSet/>
      <dgm:spPr/>
      <dgm:t>
        <a:bodyPr/>
        <a:lstStyle/>
        <a:p>
          <a:endParaRPr lang="en-US"/>
        </a:p>
      </dgm:t>
    </dgm:pt>
    <dgm:pt modelId="{E6214D76-6F6A-4BAD-A7D6-785AECD8FCBA}" type="sibTrans" cxnId="{E6364D60-F85B-4AD7-A930-7401B6ED46E0}">
      <dgm:prSet/>
      <dgm:spPr/>
      <dgm:t>
        <a:bodyPr/>
        <a:lstStyle/>
        <a:p>
          <a:endParaRPr lang="en-US"/>
        </a:p>
      </dgm:t>
    </dgm:pt>
    <dgm:pt modelId="{8DF45109-B67F-459D-8F03-C21837837076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Therapy dose dimensions</a:t>
          </a:r>
        </a:p>
      </dgm:t>
    </dgm:pt>
    <dgm:pt modelId="{562B5E5B-89C9-4134-A322-470E921E92BD}" type="parTrans" cxnId="{196FC252-D92A-4165-8F33-AA25762E9BD1}">
      <dgm:prSet/>
      <dgm:spPr>
        <a:ln>
          <a:solidFill>
            <a:srgbClr val="4472C4"/>
          </a:solidFill>
        </a:ln>
      </dgm:spPr>
      <dgm:t>
        <a:bodyPr/>
        <a:lstStyle/>
        <a:p>
          <a:endParaRPr lang="en-US"/>
        </a:p>
      </dgm:t>
    </dgm:pt>
    <dgm:pt modelId="{F277C6EC-0A8F-44C2-8EAD-6324D95AF425}" type="sibTrans" cxnId="{196FC252-D92A-4165-8F33-AA25762E9BD1}">
      <dgm:prSet/>
      <dgm:spPr/>
      <dgm:t>
        <a:bodyPr/>
        <a:lstStyle/>
        <a:p>
          <a:endParaRPr lang="en-US"/>
        </a:p>
      </dgm:t>
    </dgm:pt>
    <dgm:pt modelId="{CE698A9F-CFAE-4D0B-A6CE-72985F191E47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Objective therapy dose dimensions </a:t>
          </a:r>
        </a:p>
      </dgm:t>
    </dgm:pt>
    <dgm:pt modelId="{4C2C75F4-28E2-4F5E-9B04-CB3D07B265B1}" type="parTrans" cxnId="{54DC3208-9303-4225-9297-755669187F58}">
      <dgm:prSet/>
      <dgm:spPr/>
      <dgm:t>
        <a:bodyPr/>
        <a:lstStyle/>
        <a:p>
          <a:endParaRPr lang="en-US"/>
        </a:p>
      </dgm:t>
    </dgm:pt>
    <dgm:pt modelId="{9312AE2C-3EA1-480F-B5CE-8ABEB9FB6B1C}" type="sibTrans" cxnId="{54DC3208-9303-4225-9297-755669187F58}">
      <dgm:prSet/>
      <dgm:spPr/>
      <dgm:t>
        <a:bodyPr/>
        <a:lstStyle/>
        <a:p>
          <a:endParaRPr lang="en-US"/>
        </a:p>
      </dgm:t>
    </dgm:pt>
    <dgm:pt modelId="{F2ABDE7D-09AD-4051-8D54-8EDD6EA161F0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Planned therapy time</a:t>
          </a:r>
        </a:p>
      </dgm:t>
    </dgm:pt>
    <dgm:pt modelId="{3DDC217C-D915-4830-AAB5-CDDBDFC36CF5}" type="parTrans" cxnId="{E5418357-F314-42D2-85F0-64108446A537}">
      <dgm:prSet/>
      <dgm:spPr/>
      <dgm:t>
        <a:bodyPr/>
        <a:lstStyle/>
        <a:p>
          <a:endParaRPr lang="en-US"/>
        </a:p>
      </dgm:t>
    </dgm:pt>
    <dgm:pt modelId="{2A9A37B6-9B74-42DD-9837-06F3D6F3551D}" type="sibTrans" cxnId="{E5418357-F314-42D2-85F0-64108446A537}">
      <dgm:prSet/>
      <dgm:spPr/>
      <dgm:t>
        <a:bodyPr/>
        <a:lstStyle/>
        <a:p>
          <a:endParaRPr lang="en-US"/>
        </a:p>
      </dgm:t>
    </dgm:pt>
    <dgm:pt modelId="{6F315370-0455-4114-B774-281023C8DFB4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Session length</a:t>
          </a:r>
        </a:p>
      </dgm:t>
    </dgm:pt>
    <dgm:pt modelId="{02BBBBA5-A3C5-4F4C-B31E-32E677B1C7B8}" type="parTrans" cxnId="{934F9976-05AE-45C7-9281-0745D07916E0}">
      <dgm:prSet/>
      <dgm:spPr/>
      <dgm:t>
        <a:bodyPr/>
        <a:lstStyle/>
        <a:p>
          <a:endParaRPr lang="en-US"/>
        </a:p>
      </dgm:t>
    </dgm:pt>
    <dgm:pt modelId="{C9E6F2ED-6239-4261-A4AE-18FABAA1AF75}" type="sibTrans" cxnId="{934F9976-05AE-45C7-9281-0745D07916E0}">
      <dgm:prSet/>
      <dgm:spPr/>
      <dgm:t>
        <a:bodyPr/>
        <a:lstStyle/>
        <a:p>
          <a:endParaRPr lang="en-US"/>
        </a:p>
      </dgm:t>
    </dgm:pt>
    <dgm:pt modelId="{6724ACF2-D5B8-4CA5-8692-AE7599034B12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Session density </a:t>
          </a:r>
        </a:p>
      </dgm:t>
    </dgm:pt>
    <dgm:pt modelId="{80A88309-B348-4658-BB08-ECE456D27B01}" type="parTrans" cxnId="{766DCEC9-A40F-4C6A-9173-03F56587D118}">
      <dgm:prSet/>
      <dgm:spPr/>
      <dgm:t>
        <a:bodyPr/>
        <a:lstStyle/>
        <a:p>
          <a:endParaRPr lang="en-US"/>
        </a:p>
      </dgm:t>
    </dgm:pt>
    <dgm:pt modelId="{7B142C7A-9855-4EF9-A884-CBDA9D648613}" type="sibTrans" cxnId="{766DCEC9-A40F-4C6A-9173-03F56587D118}">
      <dgm:prSet/>
      <dgm:spPr/>
      <dgm:t>
        <a:bodyPr/>
        <a:lstStyle/>
        <a:p>
          <a:endParaRPr lang="en-US"/>
        </a:p>
      </dgm:t>
    </dgm:pt>
    <dgm:pt modelId="{3CA68979-C62C-4778-984A-58944600A4AA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Subjective therapy dose dimensions</a:t>
          </a:r>
        </a:p>
      </dgm:t>
    </dgm:pt>
    <dgm:pt modelId="{4B24AC0E-57E7-492B-BB2C-FDF02C0F6967}" type="parTrans" cxnId="{97AC7706-0846-470B-A72E-000A06DC6BBC}">
      <dgm:prSet/>
      <dgm:spPr/>
      <dgm:t>
        <a:bodyPr/>
        <a:lstStyle/>
        <a:p>
          <a:endParaRPr lang="en-US"/>
        </a:p>
      </dgm:t>
    </dgm:pt>
    <dgm:pt modelId="{27559FBE-4329-4A08-963B-7F0558C8319F}" type="sibTrans" cxnId="{97AC7706-0846-470B-A72E-000A06DC6BBC}">
      <dgm:prSet/>
      <dgm:spPr/>
      <dgm:t>
        <a:bodyPr/>
        <a:lstStyle/>
        <a:p>
          <a:endParaRPr lang="en-US"/>
        </a:p>
      </dgm:t>
    </dgm:pt>
    <dgm:pt modelId="{6057A62E-AA13-4D68-9D65-B2CE45E60B7B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Session difficulty </a:t>
          </a:r>
        </a:p>
      </dgm:t>
    </dgm:pt>
    <dgm:pt modelId="{B6B6B1E8-3033-4B0A-869D-BFCA7362A229}" type="parTrans" cxnId="{AE87AC74-AF4E-4833-AB1B-08C0FD8B91F8}">
      <dgm:prSet/>
      <dgm:spPr/>
      <dgm:t>
        <a:bodyPr/>
        <a:lstStyle/>
        <a:p>
          <a:endParaRPr lang="en-US"/>
        </a:p>
      </dgm:t>
    </dgm:pt>
    <dgm:pt modelId="{2D792D90-FE5D-4BCF-8D6B-12405D1FAC17}" type="sibTrans" cxnId="{AE87AC74-AF4E-4833-AB1B-08C0FD8B91F8}">
      <dgm:prSet/>
      <dgm:spPr/>
      <dgm:t>
        <a:bodyPr/>
        <a:lstStyle/>
        <a:p>
          <a:endParaRPr lang="en-US"/>
        </a:p>
      </dgm:t>
    </dgm:pt>
    <dgm:pt modelId="{252E6C92-E67B-40F4-BAC1-A31FD40A22B5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Session intensity </a:t>
          </a:r>
        </a:p>
      </dgm:t>
    </dgm:pt>
    <dgm:pt modelId="{9FD16597-3F4E-45FA-8078-1255A759C441}" type="parTrans" cxnId="{F7047D37-FB45-41B7-8AF0-3502E9F2FC35}">
      <dgm:prSet/>
      <dgm:spPr/>
      <dgm:t>
        <a:bodyPr/>
        <a:lstStyle/>
        <a:p>
          <a:endParaRPr lang="en-US"/>
        </a:p>
      </dgm:t>
    </dgm:pt>
    <dgm:pt modelId="{633F4D11-95FD-41AA-A27B-1AE097941E4B}" type="sibTrans" cxnId="{F7047D37-FB45-41B7-8AF0-3502E9F2FC35}">
      <dgm:prSet/>
      <dgm:spPr/>
      <dgm:t>
        <a:bodyPr/>
        <a:lstStyle/>
        <a:p>
          <a:endParaRPr lang="en-US"/>
        </a:p>
      </dgm:t>
    </dgm:pt>
    <dgm:pt modelId="{B5515E1F-3DC7-495B-B80B-1CCB72AAA8CC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Session intensity</a:t>
          </a:r>
        </a:p>
      </dgm:t>
    </dgm:pt>
    <dgm:pt modelId="{A917B570-4955-4C94-9483-EF2DF6BE691A}" type="parTrans" cxnId="{67DAD880-DA54-40FB-852F-4D109DEB1E6A}">
      <dgm:prSet/>
      <dgm:spPr/>
      <dgm:t>
        <a:bodyPr/>
        <a:lstStyle/>
        <a:p>
          <a:endParaRPr lang="en-US"/>
        </a:p>
      </dgm:t>
    </dgm:pt>
    <dgm:pt modelId="{88209412-82AC-4489-AB0D-390768EFE9B9}" type="sibTrans" cxnId="{67DAD880-DA54-40FB-852F-4D109DEB1E6A}">
      <dgm:prSet/>
      <dgm:spPr/>
      <dgm:t>
        <a:bodyPr/>
        <a:lstStyle/>
        <a:p>
          <a:endParaRPr lang="en-US"/>
        </a:p>
      </dgm:t>
    </dgm:pt>
    <dgm:pt modelId="{84C72A5E-AC9A-4F57-880B-6B4D699FDC60}" type="pres">
      <dgm:prSet presAssocID="{E0B64326-0DE6-4122-9F43-450C951902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CAEB4F-D80B-4942-BEAC-FE410AB0611F}" type="pres">
      <dgm:prSet presAssocID="{49A694EB-E3F8-42E2-84CE-9F011A709A73}" presName="hierRoot1" presStyleCnt="0">
        <dgm:presLayoutVars>
          <dgm:hierBranch val="init"/>
        </dgm:presLayoutVars>
      </dgm:prSet>
      <dgm:spPr/>
    </dgm:pt>
    <dgm:pt modelId="{25D07645-2C98-4E24-AD1B-3FBFD0607D02}" type="pres">
      <dgm:prSet presAssocID="{49A694EB-E3F8-42E2-84CE-9F011A709A73}" presName="rootComposite1" presStyleCnt="0"/>
      <dgm:spPr/>
    </dgm:pt>
    <dgm:pt modelId="{8949F5BC-0219-49C1-A576-68CE89707BE0}" type="pres">
      <dgm:prSet presAssocID="{49A694EB-E3F8-42E2-84CE-9F011A709A73}" presName="rootText1" presStyleLbl="node0" presStyleIdx="0" presStyleCnt="1">
        <dgm:presLayoutVars>
          <dgm:chPref val="3"/>
        </dgm:presLayoutVars>
      </dgm:prSet>
      <dgm:spPr/>
    </dgm:pt>
    <dgm:pt modelId="{785E8276-615C-4B0C-8D22-C13A5672F132}" type="pres">
      <dgm:prSet presAssocID="{49A694EB-E3F8-42E2-84CE-9F011A709A73}" presName="rootConnector1" presStyleLbl="node1" presStyleIdx="0" presStyleCnt="0"/>
      <dgm:spPr/>
    </dgm:pt>
    <dgm:pt modelId="{829F9874-FBF0-4C37-BBC6-B85E80F9D8B9}" type="pres">
      <dgm:prSet presAssocID="{49A694EB-E3F8-42E2-84CE-9F011A709A73}" presName="hierChild2" presStyleCnt="0"/>
      <dgm:spPr/>
    </dgm:pt>
    <dgm:pt modelId="{1B1DAE2E-89B9-4315-9D7F-A9FEE7AB4C88}" type="pres">
      <dgm:prSet presAssocID="{562B5E5B-89C9-4134-A322-470E921E92BD}" presName="Name37" presStyleLbl="parChTrans1D2" presStyleIdx="0" presStyleCnt="1"/>
      <dgm:spPr/>
    </dgm:pt>
    <dgm:pt modelId="{37BC9776-F145-4DE4-BD7E-8672904A5D07}" type="pres">
      <dgm:prSet presAssocID="{8DF45109-B67F-459D-8F03-C21837837076}" presName="hierRoot2" presStyleCnt="0">
        <dgm:presLayoutVars>
          <dgm:hierBranch val="init"/>
        </dgm:presLayoutVars>
      </dgm:prSet>
      <dgm:spPr/>
    </dgm:pt>
    <dgm:pt modelId="{AFDD339D-CC75-464C-B649-1D950B9F9897}" type="pres">
      <dgm:prSet presAssocID="{8DF45109-B67F-459D-8F03-C21837837076}" presName="rootComposite" presStyleCnt="0"/>
      <dgm:spPr/>
    </dgm:pt>
    <dgm:pt modelId="{941A095E-CBCB-4123-88E7-F34CD261C536}" type="pres">
      <dgm:prSet presAssocID="{8DF45109-B67F-459D-8F03-C21837837076}" presName="rootText" presStyleLbl="node2" presStyleIdx="0" presStyleCnt="1">
        <dgm:presLayoutVars>
          <dgm:chPref val="3"/>
        </dgm:presLayoutVars>
      </dgm:prSet>
      <dgm:spPr/>
    </dgm:pt>
    <dgm:pt modelId="{0E9FC70A-DCA6-4D5F-B356-7E71BE52E4A0}" type="pres">
      <dgm:prSet presAssocID="{8DF45109-B67F-459D-8F03-C21837837076}" presName="rootConnector" presStyleLbl="node2" presStyleIdx="0" presStyleCnt="1"/>
      <dgm:spPr/>
    </dgm:pt>
    <dgm:pt modelId="{732032A1-1DFE-46BE-B78F-DC674CB5A640}" type="pres">
      <dgm:prSet presAssocID="{8DF45109-B67F-459D-8F03-C21837837076}" presName="hierChild4" presStyleCnt="0"/>
      <dgm:spPr/>
    </dgm:pt>
    <dgm:pt modelId="{6DEE134F-074F-45D4-B48E-EFCA9954AC86}" type="pres">
      <dgm:prSet presAssocID="{4C2C75F4-28E2-4F5E-9B04-CB3D07B265B1}" presName="Name37" presStyleLbl="parChTrans1D3" presStyleIdx="0" presStyleCnt="2"/>
      <dgm:spPr/>
    </dgm:pt>
    <dgm:pt modelId="{1BF2AAB5-BAEC-4E82-9C52-84F54E548EBF}" type="pres">
      <dgm:prSet presAssocID="{CE698A9F-CFAE-4D0B-A6CE-72985F191E47}" presName="hierRoot2" presStyleCnt="0">
        <dgm:presLayoutVars>
          <dgm:hierBranch val="init"/>
        </dgm:presLayoutVars>
      </dgm:prSet>
      <dgm:spPr/>
    </dgm:pt>
    <dgm:pt modelId="{A9E3CF30-D374-4A7A-B1FA-5EBFB3FCEEEA}" type="pres">
      <dgm:prSet presAssocID="{CE698A9F-CFAE-4D0B-A6CE-72985F191E47}" presName="rootComposite" presStyleCnt="0"/>
      <dgm:spPr/>
    </dgm:pt>
    <dgm:pt modelId="{4DB00490-7478-4E7C-BB00-F606F909651F}" type="pres">
      <dgm:prSet presAssocID="{CE698A9F-CFAE-4D0B-A6CE-72985F191E47}" presName="rootText" presStyleLbl="node3" presStyleIdx="0" presStyleCnt="2">
        <dgm:presLayoutVars>
          <dgm:chPref val="3"/>
        </dgm:presLayoutVars>
      </dgm:prSet>
      <dgm:spPr/>
    </dgm:pt>
    <dgm:pt modelId="{A7204089-C950-479E-ABF8-F77D17CC1412}" type="pres">
      <dgm:prSet presAssocID="{CE698A9F-CFAE-4D0B-A6CE-72985F191E47}" presName="rootConnector" presStyleLbl="node3" presStyleIdx="0" presStyleCnt="2"/>
      <dgm:spPr/>
    </dgm:pt>
    <dgm:pt modelId="{B4A93F01-D2B6-4C24-AA4E-5053595814F7}" type="pres">
      <dgm:prSet presAssocID="{CE698A9F-CFAE-4D0B-A6CE-72985F191E47}" presName="hierChild4" presStyleCnt="0"/>
      <dgm:spPr/>
    </dgm:pt>
    <dgm:pt modelId="{D68BEA6C-807E-4D15-ACFE-E164B1D852B0}" type="pres">
      <dgm:prSet presAssocID="{3DDC217C-D915-4830-AAB5-CDDBDFC36CF5}" presName="Name37" presStyleLbl="parChTrans1D4" presStyleIdx="0" presStyleCnt="6"/>
      <dgm:spPr/>
    </dgm:pt>
    <dgm:pt modelId="{997CB57D-8FEE-4014-957B-A4ED110B4EAF}" type="pres">
      <dgm:prSet presAssocID="{F2ABDE7D-09AD-4051-8D54-8EDD6EA161F0}" presName="hierRoot2" presStyleCnt="0">
        <dgm:presLayoutVars>
          <dgm:hierBranch val="init"/>
        </dgm:presLayoutVars>
      </dgm:prSet>
      <dgm:spPr/>
    </dgm:pt>
    <dgm:pt modelId="{81E7B08D-6916-4613-8F40-DBBD63048730}" type="pres">
      <dgm:prSet presAssocID="{F2ABDE7D-09AD-4051-8D54-8EDD6EA161F0}" presName="rootComposite" presStyleCnt="0"/>
      <dgm:spPr/>
    </dgm:pt>
    <dgm:pt modelId="{8A5E981A-52E5-4938-8067-F4474CB7CED7}" type="pres">
      <dgm:prSet presAssocID="{F2ABDE7D-09AD-4051-8D54-8EDD6EA161F0}" presName="rootText" presStyleLbl="node4" presStyleIdx="0" presStyleCnt="6">
        <dgm:presLayoutVars>
          <dgm:chPref val="3"/>
        </dgm:presLayoutVars>
      </dgm:prSet>
      <dgm:spPr/>
    </dgm:pt>
    <dgm:pt modelId="{FE4F5BCC-691C-42A6-B6E0-D744B65CB296}" type="pres">
      <dgm:prSet presAssocID="{F2ABDE7D-09AD-4051-8D54-8EDD6EA161F0}" presName="rootConnector" presStyleLbl="node4" presStyleIdx="0" presStyleCnt="6"/>
      <dgm:spPr/>
    </dgm:pt>
    <dgm:pt modelId="{CC951DDE-21BB-4476-BFEE-168F304FA899}" type="pres">
      <dgm:prSet presAssocID="{F2ABDE7D-09AD-4051-8D54-8EDD6EA161F0}" presName="hierChild4" presStyleCnt="0"/>
      <dgm:spPr/>
    </dgm:pt>
    <dgm:pt modelId="{DA8CD1F1-1B95-4DD8-9544-D3C9C89A6CAB}" type="pres">
      <dgm:prSet presAssocID="{F2ABDE7D-09AD-4051-8D54-8EDD6EA161F0}" presName="hierChild5" presStyleCnt="0"/>
      <dgm:spPr/>
    </dgm:pt>
    <dgm:pt modelId="{9661B496-BD8E-437E-8ACC-983FA1A9F5B7}" type="pres">
      <dgm:prSet presAssocID="{02BBBBA5-A3C5-4F4C-B31E-32E677B1C7B8}" presName="Name37" presStyleLbl="parChTrans1D4" presStyleIdx="1" presStyleCnt="6"/>
      <dgm:spPr/>
    </dgm:pt>
    <dgm:pt modelId="{5514EF03-A045-44CA-8851-E5DCD653FEC0}" type="pres">
      <dgm:prSet presAssocID="{6F315370-0455-4114-B774-281023C8DFB4}" presName="hierRoot2" presStyleCnt="0">
        <dgm:presLayoutVars>
          <dgm:hierBranch val="init"/>
        </dgm:presLayoutVars>
      </dgm:prSet>
      <dgm:spPr/>
    </dgm:pt>
    <dgm:pt modelId="{9E2ABE6A-3ACE-44D6-BCE7-066ADD184C12}" type="pres">
      <dgm:prSet presAssocID="{6F315370-0455-4114-B774-281023C8DFB4}" presName="rootComposite" presStyleCnt="0"/>
      <dgm:spPr/>
    </dgm:pt>
    <dgm:pt modelId="{1D05C879-4745-4F26-83D6-445DE4AF4389}" type="pres">
      <dgm:prSet presAssocID="{6F315370-0455-4114-B774-281023C8DFB4}" presName="rootText" presStyleLbl="node4" presStyleIdx="1" presStyleCnt="6">
        <dgm:presLayoutVars>
          <dgm:chPref val="3"/>
        </dgm:presLayoutVars>
      </dgm:prSet>
      <dgm:spPr/>
    </dgm:pt>
    <dgm:pt modelId="{E90D9F28-C5D1-4102-A9D2-BA6FA2C5B762}" type="pres">
      <dgm:prSet presAssocID="{6F315370-0455-4114-B774-281023C8DFB4}" presName="rootConnector" presStyleLbl="node4" presStyleIdx="1" presStyleCnt="6"/>
      <dgm:spPr/>
    </dgm:pt>
    <dgm:pt modelId="{E6B1576A-8FB0-4D6F-8CA6-A6F943D9F619}" type="pres">
      <dgm:prSet presAssocID="{6F315370-0455-4114-B774-281023C8DFB4}" presName="hierChild4" presStyleCnt="0"/>
      <dgm:spPr/>
    </dgm:pt>
    <dgm:pt modelId="{45E4DA74-02C7-4A82-A004-C93ADDB6F4C3}" type="pres">
      <dgm:prSet presAssocID="{6F315370-0455-4114-B774-281023C8DFB4}" presName="hierChild5" presStyleCnt="0"/>
      <dgm:spPr/>
    </dgm:pt>
    <dgm:pt modelId="{70BF8B4F-BC8E-4AEF-AA77-FF0EF1E5E6B7}" type="pres">
      <dgm:prSet presAssocID="{80A88309-B348-4658-BB08-ECE456D27B01}" presName="Name37" presStyleLbl="parChTrans1D4" presStyleIdx="2" presStyleCnt="6"/>
      <dgm:spPr/>
    </dgm:pt>
    <dgm:pt modelId="{DF47A1AF-D96C-4C57-805E-66D1656CC558}" type="pres">
      <dgm:prSet presAssocID="{6724ACF2-D5B8-4CA5-8692-AE7599034B12}" presName="hierRoot2" presStyleCnt="0">
        <dgm:presLayoutVars>
          <dgm:hierBranch val="init"/>
        </dgm:presLayoutVars>
      </dgm:prSet>
      <dgm:spPr/>
    </dgm:pt>
    <dgm:pt modelId="{8AEC0D64-DFC3-470B-A2D0-E4A2D6258CF2}" type="pres">
      <dgm:prSet presAssocID="{6724ACF2-D5B8-4CA5-8692-AE7599034B12}" presName="rootComposite" presStyleCnt="0"/>
      <dgm:spPr/>
    </dgm:pt>
    <dgm:pt modelId="{040C3DB6-F275-430B-82D8-7A5EF65D21FF}" type="pres">
      <dgm:prSet presAssocID="{6724ACF2-D5B8-4CA5-8692-AE7599034B12}" presName="rootText" presStyleLbl="node4" presStyleIdx="2" presStyleCnt="6">
        <dgm:presLayoutVars>
          <dgm:chPref val="3"/>
        </dgm:presLayoutVars>
      </dgm:prSet>
      <dgm:spPr/>
    </dgm:pt>
    <dgm:pt modelId="{699B0DFD-D586-4A05-9E8E-0513951FC767}" type="pres">
      <dgm:prSet presAssocID="{6724ACF2-D5B8-4CA5-8692-AE7599034B12}" presName="rootConnector" presStyleLbl="node4" presStyleIdx="2" presStyleCnt="6"/>
      <dgm:spPr/>
    </dgm:pt>
    <dgm:pt modelId="{965A282A-27F3-4372-AF42-B8570E60918A}" type="pres">
      <dgm:prSet presAssocID="{6724ACF2-D5B8-4CA5-8692-AE7599034B12}" presName="hierChild4" presStyleCnt="0"/>
      <dgm:spPr/>
    </dgm:pt>
    <dgm:pt modelId="{27A61B41-4944-4F56-B51F-3B967FB6ABF1}" type="pres">
      <dgm:prSet presAssocID="{6724ACF2-D5B8-4CA5-8692-AE7599034B12}" presName="hierChild5" presStyleCnt="0"/>
      <dgm:spPr/>
    </dgm:pt>
    <dgm:pt modelId="{267976D7-1A0C-4C97-80AD-B69779F322DB}" type="pres">
      <dgm:prSet presAssocID="{A917B570-4955-4C94-9483-EF2DF6BE691A}" presName="Name37" presStyleLbl="parChTrans1D4" presStyleIdx="3" presStyleCnt="6"/>
      <dgm:spPr/>
    </dgm:pt>
    <dgm:pt modelId="{C6DA875E-CEB9-4893-80DB-C9BA64EFFFFB}" type="pres">
      <dgm:prSet presAssocID="{B5515E1F-3DC7-495B-B80B-1CCB72AAA8CC}" presName="hierRoot2" presStyleCnt="0">
        <dgm:presLayoutVars>
          <dgm:hierBranch val="init"/>
        </dgm:presLayoutVars>
      </dgm:prSet>
      <dgm:spPr/>
    </dgm:pt>
    <dgm:pt modelId="{4F58FDC6-EAC2-4214-BCD0-93277E8C94B7}" type="pres">
      <dgm:prSet presAssocID="{B5515E1F-3DC7-495B-B80B-1CCB72AAA8CC}" presName="rootComposite" presStyleCnt="0"/>
      <dgm:spPr/>
    </dgm:pt>
    <dgm:pt modelId="{0B646A62-AA4A-4BBC-978C-00DAC11A9003}" type="pres">
      <dgm:prSet presAssocID="{B5515E1F-3DC7-495B-B80B-1CCB72AAA8CC}" presName="rootText" presStyleLbl="node4" presStyleIdx="3" presStyleCnt="6">
        <dgm:presLayoutVars>
          <dgm:chPref val="3"/>
        </dgm:presLayoutVars>
      </dgm:prSet>
      <dgm:spPr/>
    </dgm:pt>
    <dgm:pt modelId="{2DB53A87-5966-498E-BF8F-5B6B31694669}" type="pres">
      <dgm:prSet presAssocID="{B5515E1F-3DC7-495B-B80B-1CCB72AAA8CC}" presName="rootConnector" presStyleLbl="node4" presStyleIdx="3" presStyleCnt="6"/>
      <dgm:spPr/>
    </dgm:pt>
    <dgm:pt modelId="{9C2DAD41-5F2A-464D-8EA6-8C96428CDF23}" type="pres">
      <dgm:prSet presAssocID="{B5515E1F-3DC7-495B-B80B-1CCB72AAA8CC}" presName="hierChild4" presStyleCnt="0"/>
      <dgm:spPr/>
    </dgm:pt>
    <dgm:pt modelId="{550A58A1-0F24-46B3-8E45-58A134743E82}" type="pres">
      <dgm:prSet presAssocID="{B5515E1F-3DC7-495B-B80B-1CCB72AAA8CC}" presName="hierChild5" presStyleCnt="0"/>
      <dgm:spPr/>
    </dgm:pt>
    <dgm:pt modelId="{C65267B2-93A4-4327-931C-31B6458A5D74}" type="pres">
      <dgm:prSet presAssocID="{CE698A9F-CFAE-4D0B-A6CE-72985F191E47}" presName="hierChild5" presStyleCnt="0"/>
      <dgm:spPr/>
    </dgm:pt>
    <dgm:pt modelId="{4330E4B2-BDCF-4B58-BC56-FD0CA880B6D1}" type="pres">
      <dgm:prSet presAssocID="{4B24AC0E-57E7-492B-BB2C-FDF02C0F6967}" presName="Name37" presStyleLbl="parChTrans1D3" presStyleIdx="1" presStyleCnt="2"/>
      <dgm:spPr/>
    </dgm:pt>
    <dgm:pt modelId="{75E74B06-AF32-4E97-94EE-76A0F35ED80B}" type="pres">
      <dgm:prSet presAssocID="{3CA68979-C62C-4778-984A-58944600A4AA}" presName="hierRoot2" presStyleCnt="0">
        <dgm:presLayoutVars>
          <dgm:hierBranch val="init"/>
        </dgm:presLayoutVars>
      </dgm:prSet>
      <dgm:spPr/>
    </dgm:pt>
    <dgm:pt modelId="{6933EA75-8C48-4CDC-8880-C6A3A6BB4605}" type="pres">
      <dgm:prSet presAssocID="{3CA68979-C62C-4778-984A-58944600A4AA}" presName="rootComposite" presStyleCnt="0"/>
      <dgm:spPr/>
    </dgm:pt>
    <dgm:pt modelId="{DEC414AF-681D-47F8-8927-ECC7D00ED353}" type="pres">
      <dgm:prSet presAssocID="{3CA68979-C62C-4778-984A-58944600A4AA}" presName="rootText" presStyleLbl="node3" presStyleIdx="1" presStyleCnt="2">
        <dgm:presLayoutVars>
          <dgm:chPref val="3"/>
        </dgm:presLayoutVars>
      </dgm:prSet>
      <dgm:spPr/>
    </dgm:pt>
    <dgm:pt modelId="{FCCA01CC-5B38-484A-A1FE-FBEAB08D2EAA}" type="pres">
      <dgm:prSet presAssocID="{3CA68979-C62C-4778-984A-58944600A4AA}" presName="rootConnector" presStyleLbl="node3" presStyleIdx="1" presStyleCnt="2"/>
      <dgm:spPr/>
    </dgm:pt>
    <dgm:pt modelId="{E0D507FD-89BB-4F9F-868A-2707D53F158F}" type="pres">
      <dgm:prSet presAssocID="{3CA68979-C62C-4778-984A-58944600A4AA}" presName="hierChild4" presStyleCnt="0"/>
      <dgm:spPr/>
    </dgm:pt>
    <dgm:pt modelId="{6C4FC096-5136-4120-8A8A-AC33C8147432}" type="pres">
      <dgm:prSet presAssocID="{B6B6B1E8-3033-4B0A-869D-BFCA7362A229}" presName="Name37" presStyleLbl="parChTrans1D4" presStyleIdx="4" presStyleCnt="6"/>
      <dgm:spPr/>
    </dgm:pt>
    <dgm:pt modelId="{7C057A0C-ADE1-494E-BE5F-C3B99AD6714E}" type="pres">
      <dgm:prSet presAssocID="{6057A62E-AA13-4D68-9D65-B2CE45E60B7B}" presName="hierRoot2" presStyleCnt="0">
        <dgm:presLayoutVars>
          <dgm:hierBranch val="init"/>
        </dgm:presLayoutVars>
      </dgm:prSet>
      <dgm:spPr/>
    </dgm:pt>
    <dgm:pt modelId="{651C709F-F227-4B86-8375-4F49928CAE08}" type="pres">
      <dgm:prSet presAssocID="{6057A62E-AA13-4D68-9D65-B2CE45E60B7B}" presName="rootComposite" presStyleCnt="0"/>
      <dgm:spPr/>
    </dgm:pt>
    <dgm:pt modelId="{D544C35B-8C1D-4301-800F-BADC6747FECA}" type="pres">
      <dgm:prSet presAssocID="{6057A62E-AA13-4D68-9D65-B2CE45E60B7B}" presName="rootText" presStyleLbl="node4" presStyleIdx="4" presStyleCnt="6">
        <dgm:presLayoutVars>
          <dgm:chPref val="3"/>
        </dgm:presLayoutVars>
      </dgm:prSet>
      <dgm:spPr/>
    </dgm:pt>
    <dgm:pt modelId="{7C01F610-AE4C-4C03-BE9D-A14D2EB371A6}" type="pres">
      <dgm:prSet presAssocID="{6057A62E-AA13-4D68-9D65-B2CE45E60B7B}" presName="rootConnector" presStyleLbl="node4" presStyleIdx="4" presStyleCnt="6"/>
      <dgm:spPr/>
    </dgm:pt>
    <dgm:pt modelId="{6573EE81-B5E3-4AA7-A6FE-1768741CC4F7}" type="pres">
      <dgm:prSet presAssocID="{6057A62E-AA13-4D68-9D65-B2CE45E60B7B}" presName="hierChild4" presStyleCnt="0"/>
      <dgm:spPr/>
    </dgm:pt>
    <dgm:pt modelId="{E4421C43-B3AC-4C47-9153-E12DE7C584F1}" type="pres">
      <dgm:prSet presAssocID="{6057A62E-AA13-4D68-9D65-B2CE45E60B7B}" presName="hierChild5" presStyleCnt="0"/>
      <dgm:spPr/>
    </dgm:pt>
    <dgm:pt modelId="{575457A8-9578-48A3-9780-21561E631284}" type="pres">
      <dgm:prSet presAssocID="{9FD16597-3F4E-45FA-8078-1255A759C441}" presName="Name37" presStyleLbl="parChTrans1D4" presStyleIdx="5" presStyleCnt="6"/>
      <dgm:spPr/>
    </dgm:pt>
    <dgm:pt modelId="{13D40B59-DF05-4DD1-96A5-43BC515074A0}" type="pres">
      <dgm:prSet presAssocID="{252E6C92-E67B-40F4-BAC1-A31FD40A22B5}" presName="hierRoot2" presStyleCnt="0">
        <dgm:presLayoutVars>
          <dgm:hierBranch val="init"/>
        </dgm:presLayoutVars>
      </dgm:prSet>
      <dgm:spPr/>
    </dgm:pt>
    <dgm:pt modelId="{09D6270E-1421-4668-A939-4ACB5560694D}" type="pres">
      <dgm:prSet presAssocID="{252E6C92-E67B-40F4-BAC1-A31FD40A22B5}" presName="rootComposite" presStyleCnt="0"/>
      <dgm:spPr/>
    </dgm:pt>
    <dgm:pt modelId="{813781A5-CFA0-4E95-AF13-27622A1F4171}" type="pres">
      <dgm:prSet presAssocID="{252E6C92-E67B-40F4-BAC1-A31FD40A22B5}" presName="rootText" presStyleLbl="node4" presStyleIdx="5" presStyleCnt="6">
        <dgm:presLayoutVars>
          <dgm:chPref val="3"/>
        </dgm:presLayoutVars>
      </dgm:prSet>
      <dgm:spPr/>
    </dgm:pt>
    <dgm:pt modelId="{1222E66C-480E-41C0-B4C3-5A174B75067A}" type="pres">
      <dgm:prSet presAssocID="{252E6C92-E67B-40F4-BAC1-A31FD40A22B5}" presName="rootConnector" presStyleLbl="node4" presStyleIdx="5" presStyleCnt="6"/>
      <dgm:spPr/>
    </dgm:pt>
    <dgm:pt modelId="{CD84BBA2-A2FD-44C4-82C6-8BCC974BA360}" type="pres">
      <dgm:prSet presAssocID="{252E6C92-E67B-40F4-BAC1-A31FD40A22B5}" presName="hierChild4" presStyleCnt="0"/>
      <dgm:spPr/>
    </dgm:pt>
    <dgm:pt modelId="{4AA4BFAE-A161-4D41-BC5F-446496B6E711}" type="pres">
      <dgm:prSet presAssocID="{252E6C92-E67B-40F4-BAC1-A31FD40A22B5}" presName="hierChild5" presStyleCnt="0"/>
      <dgm:spPr/>
    </dgm:pt>
    <dgm:pt modelId="{016AD724-A5B2-4A5F-9FCD-C32CFF1D46E8}" type="pres">
      <dgm:prSet presAssocID="{3CA68979-C62C-4778-984A-58944600A4AA}" presName="hierChild5" presStyleCnt="0"/>
      <dgm:spPr/>
    </dgm:pt>
    <dgm:pt modelId="{0D0E80FF-6540-4FE4-A005-B39C6BDB6ED0}" type="pres">
      <dgm:prSet presAssocID="{8DF45109-B67F-459D-8F03-C21837837076}" presName="hierChild5" presStyleCnt="0"/>
      <dgm:spPr/>
    </dgm:pt>
    <dgm:pt modelId="{D058D07C-A3EB-40D5-AF15-40E158B25E21}" type="pres">
      <dgm:prSet presAssocID="{49A694EB-E3F8-42E2-84CE-9F011A709A73}" presName="hierChild3" presStyleCnt="0"/>
      <dgm:spPr/>
    </dgm:pt>
  </dgm:ptLst>
  <dgm:cxnLst>
    <dgm:cxn modelId="{42E74F02-4698-4BBA-92B5-BA3CF19BC3D2}" type="presOf" srcId="{6F315370-0455-4114-B774-281023C8DFB4}" destId="{1D05C879-4745-4F26-83D6-445DE4AF4389}" srcOrd="0" destOrd="0" presId="urn:microsoft.com/office/officeart/2005/8/layout/orgChart1"/>
    <dgm:cxn modelId="{20B0A803-4091-46DA-B122-EE34973CFA62}" type="presOf" srcId="{CE698A9F-CFAE-4D0B-A6CE-72985F191E47}" destId="{A7204089-C950-479E-ABF8-F77D17CC1412}" srcOrd="1" destOrd="0" presId="urn:microsoft.com/office/officeart/2005/8/layout/orgChart1"/>
    <dgm:cxn modelId="{97AC7706-0846-470B-A72E-000A06DC6BBC}" srcId="{8DF45109-B67F-459D-8F03-C21837837076}" destId="{3CA68979-C62C-4778-984A-58944600A4AA}" srcOrd="1" destOrd="0" parTransId="{4B24AC0E-57E7-492B-BB2C-FDF02C0F6967}" sibTransId="{27559FBE-4329-4A08-963B-7F0558C8319F}"/>
    <dgm:cxn modelId="{54DC3208-9303-4225-9297-755669187F58}" srcId="{8DF45109-B67F-459D-8F03-C21837837076}" destId="{CE698A9F-CFAE-4D0B-A6CE-72985F191E47}" srcOrd="0" destOrd="0" parTransId="{4C2C75F4-28E2-4F5E-9B04-CB3D07B265B1}" sibTransId="{9312AE2C-3EA1-480F-B5CE-8ABEB9FB6B1C}"/>
    <dgm:cxn modelId="{EDCF7D0A-2130-4E2F-8C6A-EA5A07819BBD}" type="presOf" srcId="{B5515E1F-3DC7-495B-B80B-1CCB72AAA8CC}" destId="{0B646A62-AA4A-4BBC-978C-00DAC11A9003}" srcOrd="0" destOrd="0" presId="urn:microsoft.com/office/officeart/2005/8/layout/orgChart1"/>
    <dgm:cxn modelId="{6F96A211-4CCF-400C-84BD-C4D9ADE1D373}" type="presOf" srcId="{B5515E1F-3DC7-495B-B80B-1CCB72AAA8CC}" destId="{2DB53A87-5966-498E-BF8F-5B6B31694669}" srcOrd="1" destOrd="0" presId="urn:microsoft.com/office/officeart/2005/8/layout/orgChart1"/>
    <dgm:cxn modelId="{EAA5251C-9E01-4C87-93A6-698158359088}" type="presOf" srcId="{49A694EB-E3F8-42E2-84CE-9F011A709A73}" destId="{785E8276-615C-4B0C-8D22-C13A5672F132}" srcOrd="1" destOrd="0" presId="urn:microsoft.com/office/officeart/2005/8/layout/orgChart1"/>
    <dgm:cxn modelId="{CE47EF1D-7F03-4EA6-AB4F-481290F4982D}" type="presOf" srcId="{6F315370-0455-4114-B774-281023C8DFB4}" destId="{E90D9F28-C5D1-4102-A9D2-BA6FA2C5B762}" srcOrd="1" destOrd="0" presId="urn:microsoft.com/office/officeart/2005/8/layout/orgChart1"/>
    <dgm:cxn modelId="{E0ADFC21-54C4-4284-8CDD-A5EB89A9CE4D}" type="presOf" srcId="{8DF45109-B67F-459D-8F03-C21837837076}" destId="{941A095E-CBCB-4123-88E7-F34CD261C536}" srcOrd="0" destOrd="0" presId="urn:microsoft.com/office/officeart/2005/8/layout/orgChart1"/>
    <dgm:cxn modelId="{31A6152C-D595-4D9A-ABB5-D722EDAB43CC}" type="presOf" srcId="{CE698A9F-CFAE-4D0B-A6CE-72985F191E47}" destId="{4DB00490-7478-4E7C-BB00-F606F909651F}" srcOrd="0" destOrd="0" presId="urn:microsoft.com/office/officeart/2005/8/layout/orgChart1"/>
    <dgm:cxn modelId="{4CEFE336-E216-408B-9B6C-A567D186065F}" type="presOf" srcId="{562B5E5B-89C9-4134-A322-470E921E92BD}" destId="{1B1DAE2E-89B9-4315-9D7F-A9FEE7AB4C88}" srcOrd="0" destOrd="0" presId="urn:microsoft.com/office/officeart/2005/8/layout/orgChart1"/>
    <dgm:cxn modelId="{F7047D37-FB45-41B7-8AF0-3502E9F2FC35}" srcId="{3CA68979-C62C-4778-984A-58944600A4AA}" destId="{252E6C92-E67B-40F4-BAC1-A31FD40A22B5}" srcOrd="1" destOrd="0" parTransId="{9FD16597-3F4E-45FA-8078-1255A759C441}" sibTransId="{633F4D11-95FD-41AA-A27B-1AE097941E4B}"/>
    <dgm:cxn modelId="{E6364D60-F85B-4AD7-A930-7401B6ED46E0}" srcId="{E0B64326-0DE6-4122-9F43-450C95190285}" destId="{49A694EB-E3F8-42E2-84CE-9F011A709A73}" srcOrd="0" destOrd="0" parTransId="{FFFE040F-5962-49DA-BF4C-EB960F9B1731}" sibTransId="{E6214D76-6F6A-4BAD-A7D6-785AECD8FCBA}"/>
    <dgm:cxn modelId="{C23E1244-9CAD-48F7-86D5-EA7DC1E81A50}" type="presOf" srcId="{B6B6B1E8-3033-4B0A-869D-BFCA7362A229}" destId="{6C4FC096-5136-4120-8A8A-AC33C8147432}" srcOrd="0" destOrd="0" presId="urn:microsoft.com/office/officeart/2005/8/layout/orgChart1"/>
    <dgm:cxn modelId="{0EBB4B44-4E5B-4FFB-94D7-8B03E8834186}" type="presOf" srcId="{F2ABDE7D-09AD-4051-8D54-8EDD6EA161F0}" destId="{8A5E981A-52E5-4938-8067-F4474CB7CED7}" srcOrd="0" destOrd="0" presId="urn:microsoft.com/office/officeart/2005/8/layout/orgChart1"/>
    <dgm:cxn modelId="{35C25E67-20DC-4AAB-8B13-D66F8CA28299}" type="presOf" srcId="{4C2C75F4-28E2-4F5E-9B04-CB3D07B265B1}" destId="{6DEE134F-074F-45D4-B48E-EFCA9954AC86}" srcOrd="0" destOrd="0" presId="urn:microsoft.com/office/officeart/2005/8/layout/orgChart1"/>
    <dgm:cxn modelId="{44C6F547-3ADB-4BE7-B220-E1F137B3F21C}" type="presOf" srcId="{3DDC217C-D915-4830-AAB5-CDDBDFC36CF5}" destId="{D68BEA6C-807E-4D15-ACFE-E164B1D852B0}" srcOrd="0" destOrd="0" presId="urn:microsoft.com/office/officeart/2005/8/layout/orgChart1"/>
    <dgm:cxn modelId="{F4D6A26B-525A-4542-B7DC-C69F6D43343B}" type="presOf" srcId="{3CA68979-C62C-4778-984A-58944600A4AA}" destId="{FCCA01CC-5B38-484A-A1FE-FBEAB08D2EAA}" srcOrd="1" destOrd="0" presId="urn:microsoft.com/office/officeart/2005/8/layout/orgChart1"/>
    <dgm:cxn modelId="{9D2CCA6B-C6DD-4F98-B8D4-2980B576A32B}" type="presOf" srcId="{49A694EB-E3F8-42E2-84CE-9F011A709A73}" destId="{8949F5BC-0219-49C1-A576-68CE89707BE0}" srcOrd="0" destOrd="0" presId="urn:microsoft.com/office/officeart/2005/8/layout/orgChart1"/>
    <dgm:cxn modelId="{3A54CB6D-8AEA-4AB5-9616-D7C7A3CAF9AA}" type="presOf" srcId="{8DF45109-B67F-459D-8F03-C21837837076}" destId="{0E9FC70A-DCA6-4D5F-B356-7E71BE52E4A0}" srcOrd="1" destOrd="0" presId="urn:microsoft.com/office/officeart/2005/8/layout/orgChart1"/>
    <dgm:cxn modelId="{B341B252-5B12-4286-B7E2-B77728336B96}" type="presOf" srcId="{A917B570-4955-4C94-9483-EF2DF6BE691A}" destId="{267976D7-1A0C-4C97-80AD-B69779F322DB}" srcOrd="0" destOrd="0" presId="urn:microsoft.com/office/officeart/2005/8/layout/orgChart1"/>
    <dgm:cxn modelId="{196FC252-D92A-4165-8F33-AA25762E9BD1}" srcId="{49A694EB-E3F8-42E2-84CE-9F011A709A73}" destId="{8DF45109-B67F-459D-8F03-C21837837076}" srcOrd="0" destOrd="0" parTransId="{562B5E5B-89C9-4134-A322-470E921E92BD}" sibTransId="{F277C6EC-0A8F-44C2-8EAD-6324D95AF425}"/>
    <dgm:cxn modelId="{AE87AC74-AF4E-4833-AB1B-08C0FD8B91F8}" srcId="{3CA68979-C62C-4778-984A-58944600A4AA}" destId="{6057A62E-AA13-4D68-9D65-B2CE45E60B7B}" srcOrd="0" destOrd="0" parTransId="{B6B6B1E8-3033-4B0A-869D-BFCA7362A229}" sibTransId="{2D792D90-FE5D-4BCF-8D6B-12405D1FAC17}"/>
    <dgm:cxn modelId="{934F9976-05AE-45C7-9281-0745D07916E0}" srcId="{CE698A9F-CFAE-4D0B-A6CE-72985F191E47}" destId="{6F315370-0455-4114-B774-281023C8DFB4}" srcOrd="1" destOrd="0" parTransId="{02BBBBA5-A3C5-4F4C-B31E-32E677B1C7B8}" sibTransId="{C9E6F2ED-6239-4261-A4AE-18FABAA1AF75}"/>
    <dgm:cxn modelId="{E5418357-F314-42D2-85F0-64108446A537}" srcId="{CE698A9F-CFAE-4D0B-A6CE-72985F191E47}" destId="{F2ABDE7D-09AD-4051-8D54-8EDD6EA161F0}" srcOrd="0" destOrd="0" parTransId="{3DDC217C-D915-4830-AAB5-CDDBDFC36CF5}" sibTransId="{2A9A37B6-9B74-42DD-9837-06F3D6F3551D}"/>
    <dgm:cxn modelId="{E7E8A757-8323-47C8-A2C1-F11EEE361697}" type="presOf" srcId="{3CA68979-C62C-4778-984A-58944600A4AA}" destId="{DEC414AF-681D-47F8-8927-ECC7D00ED353}" srcOrd="0" destOrd="0" presId="urn:microsoft.com/office/officeart/2005/8/layout/orgChart1"/>
    <dgm:cxn modelId="{7E6E2359-FECF-4F3D-B36B-57231A2D5CCE}" type="presOf" srcId="{E0B64326-0DE6-4122-9F43-450C95190285}" destId="{84C72A5E-AC9A-4F57-880B-6B4D699FDC60}" srcOrd="0" destOrd="0" presId="urn:microsoft.com/office/officeart/2005/8/layout/orgChart1"/>
    <dgm:cxn modelId="{EA49347E-DB54-4A9C-89A7-FD9305554ECD}" type="presOf" srcId="{9FD16597-3F4E-45FA-8078-1255A759C441}" destId="{575457A8-9578-48A3-9780-21561E631284}" srcOrd="0" destOrd="0" presId="urn:microsoft.com/office/officeart/2005/8/layout/orgChart1"/>
    <dgm:cxn modelId="{67DAD880-DA54-40FB-852F-4D109DEB1E6A}" srcId="{CE698A9F-CFAE-4D0B-A6CE-72985F191E47}" destId="{B5515E1F-3DC7-495B-B80B-1CCB72AAA8CC}" srcOrd="3" destOrd="0" parTransId="{A917B570-4955-4C94-9483-EF2DF6BE691A}" sibTransId="{88209412-82AC-4489-AB0D-390768EFE9B9}"/>
    <dgm:cxn modelId="{C14B0A85-3760-4D97-B025-E7C92CBBF678}" type="presOf" srcId="{4B24AC0E-57E7-492B-BB2C-FDF02C0F6967}" destId="{4330E4B2-BDCF-4B58-BC56-FD0CA880B6D1}" srcOrd="0" destOrd="0" presId="urn:microsoft.com/office/officeart/2005/8/layout/orgChart1"/>
    <dgm:cxn modelId="{60BC1787-01FB-4CEC-AF83-C4B60200D1BD}" type="presOf" srcId="{6724ACF2-D5B8-4CA5-8692-AE7599034B12}" destId="{040C3DB6-F275-430B-82D8-7A5EF65D21FF}" srcOrd="0" destOrd="0" presId="urn:microsoft.com/office/officeart/2005/8/layout/orgChart1"/>
    <dgm:cxn modelId="{E044478B-A57F-4D65-A12F-0F8F75FB7DDA}" type="presOf" srcId="{F2ABDE7D-09AD-4051-8D54-8EDD6EA161F0}" destId="{FE4F5BCC-691C-42A6-B6E0-D744B65CB296}" srcOrd="1" destOrd="0" presId="urn:microsoft.com/office/officeart/2005/8/layout/orgChart1"/>
    <dgm:cxn modelId="{34FF7295-EEAC-4DA4-867C-A8F221E14FFC}" type="presOf" srcId="{02BBBBA5-A3C5-4F4C-B31E-32E677B1C7B8}" destId="{9661B496-BD8E-437E-8ACC-983FA1A9F5B7}" srcOrd="0" destOrd="0" presId="urn:microsoft.com/office/officeart/2005/8/layout/orgChart1"/>
    <dgm:cxn modelId="{85F5A7A5-21A6-4B32-A259-D426006D793A}" type="presOf" srcId="{80A88309-B348-4658-BB08-ECE456D27B01}" destId="{70BF8B4F-BC8E-4AEF-AA77-FF0EF1E5E6B7}" srcOrd="0" destOrd="0" presId="urn:microsoft.com/office/officeart/2005/8/layout/orgChart1"/>
    <dgm:cxn modelId="{6F4D69AB-483C-4A24-BE2C-68BE6CF505DA}" type="presOf" srcId="{6057A62E-AA13-4D68-9D65-B2CE45E60B7B}" destId="{7C01F610-AE4C-4C03-BE9D-A14D2EB371A6}" srcOrd="1" destOrd="0" presId="urn:microsoft.com/office/officeart/2005/8/layout/orgChart1"/>
    <dgm:cxn modelId="{BBF842C4-4F47-4552-8F12-F81E8B3DC610}" type="presOf" srcId="{252E6C92-E67B-40F4-BAC1-A31FD40A22B5}" destId="{813781A5-CFA0-4E95-AF13-27622A1F4171}" srcOrd="0" destOrd="0" presId="urn:microsoft.com/office/officeart/2005/8/layout/orgChart1"/>
    <dgm:cxn modelId="{766DCEC9-A40F-4C6A-9173-03F56587D118}" srcId="{CE698A9F-CFAE-4D0B-A6CE-72985F191E47}" destId="{6724ACF2-D5B8-4CA5-8692-AE7599034B12}" srcOrd="2" destOrd="0" parTransId="{80A88309-B348-4658-BB08-ECE456D27B01}" sibTransId="{7B142C7A-9855-4EF9-A884-CBDA9D648613}"/>
    <dgm:cxn modelId="{43C014D3-7C93-41A9-8CD2-82F703B17914}" type="presOf" srcId="{252E6C92-E67B-40F4-BAC1-A31FD40A22B5}" destId="{1222E66C-480E-41C0-B4C3-5A174B75067A}" srcOrd="1" destOrd="0" presId="urn:microsoft.com/office/officeart/2005/8/layout/orgChart1"/>
    <dgm:cxn modelId="{D8630BD7-B901-4DA4-B339-D204D0EE186C}" type="presOf" srcId="{6724ACF2-D5B8-4CA5-8692-AE7599034B12}" destId="{699B0DFD-D586-4A05-9E8E-0513951FC767}" srcOrd="1" destOrd="0" presId="urn:microsoft.com/office/officeart/2005/8/layout/orgChart1"/>
    <dgm:cxn modelId="{C4196DF3-3C81-4A69-8005-938A1ED1B7A1}" type="presOf" srcId="{6057A62E-AA13-4D68-9D65-B2CE45E60B7B}" destId="{D544C35B-8C1D-4301-800F-BADC6747FECA}" srcOrd="0" destOrd="0" presId="urn:microsoft.com/office/officeart/2005/8/layout/orgChart1"/>
    <dgm:cxn modelId="{50814AA5-55C2-4E84-9E01-98A06BBDAEA1}" type="presParOf" srcId="{84C72A5E-AC9A-4F57-880B-6B4D699FDC60}" destId="{F6CAEB4F-D80B-4942-BEAC-FE410AB0611F}" srcOrd="0" destOrd="0" presId="urn:microsoft.com/office/officeart/2005/8/layout/orgChart1"/>
    <dgm:cxn modelId="{92B4573D-8D83-4AB6-BDC5-DA5671CBBF39}" type="presParOf" srcId="{F6CAEB4F-D80B-4942-BEAC-FE410AB0611F}" destId="{25D07645-2C98-4E24-AD1B-3FBFD0607D02}" srcOrd="0" destOrd="0" presId="urn:microsoft.com/office/officeart/2005/8/layout/orgChart1"/>
    <dgm:cxn modelId="{411499B0-5ED8-447D-BB90-6252F08F8320}" type="presParOf" srcId="{25D07645-2C98-4E24-AD1B-3FBFD0607D02}" destId="{8949F5BC-0219-49C1-A576-68CE89707BE0}" srcOrd="0" destOrd="0" presId="urn:microsoft.com/office/officeart/2005/8/layout/orgChart1"/>
    <dgm:cxn modelId="{395ED03B-4691-4838-9A81-ED1D5C14CFAA}" type="presParOf" srcId="{25D07645-2C98-4E24-AD1B-3FBFD0607D02}" destId="{785E8276-615C-4B0C-8D22-C13A5672F132}" srcOrd="1" destOrd="0" presId="urn:microsoft.com/office/officeart/2005/8/layout/orgChart1"/>
    <dgm:cxn modelId="{A4FFA2B5-00F2-41A6-83FA-C0AD30DC5E15}" type="presParOf" srcId="{F6CAEB4F-D80B-4942-BEAC-FE410AB0611F}" destId="{829F9874-FBF0-4C37-BBC6-B85E80F9D8B9}" srcOrd="1" destOrd="0" presId="urn:microsoft.com/office/officeart/2005/8/layout/orgChart1"/>
    <dgm:cxn modelId="{397598AC-C623-4C5C-9739-B1FDC1E3C2D1}" type="presParOf" srcId="{829F9874-FBF0-4C37-BBC6-B85E80F9D8B9}" destId="{1B1DAE2E-89B9-4315-9D7F-A9FEE7AB4C88}" srcOrd="0" destOrd="0" presId="urn:microsoft.com/office/officeart/2005/8/layout/orgChart1"/>
    <dgm:cxn modelId="{0A80603A-0A2D-42DA-986E-F7010A436F52}" type="presParOf" srcId="{829F9874-FBF0-4C37-BBC6-B85E80F9D8B9}" destId="{37BC9776-F145-4DE4-BD7E-8672904A5D07}" srcOrd="1" destOrd="0" presId="urn:microsoft.com/office/officeart/2005/8/layout/orgChart1"/>
    <dgm:cxn modelId="{BB7DCC6C-A95E-4FE4-A5D4-2B1630734E27}" type="presParOf" srcId="{37BC9776-F145-4DE4-BD7E-8672904A5D07}" destId="{AFDD339D-CC75-464C-B649-1D950B9F9897}" srcOrd="0" destOrd="0" presId="urn:microsoft.com/office/officeart/2005/8/layout/orgChart1"/>
    <dgm:cxn modelId="{FD3D2C94-E4A8-49AA-82E0-157BC3A69171}" type="presParOf" srcId="{AFDD339D-CC75-464C-B649-1D950B9F9897}" destId="{941A095E-CBCB-4123-88E7-F34CD261C536}" srcOrd="0" destOrd="0" presId="urn:microsoft.com/office/officeart/2005/8/layout/orgChart1"/>
    <dgm:cxn modelId="{FCFC32D4-584B-43DD-9B12-498D29143ADC}" type="presParOf" srcId="{AFDD339D-CC75-464C-B649-1D950B9F9897}" destId="{0E9FC70A-DCA6-4D5F-B356-7E71BE52E4A0}" srcOrd="1" destOrd="0" presId="urn:microsoft.com/office/officeart/2005/8/layout/orgChart1"/>
    <dgm:cxn modelId="{1B2EE6A4-361A-4FBE-A82F-C5B7533FFBB6}" type="presParOf" srcId="{37BC9776-F145-4DE4-BD7E-8672904A5D07}" destId="{732032A1-1DFE-46BE-B78F-DC674CB5A640}" srcOrd="1" destOrd="0" presId="urn:microsoft.com/office/officeart/2005/8/layout/orgChart1"/>
    <dgm:cxn modelId="{6B09BD78-8F81-45F1-99EF-61B69169F9F6}" type="presParOf" srcId="{732032A1-1DFE-46BE-B78F-DC674CB5A640}" destId="{6DEE134F-074F-45D4-B48E-EFCA9954AC86}" srcOrd="0" destOrd="0" presId="urn:microsoft.com/office/officeart/2005/8/layout/orgChart1"/>
    <dgm:cxn modelId="{F634A257-CB56-4138-8C05-E1E64B169A51}" type="presParOf" srcId="{732032A1-1DFE-46BE-B78F-DC674CB5A640}" destId="{1BF2AAB5-BAEC-4E82-9C52-84F54E548EBF}" srcOrd="1" destOrd="0" presId="urn:microsoft.com/office/officeart/2005/8/layout/orgChart1"/>
    <dgm:cxn modelId="{1EC02F1F-AEED-4527-80DB-10285D959260}" type="presParOf" srcId="{1BF2AAB5-BAEC-4E82-9C52-84F54E548EBF}" destId="{A9E3CF30-D374-4A7A-B1FA-5EBFB3FCEEEA}" srcOrd="0" destOrd="0" presId="urn:microsoft.com/office/officeart/2005/8/layout/orgChart1"/>
    <dgm:cxn modelId="{E66897AE-2198-43EC-9D96-B35001F87A48}" type="presParOf" srcId="{A9E3CF30-D374-4A7A-B1FA-5EBFB3FCEEEA}" destId="{4DB00490-7478-4E7C-BB00-F606F909651F}" srcOrd="0" destOrd="0" presId="urn:microsoft.com/office/officeart/2005/8/layout/orgChart1"/>
    <dgm:cxn modelId="{1658D9B6-F3AE-47DE-8402-EA41B9077479}" type="presParOf" srcId="{A9E3CF30-D374-4A7A-B1FA-5EBFB3FCEEEA}" destId="{A7204089-C950-479E-ABF8-F77D17CC1412}" srcOrd="1" destOrd="0" presId="urn:microsoft.com/office/officeart/2005/8/layout/orgChart1"/>
    <dgm:cxn modelId="{322D0893-DA32-4773-8659-3504B1C8CF6F}" type="presParOf" srcId="{1BF2AAB5-BAEC-4E82-9C52-84F54E548EBF}" destId="{B4A93F01-D2B6-4C24-AA4E-5053595814F7}" srcOrd="1" destOrd="0" presId="urn:microsoft.com/office/officeart/2005/8/layout/orgChart1"/>
    <dgm:cxn modelId="{584E5DF5-6540-4395-9412-4DB440EA0B39}" type="presParOf" srcId="{B4A93F01-D2B6-4C24-AA4E-5053595814F7}" destId="{D68BEA6C-807E-4D15-ACFE-E164B1D852B0}" srcOrd="0" destOrd="0" presId="urn:microsoft.com/office/officeart/2005/8/layout/orgChart1"/>
    <dgm:cxn modelId="{F1739587-B8FF-452F-8E58-CF750D38DE24}" type="presParOf" srcId="{B4A93F01-D2B6-4C24-AA4E-5053595814F7}" destId="{997CB57D-8FEE-4014-957B-A4ED110B4EAF}" srcOrd="1" destOrd="0" presId="urn:microsoft.com/office/officeart/2005/8/layout/orgChart1"/>
    <dgm:cxn modelId="{E5A48E05-E19F-432E-9B96-7392E96FD6E9}" type="presParOf" srcId="{997CB57D-8FEE-4014-957B-A4ED110B4EAF}" destId="{81E7B08D-6916-4613-8F40-DBBD63048730}" srcOrd="0" destOrd="0" presId="urn:microsoft.com/office/officeart/2005/8/layout/orgChart1"/>
    <dgm:cxn modelId="{13058F57-36FF-4EAF-93F8-5344092BBB8B}" type="presParOf" srcId="{81E7B08D-6916-4613-8F40-DBBD63048730}" destId="{8A5E981A-52E5-4938-8067-F4474CB7CED7}" srcOrd="0" destOrd="0" presId="urn:microsoft.com/office/officeart/2005/8/layout/orgChart1"/>
    <dgm:cxn modelId="{308C2F67-671D-44C2-AD94-09E974D3901F}" type="presParOf" srcId="{81E7B08D-6916-4613-8F40-DBBD63048730}" destId="{FE4F5BCC-691C-42A6-B6E0-D744B65CB296}" srcOrd="1" destOrd="0" presId="urn:microsoft.com/office/officeart/2005/8/layout/orgChart1"/>
    <dgm:cxn modelId="{8F1BCAFD-323B-4F5D-A886-83FE7077B972}" type="presParOf" srcId="{997CB57D-8FEE-4014-957B-A4ED110B4EAF}" destId="{CC951DDE-21BB-4476-BFEE-168F304FA899}" srcOrd="1" destOrd="0" presId="urn:microsoft.com/office/officeart/2005/8/layout/orgChart1"/>
    <dgm:cxn modelId="{906E96B0-6020-4FE5-ABE2-2793358DAC8D}" type="presParOf" srcId="{997CB57D-8FEE-4014-957B-A4ED110B4EAF}" destId="{DA8CD1F1-1B95-4DD8-9544-D3C9C89A6CAB}" srcOrd="2" destOrd="0" presId="urn:microsoft.com/office/officeart/2005/8/layout/orgChart1"/>
    <dgm:cxn modelId="{96A3C6AC-289F-4362-B0FE-EC6001755F73}" type="presParOf" srcId="{B4A93F01-D2B6-4C24-AA4E-5053595814F7}" destId="{9661B496-BD8E-437E-8ACC-983FA1A9F5B7}" srcOrd="2" destOrd="0" presId="urn:microsoft.com/office/officeart/2005/8/layout/orgChart1"/>
    <dgm:cxn modelId="{A260BAE8-3372-4718-AC3A-E70EDA6B7CCC}" type="presParOf" srcId="{B4A93F01-D2B6-4C24-AA4E-5053595814F7}" destId="{5514EF03-A045-44CA-8851-E5DCD653FEC0}" srcOrd="3" destOrd="0" presId="urn:microsoft.com/office/officeart/2005/8/layout/orgChart1"/>
    <dgm:cxn modelId="{3F00222B-AFD1-4A28-A0B7-3AA0309B2D76}" type="presParOf" srcId="{5514EF03-A045-44CA-8851-E5DCD653FEC0}" destId="{9E2ABE6A-3ACE-44D6-BCE7-066ADD184C12}" srcOrd="0" destOrd="0" presId="urn:microsoft.com/office/officeart/2005/8/layout/orgChart1"/>
    <dgm:cxn modelId="{A2B152F5-F639-44CB-92A1-7DB7D78B05FD}" type="presParOf" srcId="{9E2ABE6A-3ACE-44D6-BCE7-066ADD184C12}" destId="{1D05C879-4745-4F26-83D6-445DE4AF4389}" srcOrd="0" destOrd="0" presId="urn:microsoft.com/office/officeart/2005/8/layout/orgChart1"/>
    <dgm:cxn modelId="{F93AABB4-CB20-4D02-8DF0-CD19320FF11C}" type="presParOf" srcId="{9E2ABE6A-3ACE-44D6-BCE7-066ADD184C12}" destId="{E90D9F28-C5D1-4102-A9D2-BA6FA2C5B762}" srcOrd="1" destOrd="0" presId="urn:microsoft.com/office/officeart/2005/8/layout/orgChart1"/>
    <dgm:cxn modelId="{86A0EFB2-FA2A-4520-9ABA-8F3A1F15FF6F}" type="presParOf" srcId="{5514EF03-A045-44CA-8851-E5DCD653FEC0}" destId="{E6B1576A-8FB0-4D6F-8CA6-A6F943D9F619}" srcOrd="1" destOrd="0" presId="urn:microsoft.com/office/officeart/2005/8/layout/orgChart1"/>
    <dgm:cxn modelId="{D2B8E689-FB09-4EF2-AAD2-8BC4ED4CA564}" type="presParOf" srcId="{5514EF03-A045-44CA-8851-E5DCD653FEC0}" destId="{45E4DA74-02C7-4A82-A004-C93ADDB6F4C3}" srcOrd="2" destOrd="0" presId="urn:microsoft.com/office/officeart/2005/8/layout/orgChart1"/>
    <dgm:cxn modelId="{DA273493-F6C1-43E9-8CBC-DC57CB2C28B7}" type="presParOf" srcId="{B4A93F01-D2B6-4C24-AA4E-5053595814F7}" destId="{70BF8B4F-BC8E-4AEF-AA77-FF0EF1E5E6B7}" srcOrd="4" destOrd="0" presId="urn:microsoft.com/office/officeart/2005/8/layout/orgChart1"/>
    <dgm:cxn modelId="{9352A846-EB0D-4FEF-85AE-D23E5FCC71E7}" type="presParOf" srcId="{B4A93F01-D2B6-4C24-AA4E-5053595814F7}" destId="{DF47A1AF-D96C-4C57-805E-66D1656CC558}" srcOrd="5" destOrd="0" presId="urn:microsoft.com/office/officeart/2005/8/layout/orgChart1"/>
    <dgm:cxn modelId="{3187ECF6-48BE-4F2F-ADA0-5FDCE6F9F8AE}" type="presParOf" srcId="{DF47A1AF-D96C-4C57-805E-66D1656CC558}" destId="{8AEC0D64-DFC3-470B-A2D0-E4A2D6258CF2}" srcOrd="0" destOrd="0" presId="urn:microsoft.com/office/officeart/2005/8/layout/orgChart1"/>
    <dgm:cxn modelId="{0CD8FFD7-C8C4-4CAC-893C-DE25F97952D7}" type="presParOf" srcId="{8AEC0D64-DFC3-470B-A2D0-E4A2D6258CF2}" destId="{040C3DB6-F275-430B-82D8-7A5EF65D21FF}" srcOrd="0" destOrd="0" presId="urn:microsoft.com/office/officeart/2005/8/layout/orgChart1"/>
    <dgm:cxn modelId="{7B547BA5-376A-40E1-8E12-F6C877CD0402}" type="presParOf" srcId="{8AEC0D64-DFC3-470B-A2D0-E4A2D6258CF2}" destId="{699B0DFD-D586-4A05-9E8E-0513951FC767}" srcOrd="1" destOrd="0" presId="urn:microsoft.com/office/officeart/2005/8/layout/orgChart1"/>
    <dgm:cxn modelId="{65EDFD52-5E28-455C-A8E0-340E02BDCF8B}" type="presParOf" srcId="{DF47A1AF-D96C-4C57-805E-66D1656CC558}" destId="{965A282A-27F3-4372-AF42-B8570E60918A}" srcOrd="1" destOrd="0" presId="urn:microsoft.com/office/officeart/2005/8/layout/orgChart1"/>
    <dgm:cxn modelId="{15C7057C-EED3-4A9E-B51B-469599935481}" type="presParOf" srcId="{DF47A1AF-D96C-4C57-805E-66D1656CC558}" destId="{27A61B41-4944-4F56-B51F-3B967FB6ABF1}" srcOrd="2" destOrd="0" presId="urn:microsoft.com/office/officeart/2005/8/layout/orgChart1"/>
    <dgm:cxn modelId="{365FF5E8-7C26-41F6-90F9-85ECC6063E71}" type="presParOf" srcId="{B4A93F01-D2B6-4C24-AA4E-5053595814F7}" destId="{267976D7-1A0C-4C97-80AD-B69779F322DB}" srcOrd="6" destOrd="0" presId="urn:microsoft.com/office/officeart/2005/8/layout/orgChart1"/>
    <dgm:cxn modelId="{F4E9033B-89C5-45E3-AB61-BB79D06BB891}" type="presParOf" srcId="{B4A93F01-D2B6-4C24-AA4E-5053595814F7}" destId="{C6DA875E-CEB9-4893-80DB-C9BA64EFFFFB}" srcOrd="7" destOrd="0" presId="urn:microsoft.com/office/officeart/2005/8/layout/orgChart1"/>
    <dgm:cxn modelId="{E29BEA50-BD5A-4737-B3D6-2BD0BFC15398}" type="presParOf" srcId="{C6DA875E-CEB9-4893-80DB-C9BA64EFFFFB}" destId="{4F58FDC6-EAC2-4214-BCD0-93277E8C94B7}" srcOrd="0" destOrd="0" presId="urn:microsoft.com/office/officeart/2005/8/layout/orgChart1"/>
    <dgm:cxn modelId="{DF4BF740-7A3B-4F9B-BC2F-1E5D49851E04}" type="presParOf" srcId="{4F58FDC6-EAC2-4214-BCD0-93277E8C94B7}" destId="{0B646A62-AA4A-4BBC-978C-00DAC11A9003}" srcOrd="0" destOrd="0" presId="urn:microsoft.com/office/officeart/2005/8/layout/orgChart1"/>
    <dgm:cxn modelId="{5BA5AB5C-42A2-44D6-BDAD-10738F1FF7B4}" type="presParOf" srcId="{4F58FDC6-EAC2-4214-BCD0-93277E8C94B7}" destId="{2DB53A87-5966-498E-BF8F-5B6B31694669}" srcOrd="1" destOrd="0" presId="urn:microsoft.com/office/officeart/2005/8/layout/orgChart1"/>
    <dgm:cxn modelId="{5A572133-9060-44D7-ADF0-88131E115AC1}" type="presParOf" srcId="{C6DA875E-CEB9-4893-80DB-C9BA64EFFFFB}" destId="{9C2DAD41-5F2A-464D-8EA6-8C96428CDF23}" srcOrd="1" destOrd="0" presId="urn:microsoft.com/office/officeart/2005/8/layout/orgChart1"/>
    <dgm:cxn modelId="{992289EC-AE4C-4306-B7EB-7F1F71E02FB9}" type="presParOf" srcId="{C6DA875E-CEB9-4893-80DB-C9BA64EFFFFB}" destId="{550A58A1-0F24-46B3-8E45-58A134743E82}" srcOrd="2" destOrd="0" presId="urn:microsoft.com/office/officeart/2005/8/layout/orgChart1"/>
    <dgm:cxn modelId="{EFCF133E-E4F3-4BCA-9BA6-AB1077658CEA}" type="presParOf" srcId="{1BF2AAB5-BAEC-4E82-9C52-84F54E548EBF}" destId="{C65267B2-93A4-4327-931C-31B6458A5D74}" srcOrd="2" destOrd="0" presId="urn:microsoft.com/office/officeart/2005/8/layout/orgChart1"/>
    <dgm:cxn modelId="{15FEB7C7-C130-4492-B85A-8361CB902429}" type="presParOf" srcId="{732032A1-1DFE-46BE-B78F-DC674CB5A640}" destId="{4330E4B2-BDCF-4B58-BC56-FD0CA880B6D1}" srcOrd="2" destOrd="0" presId="urn:microsoft.com/office/officeart/2005/8/layout/orgChart1"/>
    <dgm:cxn modelId="{5848CAA9-9407-41D3-864A-ECAFEABD38B1}" type="presParOf" srcId="{732032A1-1DFE-46BE-B78F-DC674CB5A640}" destId="{75E74B06-AF32-4E97-94EE-76A0F35ED80B}" srcOrd="3" destOrd="0" presId="urn:microsoft.com/office/officeart/2005/8/layout/orgChart1"/>
    <dgm:cxn modelId="{53E24D91-1E39-4F11-8F6E-14A85F198A66}" type="presParOf" srcId="{75E74B06-AF32-4E97-94EE-76A0F35ED80B}" destId="{6933EA75-8C48-4CDC-8880-C6A3A6BB4605}" srcOrd="0" destOrd="0" presId="urn:microsoft.com/office/officeart/2005/8/layout/orgChart1"/>
    <dgm:cxn modelId="{77AD5B4A-DC88-4F11-8372-1F7FF87D5BBF}" type="presParOf" srcId="{6933EA75-8C48-4CDC-8880-C6A3A6BB4605}" destId="{DEC414AF-681D-47F8-8927-ECC7D00ED353}" srcOrd="0" destOrd="0" presId="urn:microsoft.com/office/officeart/2005/8/layout/orgChart1"/>
    <dgm:cxn modelId="{8D6F8034-BDB7-430A-93C4-55EC18DC60F9}" type="presParOf" srcId="{6933EA75-8C48-4CDC-8880-C6A3A6BB4605}" destId="{FCCA01CC-5B38-484A-A1FE-FBEAB08D2EAA}" srcOrd="1" destOrd="0" presId="urn:microsoft.com/office/officeart/2005/8/layout/orgChart1"/>
    <dgm:cxn modelId="{48779D48-9645-4D16-9165-E31E84C46F0F}" type="presParOf" srcId="{75E74B06-AF32-4E97-94EE-76A0F35ED80B}" destId="{E0D507FD-89BB-4F9F-868A-2707D53F158F}" srcOrd="1" destOrd="0" presId="urn:microsoft.com/office/officeart/2005/8/layout/orgChart1"/>
    <dgm:cxn modelId="{A6F6DC21-0407-40B6-96FD-1C14416E0606}" type="presParOf" srcId="{E0D507FD-89BB-4F9F-868A-2707D53F158F}" destId="{6C4FC096-5136-4120-8A8A-AC33C8147432}" srcOrd="0" destOrd="0" presId="urn:microsoft.com/office/officeart/2005/8/layout/orgChart1"/>
    <dgm:cxn modelId="{F8980540-E721-4E2D-904D-782646DFD87E}" type="presParOf" srcId="{E0D507FD-89BB-4F9F-868A-2707D53F158F}" destId="{7C057A0C-ADE1-494E-BE5F-C3B99AD6714E}" srcOrd="1" destOrd="0" presId="urn:microsoft.com/office/officeart/2005/8/layout/orgChart1"/>
    <dgm:cxn modelId="{E9E57C6E-6596-4783-969A-AAACA5048411}" type="presParOf" srcId="{7C057A0C-ADE1-494E-BE5F-C3B99AD6714E}" destId="{651C709F-F227-4B86-8375-4F49928CAE08}" srcOrd="0" destOrd="0" presId="urn:microsoft.com/office/officeart/2005/8/layout/orgChart1"/>
    <dgm:cxn modelId="{1F5B6425-4A45-4D54-A2B5-11E85BB912D5}" type="presParOf" srcId="{651C709F-F227-4B86-8375-4F49928CAE08}" destId="{D544C35B-8C1D-4301-800F-BADC6747FECA}" srcOrd="0" destOrd="0" presId="urn:microsoft.com/office/officeart/2005/8/layout/orgChart1"/>
    <dgm:cxn modelId="{D6BF9BCE-B001-4572-AE19-0C0030A4B723}" type="presParOf" srcId="{651C709F-F227-4B86-8375-4F49928CAE08}" destId="{7C01F610-AE4C-4C03-BE9D-A14D2EB371A6}" srcOrd="1" destOrd="0" presId="urn:microsoft.com/office/officeart/2005/8/layout/orgChart1"/>
    <dgm:cxn modelId="{DFE66C8F-BCD3-412D-B9C6-B9C6A19512BF}" type="presParOf" srcId="{7C057A0C-ADE1-494E-BE5F-C3B99AD6714E}" destId="{6573EE81-B5E3-4AA7-A6FE-1768741CC4F7}" srcOrd="1" destOrd="0" presId="urn:microsoft.com/office/officeart/2005/8/layout/orgChart1"/>
    <dgm:cxn modelId="{B41CD8D1-AC28-4E2D-AF6A-EE1780ACAFB6}" type="presParOf" srcId="{7C057A0C-ADE1-494E-BE5F-C3B99AD6714E}" destId="{E4421C43-B3AC-4C47-9153-E12DE7C584F1}" srcOrd="2" destOrd="0" presId="urn:microsoft.com/office/officeart/2005/8/layout/orgChart1"/>
    <dgm:cxn modelId="{29DDE861-9A0A-4D7C-A4C3-418A2140313B}" type="presParOf" srcId="{E0D507FD-89BB-4F9F-868A-2707D53F158F}" destId="{575457A8-9578-48A3-9780-21561E631284}" srcOrd="2" destOrd="0" presId="urn:microsoft.com/office/officeart/2005/8/layout/orgChart1"/>
    <dgm:cxn modelId="{D86A6700-36DD-4668-97B3-48201B1A56BF}" type="presParOf" srcId="{E0D507FD-89BB-4F9F-868A-2707D53F158F}" destId="{13D40B59-DF05-4DD1-96A5-43BC515074A0}" srcOrd="3" destOrd="0" presId="urn:microsoft.com/office/officeart/2005/8/layout/orgChart1"/>
    <dgm:cxn modelId="{1E8FD219-5F5B-4F84-9B9C-48BB140AFA9D}" type="presParOf" srcId="{13D40B59-DF05-4DD1-96A5-43BC515074A0}" destId="{09D6270E-1421-4668-A939-4ACB5560694D}" srcOrd="0" destOrd="0" presId="urn:microsoft.com/office/officeart/2005/8/layout/orgChart1"/>
    <dgm:cxn modelId="{45DA4853-C91E-4A1D-AE3B-FF882D4A1F22}" type="presParOf" srcId="{09D6270E-1421-4668-A939-4ACB5560694D}" destId="{813781A5-CFA0-4E95-AF13-27622A1F4171}" srcOrd="0" destOrd="0" presId="urn:microsoft.com/office/officeart/2005/8/layout/orgChart1"/>
    <dgm:cxn modelId="{9C45F209-4150-4B2F-8D64-01BBA8E8AC18}" type="presParOf" srcId="{09D6270E-1421-4668-A939-4ACB5560694D}" destId="{1222E66C-480E-41C0-B4C3-5A174B75067A}" srcOrd="1" destOrd="0" presId="urn:microsoft.com/office/officeart/2005/8/layout/orgChart1"/>
    <dgm:cxn modelId="{86F2DAAA-40D3-452F-85C8-8D21AB5A8150}" type="presParOf" srcId="{13D40B59-DF05-4DD1-96A5-43BC515074A0}" destId="{CD84BBA2-A2FD-44C4-82C6-8BCC974BA360}" srcOrd="1" destOrd="0" presId="urn:microsoft.com/office/officeart/2005/8/layout/orgChart1"/>
    <dgm:cxn modelId="{0792251F-CC1B-4886-A898-FE334BF4F3E0}" type="presParOf" srcId="{13D40B59-DF05-4DD1-96A5-43BC515074A0}" destId="{4AA4BFAE-A161-4D41-BC5F-446496B6E711}" srcOrd="2" destOrd="0" presId="urn:microsoft.com/office/officeart/2005/8/layout/orgChart1"/>
    <dgm:cxn modelId="{120F895C-91F8-454E-A776-0C1E3C0FB51E}" type="presParOf" srcId="{75E74B06-AF32-4E97-94EE-76A0F35ED80B}" destId="{016AD724-A5B2-4A5F-9FCD-C32CFF1D46E8}" srcOrd="2" destOrd="0" presId="urn:microsoft.com/office/officeart/2005/8/layout/orgChart1"/>
    <dgm:cxn modelId="{3F4346C0-D36F-471A-9626-FCEB4C733A95}" type="presParOf" srcId="{37BC9776-F145-4DE4-BD7E-8672904A5D07}" destId="{0D0E80FF-6540-4FE4-A005-B39C6BDB6ED0}" srcOrd="2" destOrd="0" presId="urn:microsoft.com/office/officeart/2005/8/layout/orgChart1"/>
    <dgm:cxn modelId="{AE69E3CD-D645-4AB9-9645-7E87F1781D5B}" type="presParOf" srcId="{F6CAEB4F-D80B-4942-BEAC-FE410AB0611F}" destId="{D058D07C-A3EB-40D5-AF15-40E158B25E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C0CAE9-3F43-4402-866E-A1073D1D8A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422ACE-F5BB-4808-BD97-24404115749B}">
      <dgm:prSet phldrT="[Text]"/>
      <dgm:spPr/>
      <dgm:t>
        <a:bodyPr/>
        <a:lstStyle/>
        <a:p>
          <a:r>
            <a:rPr lang="en-US" dirty="0"/>
            <a:t>Research project </a:t>
          </a:r>
        </a:p>
      </dgm:t>
    </dgm:pt>
    <dgm:pt modelId="{81DF5D05-6F8F-4E53-B542-2610973BAB3B}" type="parTrans" cxnId="{BF1704D7-4D7E-445D-B300-A6A2C6765896}">
      <dgm:prSet/>
      <dgm:spPr/>
      <dgm:t>
        <a:bodyPr/>
        <a:lstStyle/>
        <a:p>
          <a:endParaRPr lang="en-US"/>
        </a:p>
      </dgm:t>
    </dgm:pt>
    <dgm:pt modelId="{05750798-96FF-474B-BB41-8416FE15CE6C}" type="sibTrans" cxnId="{BF1704D7-4D7E-445D-B300-A6A2C6765896}">
      <dgm:prSet/>
      <dgm:spPr/>
      <dgm:t>
        <a:bodyPr/>
        <a:lstStyle/>
        <a:p>
          <a:endParaRPr lang="en-US"/>
        </a:p>
      </dgm:t>
    </dgm:pt>
    <dgm:pt modelId="{5AE64B42-3666-44D6-924C-29C86E9D7D01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Systematic review</a:t>
          </a:r>
        </a:p>
      </dgm:t>
    </dgm:pt>
    <dgm:pt modelId="{41FC5CE4-C33A-4CC5-8864-4DD2D95F4144}" type="parTrans" cxnId="{CCAA645C-989B-454A-AC4B-E0D1986E4561}">
      <dgm:prSet/>
      <dgm:spPr/>
      <dgm:t>
        <a:bodyPr/>
        <a:lstStyle/>
        <a:p>
          <a:endParaRPr lang="en-US"/>
        </a:p>
      </dgm:t>
    </dgm:pt>
    <dgm:pt modelId="{056D53B7-8381-422A-825C-130B640BB694}" type="sibTrans" cxnId="{CCAA645C-989B-454A-AC4B-E0D1986E4561}">
      <dgm:prSet/>
      <dgm:spPr/>
      <dgm:t>
        <a:bodyPr/>
        <a:lstStyle/>
        <a:p>
          <a:endParaRPr lang="en-US"/>
        </a:p>
      </dgm:t>
    </dgm:pt>
    <dgm:pt modelId="{4DC00305-9306-4815-9473-A323D1690D32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Multicenter observation study </a:t>
          </a:r>
        </a:p>
      </dgm:t>
    </dgm:pt>
    <dgm:pt modelId="{8FEF040D-E7D1-4455-997A-8D7D5F7B80FA}" type="parTrans" cxnId="{80E584B0-9AC2-49C0-88B0-6D0C7D00BBEF}">
      <dgm:prSet/>
      <dgm:spPr/>
      <dgm:t>
        <a:bodyPr/>
        <a:lstStyle/>
        <a:p>
          <a:endParaRPr lang="en-US"/>
        </a:p>
      </dgm:t>
    </dgm:pt>
    <dgm:pt modelId="{1BC4E22D-87EB-4C47-A8B5-C25646521CA7}" type="sibTrans" cxnId="{80E584B0-9AC2-49C0-88B0-6D0C7D00BBEF}">
      <dgm:prSet/>
      <dgm:spPr/>
      <dgm:t>
        <a:bodyPr/>
        <a:lstStyle/>
        <a:p>
          <a:endParaRPr lang="en-US"/>
        </a:p>
      </dgm:t>
    </dgm:pt>
    <dgm:pt modelId="{BF79A805-5D6C-4D6F-9601-1AEA05C60257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Qualitative study with exploratory approach</a:t>
          </a:r>
        </a:p>
      </dgm:t>
    </dgm:pt>
    <dgm:pt modelId="{CFB61C88-5C2F-4791-9D9E-7752662D56CC}" type="parTrans" cxnId="{8A1EC384-856B-4A12-A336-7E60D728C618}">
      <dgm:prSet/>
      <dgm:spPr/>
      <dgm:t>
        <a:bodyPr/>
        <a:lstStyle/>
        <a:p>
          <a:endParaRPr lang="en-US"/>
        </a:p>
      </dgm:t>
    </dgm:pt>
    <dgm:pt modelId="{A60C3CE8-AC68-44FF-864C-193D387FA97F}" type="sibTrans" cxnId="{8A1EC384-856B-4A12-A336-7E60D728C618}">
      <dgm:prSet/>
      <dgm:spPr/>
      <dgm:t>
        <a:bodyPr/>
        <a:lstStyle/>
        <a:p>
          <a:endParaRPr lang="en-US"/>
        </a:p>
      </dgm:t>
    </dgm:pt>
    <dgm:pt modelId="{3A92A1CD-A0C4-4165-9B38-B85F99EFD201}" type="pres">
      <dgm:prSet presAssocID="{C7C0CAE9-3F43-4402-866E-A1073D1D8A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A87C10C-41AC-41BF-98A4-FC44A9D07BE5}" type="pres">
      <dgm:prSet presAssocID="{74422ACE-F5BB-4808-BD97-24404115749B}" presName="hierRoot1" presStyleCnt="0">
        <dgm:presLayoutVars>
          <dgm:hierBranch val="init"/>
        </dgm:presLayoutVars>
      </dgm:prSet>
      <dgm:spPr/>
    </dgm:pt>
    <dgm:pt modelId="{F18C9AD7-A14E-4528-8815-FBDC7255EF84}" type="pres">
      <dgm:prSet presAssocID="{74422ACE-F5BB-4808-BD97-24404115749B}" presName="rootComposite1" presStyleCnt="0"/>
      <dgm:spPr/>
    </dgm:pt>
    <dgm:pt modelId="{1174A74B-FAAE-4317-B8FF-6BB13D062140}" type="pres">
      <dgm:prSet presAssocID="{74422ACE-F5BB-4808-BD97-24404115749B}" presName="rootText1" presStyleLbl="node0" presStyleIdx="0" presStyleCnt="1">
        <dgm:presLayoutVars>
          <dgm:chPref val="3"/>
        </dgm:presLayoutVars>
      </dgm:prSet>
      <dgm:spPr/>
    </dgm:pt>
    <dgm:pt modelId="{49194B04-6522-41A5-A649-D919479F18B6}" type="pres">
      <dgm:prSet presAssocID="{74422ACE-F5BB-4808-BD97-24404115749B}" presName="rootConnector1" presStyleLbl="node1" presStyleIdx="0" presStyleCnt="0"/>
      <dgm:spPr/>
    </dgm:pt>
    <dgm:pt modelId="{A2DCA146-002C-48EB-9E44-49EBB9C6818E}" type="pres">
      <dgm:prSet presAssocID="{74422ACE-F5BB-4808-BD97-24404115749B}" presName="hierChild2" presStyleCnt="0"/>
      <dgm:spPr/>
    </dgm:pt>
    <dgm:pt modelId="{FFC56425-FFB1-4FB6-8473-6DD7079B38AB}" type="pres">
      <dgm:prSet presAssocID="{41FC5CE4-C33A-4CC5-8864-4DD2D95F4144}" presName="Name37" presStyleLbl="parChTrans1D2" presStyleIdx="0" presStyleCnt="3"/>
      <dgm:spPr/>
    </dgm:pt>
    <dgm:pt modelId="{60D96AEF-A380-41D6-910F-6EF3C6202E74}" type="pres">
      <dgm:prSet presAssocID="{5AE64B42-3666-44D6-924C-29C86E9D7D01}" presName="hierRoot2" presStyleCnt="0">
        <dgm:presLayoutVars>
          <dgm:hierBranch val="init"/>
        </dgm:presLayoutVars>
      </dgm:prSet>
      <dgm:spPr/>
    </dgm:pt>
    <dgm:pt modelId="{A6F8588E-372A-4879-A858-4523BBA1C285}" type="pres">
      <dgm:prSet presAssocID="{5AE64B42-3666-44D6-924C-29C86E9D7D01}" presName="rootComposite" presStyleCnt="0"/>
      <dgm:spPr/>
    </dgm:pt>
    <dgm:pt modelId="{BF8452DD-90E2-4DEB-A611-3F89F63BC3FE}" type="pres">
      <dgm:prSet presAssocID="{5AE64B42-3666-44D6-924C-29C86E9D7D01}" presName="rootText" presStyleLbl="node2" presStyleIdx="0" presStyleCnt="3">
        <dgm:presLayoutVars>
          <dgm:chPref val="3"/>
        </dgm:presLayoutVars>
      </dgm:prSet>
      <dgm:spPr/>
    </dgm:pt>
    <dgm:pt modelId="{22F8EBCB-E584-4F1D-9389-AD0B7D6EEB1F}" type="pres">
      <dgm:prSet presAssocID="{5AE64B42-3666-44D6-924C-29C86E9D7D01}" presName="rootConnector" presStyleLbl="node2" presStyleIdx="0" presStyleCnt="3"/>
      <dgm:spPr/>
    </dgm:pt>
    <dgm:pt modelId="{AEA010A6-17BB-4024-B63F-5C61C276E51F}" type="pres">
      <dgm:prSet presAssocID="{5AE64B42-3666-44D6-924C-29C86E9D7D01}" presName="hierChild4" presStyleCnt="0"/>
      <dgm:spPr/>
    </dgm:pt>
    <dgm:pt modelId="{D39CBFD1-3A63-4B40-AC89-17F5CDC32133}" type="pres">
      <dgm:prSet presAssocID="{5AE64B42-3666-44D6-924C-29C86E9D7D01}" presName="hierChild5" presStyleCnt="0"/>
      <dgm:spPr/>
    </dgm:pt>
    <dgm:pt modelId="{187B708D-0DA7-411D-B743-6D1252D0C5D9}" type="pres">
      <dgm:prSet presAssocID="{8FEF040D-E7D1-4455-997A-8D7D5F7B80FA}" presName="Name37" presStyleLbl="parChTrans1D2" presStyleIdx="1" presStyleCnt="3"/>
      <dgm:spPr/>
    </dgm:pt>
    <dgm:pt modelId="{D6881D20-B9C8-46B4-9292-03E63B369D93}" type="pres">
      <dgm:prSet presAssocID="{4DC00305-9306-4815-9473-A323D1690D32}" presName="hierRoot2" presStyleCnt="0">
        <dgm:presLayoutVars>
          <dgm:hierBranch val="init"/>
        </dgm:presLayoutVars>
      </dgm:prSet>
      <dgm:spPr/>
    </dgm:pt>
    <dgm:pt modelId="{1C3F113E-D91D-47AB-8AEC-30BBAAAFBFF4}" type="pres">
      <dgm:prSet presAssocID="{4DC00305-9306-4815-9473-A323D1690D32}" presName="rootComposite" presStyleCnt="0"/>
      <dgm:spPr/>
    </dgm:pt>
    <dgm:pt modelId="{0F8CBFEE-8B16-47B7-A945-C4B5086DB84B}" type="pres">
      <dgm:prSet presAssocID="{4DC00305-9306-4815-9473-A323D1690D32}" presName="rootText" presStyleLbl="node2" presStyleIdx="1" presStyleCnt="3">
        <dgm:presLayoutVars>
          <dgm:chPref val="3"/>
        </dgm:presLayoutVars>
      </dgm:prSet>
      <dgm:spPr/>
    </dgm:pt>
    <dgm:pt modelId="{2B0700BB-8411-4DD5-80F3-C9CBC1837546}" type="pres">
      <dgm:prSet presAssocID="{4DC00305-9306-4815-9473-A323D1690D32}" presName="rootConnector" presStyleLbl="node2" presStyleIdx="1" presStyleCnt="3"/>
      <dgm:spPr/>
    </dgm:pt>
    <dgm:pt modelId="{7EC0C2A3-4AF6-4324-8A70-D094C3DBB664}" type="pres">
      <dgm:prSet presAssocID="{4DC00305-9306-4815-9473-A323D1690D32}" presName="hierChild4" presStyleCnt="0"/>
      <dgm:spPr/>
    </dgm:pt>
    <dgm:pt modelId="{A0F39062-A3BB-4F36-B1FE-D80745406915}" type="pres">
      <dgm:prSet presAssocID="{4DC00305-9306-4815-9473-A323D1690D32}" presName="hierChild5" presStyleCnt="0"/>
      <dgm:spPr/>
    </dgm:pt>
    <dgm:pt modelId="{B425BC1B-EBBB-4E91-A626-12E16BFB6289}" type="pres">
      <dgm:prSet presAssocID="{CFB61C88-5C2F-4791-9D9E-7752662D56CC}" presName="Name37" presStyleLbl="parChTrans1D2" presStyleIdx="2" presStyleCnt="3"/>
      <dgm:spPr/>
    </dgm:pt>
    <dgm:pt modelId="{CB463CF8-D70E-42B7-8AB4-BEBE1A254BED}" type="pres">
      <dgm:prSet presAssocID="{BF79A805-5D6C-4D6F-9601-1AEA05C60257}" presName="hierRoot2" presStyleCnt="0">
        <dgm:presLayoutVars>
          <dgm:hierBranch val="init"/>
        </dgm:presLayoutVars>
      </dgm:prSet>
      <dgm:spPr/>
    </dgm:pt>
    <dgm:pt modelId="{0E7E440B-7F97-4723-BD3B-103B9AEC90A4}" type="pres">
      <dgm:prSet presAssocID="{BF79A805-5D6C-4D6F-9601-1AEA05C60257}" presName="rootComposite" presStyleCnt="0"/>
      <dgm:spPr/>
    </dgm:pt>
    <dgm:pt modelId="{14055922-C835-49DB-BAD6-D8A997A7BEF9}" type="pres">
      <dgm:prSet presAssocID="{BF79A805-5D6C-4D6F-9601-1AEA05C60257}" presName="rootText" presStyleLbl="node2" presStyleIdx="2" presStyleCnt="3">
        <dgm:presLayoutVars>
          <dgm:chPref val="3"/>
        </dgm:presLayoutVars>
      </dgm:prSet>
      <dgm:spPr/>
    </dgm:pt>
    <dgm:pt modelId="{30F33977-722F-4F3D-8E87-539FC83D3DD8}" type="pres">
      <dgm:prSet presAssocID="{BF79A805-5D6C-4D6F-9601-1AEA05C60257}" presName="rootConnector" presStyleLbl="node2" presStyleIdx="2" presStyleCnt="3"/>
      <dgm:spPr/>
    </dgm:pt>
    <dgm:pt modelId="{BE5584B3-A09E-4861-90F4-C37B1F575633}" type="pres">
      <dgm:prSet presAssocID="{BF79A805-5D6C-4D6F-9601-1AEA05C60257}" presName="hierChild4" presStyleCnt="0"/>
      <dgm:spPr/>
    </dgm:pt>
    <dgm:pt modelId="{A4909A08-8F2C-4A9D-AA0E-F6DE7ECF4FE9}" type="pres">
      <dgm:prSet presAssocID="{BF79A805-5D6C-4D6F-9601-1AEA05C60257}" presName="hierChild5" presStyleCnt="0"/>
      <dgm:spPr/>
    </dgm:pt>
    <dgm:pt modelId="{48EC56AA-1BC5-414C-A45A-09F9A2235A76}" type="pres">
      <dgm:prSet presAssocID="{74422ACE-F5BB-4808-BD97-24404115749B}" presName="hierChild3" presStyleCnt="0"/>
      <dgm:spPr/>
    </dgm:pt>
  </dgm:ptLst>
  <dgm:cxnLst>
    <dgm:cxn modelId="{43190803-9D2E-48C6-90F1-5A713B7736F3}" type="presOf" srcId="{8FEF040D-E7D1-4455-997A-8D7D5F7B80FA}" destId="{187B708D-0DA7-411D-B743-6D1252D0C5D9}" srcOrd="0" destOrd="0" presId="urn:microsoft.com/office/officeart/2005/8/layout/orgChart1"/>
    <dgm:cxn modelId="{1AD67119-3F41-4845-B70F-D3105CEFCF69}" type="presOf" srcId="{C7C0CAE9-3F43-4402-866E-A1073D1D8ACC}" destId="{3A92A1CD-A0C4-4165-9B38-B85F99EFD201}" srcOrd="0" destOrd="0" presId="urn:microsoft.com/office/officeart/2005/8/layout/orgChart1"/>
    <dgm:cxn modelId="{F37BF41E-6E58-4FAD-A1C0-679D8ECA53BE}" type="presOf" srcId="{4DC00305-9306-4815-9473-A323D1690D32}" destId="{2B0700BB-8411-4DD5-80F3-C9CBC1837546}" srcOrd="1" destOrd="0" presId="urn:microsoft.com/office/officeart/2005/8/layout/orgChart1"/>
    <dgm:cxn modelId="{F32B143D-828A-4412-BC30-3C751701DEB0}" type="presOf" srcId="{4DC00305-9306-4815-9473-A323D1690D32}" destId="{0F8CBFEE-8B16-47B7-A945-C4B5086DB84B}" srcOrd="0" destOrd="0" presId="urn:microsoft.com/office/officeart/2005/8/layout/orgChart1"/>
    <dgm:cxn modelId="{CCAA645C-989B-454A-AC4B-E0D1986E4561}" srcId="{74422ACE-F5BB-4808-BD97-24404115749B}" destId="{5AE64B42-3666-44D6-924C-29C86E9D7D01}" srcOrd="0" destOrd="0" parTransId="{41FC5CE4-C33A-4CC5-8864-4DD2D95F4144}" sibTransId="{056D53B7-8381-422A-825C-130B640BB694}"/>
    <dgm:cxn modelId="{5B3B895C-6432-4C64-B89E-282D5CFDF592}" type="presOf" srcId="{CFB61C88-5C2F-4791-9D9E-7752662D56CC}" destId="{B425BC1B-EBBB-4E91-A626-12E16BFB6289}" srcOrd="0" destOrd="0" presId="urn:microsoft.com/office/officeart/2005/8/layout/orgChart1"/>
    <dgm:cxn modelId="{01EEEB56-0294-4AC7-BE55-032145B3E5D7}" type="presOf" srcId="{5AE64B42-3666-44D6-924C-29C86E9D7D01}" destId="{BF8452DD-90E2-4DEB-A611-3F89F63BC3FE}" srcOrd="0" destOrd="0" presId="urn:microsoft.com/office/officeart/2005/8/layout/orgChart1"/>
    <dgm:cxn modelId="{863E3281-D7E4-4647-B4F1-6A16F832F687}" type="presOf" srcId="{74422ACE-F5BB-4808-BD97-24404115749B}" destId="{1174A74B-FAAE-4317-B8FF-6BB13D062140}" srcOrd="0" destOrd="0" presId="urn:microsoft.com/office/officeart/2005/8/layout/orgChart1"/>
    <dgm:cxn modelId="{8A1EC384-856B-4A12-A336-7E60D728C618}" srcId="{74422ACE-F5BB-4808-BD97-24404115749B}" destId="{BF79A805-5D6C-4D6F-9601-1AEA05C60257}" srcOrd="2" destOrd="0" parTransId="{CFB61C88-5C2F-4791-9D9E-7752662D56CC}" sibTransId="{A60C3CE8-AC68-44FF-864C-193D387FA97F}"/>
    <dgm:cxn modelId="{2DD57C8F-DFF9-4654-BC36-9F6F92DB1F2F}" type="presOf" srcId="{74422ACE-F5BB-4808-BD97-24404115749B}" destId="{49194B04-6522-41A5-A649-D919479F18B6}" srcOrd="1" destOrd="0" presId="urn:microsoft.com/office/officeart/2005/8/layout/orgChart1"/>
    <dgm:cxn modelId="{1C5A9F9A-97A1-4EF7-BC75-6EE343B02A53}" type="presOf" srcId="{5AE64B42-3666-44D6-924C-29C86E9D7D01}" destId="{22F8EBCB-E584-4F1D-9389-AD0B7D6EEB1F}" srcOrd="1" destOrd="0" presId="urn:microsoft.com/office/officeart/2005/8/layout/orgChart1"/>
    <dgm:cxn modelId="{80E584B0-9AC2-49C0-88B0-6D0C7D00BBEF}" srcId="{74422ACE-F5BB-4808-BD97-24404115749B}" destId="{4DC00305-9306-4815-9473-A323D1690D32}" srcOrd="1" destOrd="0" parTransId="{8FEF040D-E7D1-4455-997A-8D7D5F7B80FA}" sibTransId="{1BC4E22D-87EB-4C47-A8B5-C25646521CA7}"/>
    <dgm:cxn modelId="{2BAACAB9-CDD2-4FDD-8D8D-63973F824D9B}" type="presOf" srcId="{BF79A805-5D6C-4D6F-9601-1AEA05C60257}" destId="{30F33977-722F-4F3D-8E87-539FC83D3DD8}" srcOrd="1" destOrd="0" presId="urn:microsoft.com/office/officeart/2005/8/layout/orgChart1"/>
    <dgm:cxn modelId="{BF1704D7-4D7E-445D-B300-A6A2C6765896}" srcId="{C7C0CAE9-3F43-4402-866E-A1073D1D8ACC}" destId="{74422ACE-F5BB-4808-BD97-24404115749B}" srcOrd="0" destOrd="0" parTransId="{81DF5D05-6F8F-4E53-B542-2610973BAB3B}" sibTransId="{05750798-96FF-474B-BB41-8416FE15CE6C}"/>
    <dgm:cxn modelId="{920DE6F4-E0BF-47AF-9700-EC91596EC82B}" type="presOf" srcId="{BF79A805-5D6C-4D6F-9601-1AEA05C60257}" destId="{14055922-C835-49DB-BAD6-D8A997A7BEF9}" srcOrd="0" destOrd="0" presId="urn:microsoft.com/office/officeart/2005/8/layout/orgChart1"/>
    <dgm:cxn modelId="{17FAFBF9-2000-4F01-BBB8-B0C4449C67E1}" type="presOf" srcId="{41FC5CE4-C33A-4CC5-8864-4DD2D95F4144}" destId="{FFC56425-FFB1-4FB6-8473-6DD7079B38AB}" srcOrd="0" destOrd="0" presId="urn:microsoft.com/office/officeart/2005/8/layout/orgChart1"/>
    <dgm:cxn modelId="{B7942272-6676-4C78-81B3-4EA4D5045DC9}" type="presParOf" srcId="{3A92A1CD-A0C4-4165-9B38-B85F99EFD201}" destId="{5A87C10C-41AC-41BF-98A4-FC44A9D07BE5}" srcOrd="0" destOrd="0" presId="urn:microsoft.com/office/officeart/2005/8/layout/orgChart1"/>
    <dgm:cxn modelId="{0E571679-E7CE-4185-AA59-5587086512C6}" type="presParOf" srcId="{5A87C10C-41AC-41BF-98A4-FC44A9D07BE5}" destId="{F18C9AD7-A14E-4528-8815-FBDC7255EF84}" srcOrd="0" destOrd="0" presId="urn:microsoft.com/office/officeart/2005/8/layout/orgChart1"/>
    <dgm:cxn modelId="{4A993BAF-9D47-4A35-8AA6-479FA411E0DA}" type="presParOf" srcId="{F18C9AD7-A14E-4528-8815-FBDC7255EF84}" destId="{1174A74B-FAAE-4317-B8FF-6BB13D062140}" srcOrd="0" destOrd="0" presId="urn:microsoft.com/office/officeart/2005/8/layout/orgChart1"/>
    <dgm:cxn modelId="{BE4112CB-EC4E-41E9-98DD-847FEB0AB66E}" type="presParOf" srcId="{F18C9AD7-A14E-4528-8815-FBDC7255EF84}" destId="{49194B04-6522-41A5-A649-D919479F18B6}" srcOrd="1" destOrd="0" presId="urn:microsoft.com/office/officeart/2005/8/layout/orgChart1"/>
    <dgm:cxn modelId="{CD27FB92-AB23-4BB4-B6D5-C28599F695AF}" type="presParOf" srcId="{5A87C10C-41AC-41BF-98A4-FC44A9D07BE5}" destId="{A2DCA146-002C-48EB-9E44-49EBB9C6818E}" srcOrd="1" destOrd="0" presId="urn:microsoft.com/office/officeart/2005/8/layout/orgChart1"/>
    <dgm:cxn modelId="{A94986C9-5019-4AF8-8A27-1BB7B8B6B6E5}" type="presParOf" srcId="{A2DCA146-002C-48EB-9E44-49EBB9C6818E}" destId="{FFC56425-FFB1-4FB6-8473-6DD7079B38AB}" srcOrd="0" destOrd="0" presId="urn:microsoft.com/office/officeart/2005/8/layout/orgChart1"/>
    <dgm:cxn modelId="{103AC62A-0A79-4682-BBB0-DA8CD406E8D5}" type="presParOf" srcId="{A2DCA146-002C-48EB-9E44-49EBB9C6818E}" destId="{60D96AEF-A380-41D6-910F-6EF3C6202E74}" srcOrd="1" destOrd="0" presId="urn:microsoft.com/office/officeart/2005/8/layout/orgChart1"/>
    <dgm:cxn modelId="{F66F6677-D12D-43AB-91B0-2F30C40EF56E}" type="presParOf" srcId="{60D96AEF-A380-41D6-910F-6EF3C6202E74}" destId="{A6F8588E-372A-4879-A858-4523BBA1C285}" srcOrd="0" destOrd="0" presId="urn:microsoft.com/office/officeart/2005/8/layout/orgChart1"/>
    <dgm:cxn modelId="{94CDEE0E-DA3D-4BE7-B6BE-F7B3EFC39758}" type="presParOf" srcId="{A6F8588E-372A-4879-A858-4523BBA1C285}" destId="{BF8452DD-90E2-4DEB-A611-3F89F63BC3FE}" srcOrd="0" destOrd="0" presId="urn:microsoft.com/office/officeart/2005/8/layout/orgChart1"/>
    <dgm:cxn modelId="{0FD8234B-DEF4-4EF2-A82C-6FAF0B1AE1FE}" type="presParOf" srcId="{A6F8588E-372A-4879-A858-4523BBA1C285}" destId="{22F8EBCB-E584-4F1D-9389-AD0B7D6EEB1F}" srcOrd="1" destOrd="0" presId="urn:microsoft.com/office/officeart/2005/8/layout/orgChart1"/>
    <dgm:cxn modelId="{E95A16D7-3835-427A-B2D9-D51682BA4831}" type="presParOf" srcId="{60D96AEF-A380-41D6-910F-6EF3C6202E74}" destId="{AEA010A6-17BB-4024-B63F-5C61C276E51F}" srcOrd="1" destOrd="0" presId="urn:microsoft.com/office/officeart/2005/8/layout/orgChart1"/>
    <dgm:cxn modelId="{99A41C74-DE98-41C2-90AA-E514DF783EFD}" type="presParOf" srcId="{60D96AEF-A380-41D6-910F-6EF3C6202E74}" destId="{D39CBFD1-3A63-4B40-AC89-17F5CDC32133}" srcOrd="2" destOrd="0" presId="urn:microsoft.com/office/officeart/2005/8/layout/orgChart1"/>
    <dgm:cxn modelId="{2162F3A7-D1CA-476E-98C2-53128876612C}" type="presParOf" srcId="{A2DCA146-002C-48EB-9E44-49EBB9C6818E}" destId="{187B708D-0DA7-411D-B743-6D1252D0C5D9}" srcOrd="2" destOrd="0" presId="urn:microsoft.com/office/officeart/2005/8/layout/orgChart1"/>
    <dgm:cxn modelId="{BD6A281B-9448-43BA-A35A-224FFEB7BC88}" type="presParOf" srcId="{A2DCA146-002C-48EB-9E44-49EBB9C6818E}" destId="{D6881D20-B9C8-46B4-9292-03E63B369D93}" srcOrd="3" destOrd="0" presId="urn:microsoft.com/office/officeart/2005/8/layout/orgChart1"/>
    <dgm:cxn modelId="{4FD99A67-4A9B-4CA0-B72C-D6ADE9243C7E}" type="presParOf" srcId="{D6881D20-B9C8-46B4-9292-03E63B369D93}" destId="{1C3F113E-D91D-47AB-8AEC-30BBAAAFBFF4}" srcOrd="0" destOrd="0" presId="urn:microsoft.com/office/officeart/2005/8/layout/orgChart1"/>
    <dgm:cxn modelId="{691618CF-CFA7-4AAC-8B92-51AA0F761750}" type="presParOf" srcId="{1C3F113E-D91D-47AB-8AEC-30BBAAAFBFF4}" destId="{0F8CBFEE-8B16-47B7-A945-C4B5086DB84B}" srcOrd="0" destOrd="0" presId="urn:microsoft.com/office/officeart/2005/8/layout/orgChart1"/>
    <dgm:cxn modelId="{7554DD56-FEAF-4EF0-B888-C524C5F75E31}" type="presParOf" srcId="{1C3F113E-D91D-47AB-8AEC-30BBAAAFBFF4}" destId="{2B0700BB-8411-4DD5-80F3-C9CBC1837546}" srcOrd="1" destOrd="0" presId="urn:microsoft.com/office/officeart/2005/8/layout/orgChart1"/>
    <dgm:cxn modelId="{8E0B9BE3-D427-4167-A7D5-70C3C9C61E8F}" type="presParOf" srcId="{D6881D20-B9C8-46B4-9292-03E63B369D93}" destId="{7EC0C2A3-4AF6-4324-8A70-D094C3DBB664}" srcOrd="1" destOrd="0" presId="urn:microsoft.com/office/officeart/2005/8/layout/orgChart1"/>
    <dgm:cxn modelId="{F6DECD14-0986-4B76-A39B-FF10A75AF25F}" type="presParOf" srcId="{D6881D20-B9C8-46B4-9292-03E63B369D93}" destId="{A0F39062-A3BB-4F36-B1FE-D80745406915}" srcOrd="2" destOrd="0" presId="urn:microsoft.com/office/officeart/2005/8/layout/orgChart1"/>
    <dgm:cxn modelId="{621AE952-AD0E-4B0B-92AF-1837F59F6B27}" type="presParOf" srcId="{A2DCA146-002C-48EB-9E44-49EBB9C6818E}" destId="{B425BC1B-EBBB-4E91-A626-12E16BFB6289}" srcOrd="4" destOrd="0" presId="urn:microsoft.com/office/officeart/2005/8/layout/orgChart1"/>
    <dgm:cxn modelId="{E161702E-A825-4072-926D-967EA01B30A2}" type="presParOf" srcId="{A2DCA146-002C-48EB-9E44-49EBB9C6818E}" destId="{CB463CF8-D70E-42B7-8AB4-BEBE1A254BED}" srcOrd="5" destOrd="0" presId="urn:microsoft.com/office/officeart/2005/8/layout/orgChart1"/>
    <dgm:cxn modelId="{1BFAE3E3-D186-4254-BDDE-0122BD5A8771}" type="presParOf" srcId="{CB463CF8-D70E-42B7-8AB4-BEBE1A254BED}" destId="{0E7E440B-7F97-4723-BD3B-103B9AEC90A4}" srcOrd="0" destOrd="0" presId="urn:microsoft.com/office/officeart/2005/8/layout/orgChart1"/>
    <dgm:cxn modelId="{6D6CA8C0-6479-4A71-8F3F-FF25EBDCFE69}" type="presParOf" srcId="{0E7E440B-7F97-4723-BD3B-103B9AEC90A4}" destId="{14055922-C835-49DB-BAD6-D8A997A7BEF9}" srcOrd="0" destOrd="0" presId="urn:microsoft.com/office/officeart/2005/8/layout/orgChart1"/>
    <dgm:cxn modelId="{D328DF8D-EF5D-42DD-8A64-0A8EA7B07025}" type="presParOf" srcId="{0E7E440B-7F97-4723-BD3B-103B9AEC90A4}" destId="{30F33977-722F-4F3D-8E87-539FC83D3DD8}" srcOrd="1" destOrd="0" presId="urn:microsoft.com/office/officeart/2005/8/layout/orgChart1"/>
    <dgm:cxn modelId="{0B3FDD73-73D0-43EA-9F95-A7B39F2C31F2}" type="presParOf" srcId="{CB463CF8-D70E-42B7-8AB4-BEBE1A254BED}" destId="{BE5584B3-A09E-4861-90F4-C37B1F575633}" srcOrd="1" destOrd="0" presId="urn:microsoft.com/office/officeart/2005/8/layout/orgChart1"/>
    <dgm:cxn modelId="{EEE17110-9F65-49FA-9D4A-3DADF8696F52}" type="presParOf" srcId="{CB463CF8-D70E-42B7-8AB4-BEBE1A254BED}" destId="{A4909A08-8F2C-4A9D-AA0E-F6DE7ECF4FE9}" srcOrd="2" destOrd="0" presId="urn:microsoft.com/office/officeart/2005/8/layout/orgChart1"/>
    <dgm:cxn modelId="{5A148C84-7C92-48EE-AF67-8885DBFE1EA8}" type="presParOf" srcId="{5A87C10C-41AC-41BF-98A4-FC44A9D07BE5}" destId="{48EC56AA-1BC5-414C-A45A-09F9A2235A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457A8-9578-48A3-9780-21561E631284}">
      <dsp:nvSpPr>
        <dsp:cNvPr id="0" name=""/>
        <dsp:cNvSpPr/>
      </dsp:nvSpPr>
      <dsp:spPr>
        <a:xfrm>
          <a:off x="7859935" y="2668505"/>
          <a:ext cx="208336" cy="1625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5024"/>
              </a:lnTo>
              <a:lnTo>
                <a:pt x="208336" y="162502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FC096-5136-4120-8A8A-AC33C8147432}">
      <dsp:nvSpPr>
        <dsp:cNvPr id="0" name=""/>
        <dsp:cNvSpPr/>
      </dsp:nvSpPr>
      <dsp:spPr>
        <a:xfrm>
          <a:off x="7859935" y="2668505"/>
          <a:ext cx="208336" cy="638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898"/>
              </a:lnTo>
              <a:lnTo>
                <a:pt x="208336" y="6388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0E4B2-BDCF-4B58-BC56-FD0CA880B6D1}">
      <dsp:nvSpPr>
        <dsp:cNvPr id="0" name=""/>
        <dsp:cNvSpPr/>
      </dsp:nvSpPr>
      <dsp:spPr>
        <a:xfrm>
          <a:off x="7575208" y="1682379"/>
          <a:ext cx="840290" cy="291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835"/>
              </a:lnTo>
              <a:lnTo>
                <a:pt x="840290" y="145835"/>
              </a:lnTo>
              <a:lnTo>
                <a:pt x="840290" y="2916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976D7-1A0C-4C97-80AD-B69779F322DB}">
      <dsp:nvSpPr>
        <dsp:cNvPr id="0" name=""/>
        <dsp:cNvSpPr/>
      </dsp:nvSpPr>
      <dsp:spPr>
        <a:xfrm>
          <a:off x="6179353" y="2668505"/>
          <a:ext cx="208336" cy="3597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7277"/>
              </a:lnTo>
              <a:lnTo>
                <a:pt x="208336" y="359727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F8B4F-BC8E-4AEF-AA77-FF0EF1E5E6B7}">
      <dsp:nvSpPr>
        <dsp:cNvPr id="0" name=""/>
        <dsp:cNvSpPr/>
      </dsp:nvSpPr>
      <dsp:spPr>
        <a:xfrm>
          <a:off x="6179353" y="2668505"/>
          <a:ext cx="208336" cy="2611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151"/>
              </a:lnTo>
              <a:lnTo>
                <a:pt x="208336" y="261115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1B496-BD8E-437E-8ACC-983FA1A9F5B7}">
      <dsp:nvSpPr>
        <dsp:cNvPr id="0" name=""/>
        <dsp:cNvSpPr/>
      </dsp:nvSpPr>
      <dsp:spPr>
        <a:xfrm>
          <a:off x="6179353" y="2668505"/>
          <a:ext cx="208336" cy="1625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5024"/>
              </a:lnTo>
              <a:lnTo>
                <a:pt x="208336" y="162502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BEA6C-807E-4D15-ACFE-E164B1D852B0}">
      <dsp:nvSpPr>
        <dsp:cNvPr id="0" name=""/>
        <dsp:cNvSpPr/>
      </dsp:nvSpPr>
      <dsp:spPr>
        <a:xfrm>
          <a:off x="6179353" y="2668505"/>
          <a:ext cx="208336" cy="638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898"/>
              </a:lnTo>
              <a:lnTo>
                <a:pt x="208336" y="6388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E134F-074F-45D4-B48E-EFCA9954AC86}">
      <dsp:nvSpPr>
        <dsp:cNvPr id="0" name=""/>
        <dsp:cNvSpPr/>
      </dsp:nvSpPr>
      <dsp:spPr>
        <a:xfrm>
          <a:off x="6734917" y="1682379"/>
          <a:ext cx="840290" cy="291671"/>
        </a:xfrm>
        <a:custGeom>
          <a:avLst/>
          <a:gdLst/>
          <a:ahLst/>
          <a:cxnLst/>
          <a:rect l="0" t="0" r="0" b="0"/>
          <a:pathLst>
            <a:path>
              <a:moveTo>
                <a:pt x="840290" y="0"/>
              </a:moveTo>
              <a:lnTo>
                <a:pt x="840290" y="145835"/>
              </a:lnTo>
              <a:lnTo>
                <a:pt x="0" y="145835"/>
              </a:lnTo>
              <a:lnTo>
                <a:pt x="0" y="2916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1DAE2E-89B9-4315-9D7F-A9FEE7AB4C88}">
      <dsp:nvSpPr>
        <dsp:cNvPr id="0" name=""/>
        <dsp:cNvSpPr/>
      </dsp:nvSpPr>
      <dsp:spPr>
        <a:xfrm>
          <a:off x="5894627" y="696252"/>
          <a:ext cx="1680581" cy="291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835"/>
              </a:lnTo>
              <a:lnTo>
                <a:pt x="1680581" y="145835"/>
              </a:lnTo>
              <a:lnTo>
                <a:pt x="1680581" y="291671"/>
              </a:lnTo>
            </a:path>
          </a:pathLst>
        </a:custGeom>
        <a:noFill/>
        <a:ln w="127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ACDF5-93EA-4481-8F1A-926DCEBB81E8}">
      <dsp:nvSpPr>
        <dsp:cNvPr id="0" name=""/>
        <dsp:cNvSpPr/>
      </dsp:nvSpPr>
      <dsp:spPr>
        <a:xfrm>
          <a:off x="4498772" y="2668505"/>
          <a:ext cx="208336" cy="638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898"/>
              </a:lnTo>
              <a:lnTo>
                <a:pt x="208336" y="6388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BF205-21F5-490C-BA22-3BC897276A10}">
      <dsp:nvSpPr>
        <dsp:cNvPr id="0" name=""/>
        <dsp:cNvSpPr/>
      </dsp:nvSpPr>
      <dsp:spPr>
        <a:xfrm>
          <a:off x="4214045" y="1682379"/>
          <a:ext cx="840290" cy="291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835"/>
              </a:lnTo>
              <a:lnTo>
                <a:pt x="840290" y="145835"/>
              </a:lnTo>
              <a:lnTo>
                <a:pt x="840290" y="2916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007A-868D-4063-A5DE-6184B1E3125B}">
      <dsp:nvSpPr>
        <dsp:cNvPr id="0" name=""/>
        <dsp:cNvSpPr/>
      </dsp:nvSpPr>
      <dsp:spPr>
        <a:xfrm>
          <a:off x="2818191" y="2668505"/>
          <a:ext cx="208336" cy="3597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7277"/>
              </a:lnTo>
              <a:lnTo>
                <a:pt x="208336" y="359727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AED75-D319-4E41-8327-504A2F3CA4AF}">
      <dsp:nvSpPr>
        <dsp:cNvPr id="0" name=""/>
        <dsp:cNvSpPr/>
      </dsp:nvSpPr>
      <dsp:spPr>
        <a:xfrm>
          <a:off x="2818191" y="2668505"/>
          <a:ext cx="208336" cy="2611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151"/>
              </a:lnTo>
              <a:lnTo>
                <a:pt x="208336" y="261115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FC118-A735-4612-98DB-B69AE1547F4E}">
      <dsp:nvSpPr>
        <dsp:cNvPr id="0" name=""/>
        <dsp:cNvSpPr/>
      </dsp:nvSpPr>
      <dsp:spPr>
        <a:xfrm>
          <a:off x="2818191" y="2668505"/>
          <a:ext cx="208336" cy="1625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5024"/>
              </a:lnTo>
              <a:lnTo>
                <a:pt x="208336" y="162502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E5CE6-A4F6-457C-AD22-6C23F029E8F2}">
      <dsp:nvSpPr>
        <dsp:cNvPr id="0" name=""/>
        <dsp:cNvSpPr/>
      </dsp:nvSpPr>
      <dsp:spPr>
        <a:xfrm>
          <a:off x="2818191" y="2668505"/>
          <a:ext cx="208336" cy="638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898"/>
              </a:lnTo>
              <a:lnTo>
                <a:pt x="208336" y="6388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A7B3A-19B9-4453-9688-F16D5F29A08D}">
      <dsp:nvSpPr>
        <dsp:cNvPr id="0" name=""/>
        <dsp:cNvSpPr/>
      </dsp:nvSpPr>
      <dsp:spPr>
        <a:xfrm>
          <a:off x="3373755" y="1682379"/>
          <a:ext cx="840290" cy="291671"/>
        </a:xfrm>
        <a:custGeom>
          <a:avLst/>
          <a:gdLst/>
          <a:ahLst/>
          <a:cxnLst/>
          <a:rect l="0" t="0" r="0" b="0"/>
          <a:pathLst>
            <a:path>
              <a:moveTo>
                <a:pt x="840290" y="0"/>
              </a:moveTo>
              <a:lnTo>
                <a:pt x="840290" y="145835"/>
              </a:lnTo>
              <a:lnTo>
                <a:pt x="0" y="145835"/>
              </a:lnTo>
              <a:lnTo>
                <a:pt x="0" y="2916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A387B-2B3C-4D6F-BEFE-33EA2E05CCFD}">
      <dsp:nvSpPr>
        <dsp:cNvPr id="0" name=""/>
        <dsp:cNvSpPr/>
      </dsp:nvSpPr>
      <dsp:spPr>
        <a:xfrm>
          <a:off x="4214045" y="696252"/>
          <a:ext cx="1680581" cy="291671"/>
        </a:xfrm>
        <a:custGeom>
          <a:avLst/>
          <a:gdLst/>
          <a:ahLst/>
          <a:cxnLst/>
          <a:rect l="0" t="0" r="0" b="0"/>
          <a:pathLst>
            <a:path>
              <a:moveTo>
                <a:pt x="1680581" y="0"/>
              </a:moveTo>
              <a:lnTo>
                <a:pt x="1680581" y="145835"/>
              </a:lnTo>
              <a:lnTo>
                <a:pt x="0" y="145835"/>
              </a:lnTo>
              <a:lnTo>
                <a:pt x="0" y="291671"/>
              </a:lnTo>
            </a:path>
          </a:pathLst>
        </a:custGeom>
        <a:noFill/>
        <a:ln w="127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49F5BC-0219-49C1-A576-68CE89707BE0}">
      <dsp:nvSpPr>
        <dsp:cNvPr id="0" name=""/>
        <dsp:cNvSpPr/>
      </dsp:nvSpPr>
      <dsp:spPr>
        <a:xfrm>
          <a:off x="5200172" y="1797"/>
          <a:ext cx="1388910" cy="69445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rgbClr val="A719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Motor training </a:t>
          </a:r>
        </a:p>
      </dsp:txBody>
      <dsp:txXfrm>
        <a:off x="5200172" y="1797"/>
        <a:ext cx="1388910" cy="694455"/>
      </dsp:txXfrm>
    </dsp:sp>
    <dsp:sp modelId="{65ECDC74-F040-44B8-A8E8-64D30CAACA7D}">
      <dsp:nvSpPr>
        <dsp:cNvPr id="0" name=""/>
        <dsp:cNvSpPr/>
      </dsp:nvSpPr>
      <dsp:spPr>
        <a:xfrm>
          <a:off x="3519590" y="987924"/>
          <a:ext cx="1388910" cy="69445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Motor training strategies </a:t>
          </a:r>
        </a:p>
      </dsp:txBody>
      <dsp:txXfrm>
        <a:off x="3519590" y="987924"/>
        <a:ext cx="1388910" cy="694455"/>
      </dsp:txXfrm>
    </dsp:sp>
    <dsp:sp modelId="{B9F545FB-7236-4B4A-92B5-2B98CABE29A2}">
      <dsp:nvSpPr>
        <dsp:cNvPr id="0" name=""/>
        <dsp:cNvSpPr/>
      </dsp:nvSpPr>
      <dsp:spPr>
        <a:xfrm>
          <a:off x="2679300" y="1974050"/>
          <a:ext cx="1388910" cy="69445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Training modality </a:t>
          </a:r>
        </a:p>
      </dsp:txBody>
      <dsp:txXfrm>
        <a:off x="2679300" y="1974050"/>
        <a:ext cx="1388910" cy="694455"/>
      </dsp:txXfrm>
    </dsp:sp>
    <dsp:sp modelId="{CEBA5D03-1868-4A24-87C9-A217BA5A3819}">
      <dsp:nvSpPr>
        <dsp:cNvPr id="0" name=""/>
        <dsp:cNvSpPr/>
      </dsp:nvSpPr>
      <dsp:spPr>
        <a:xfrm>
          <a:off x="3026527" y="2960176"/>
          <a:ext cx="1388910" cy="69445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Strength training </a:t>
          </a:r>
        </a:p>
      </dsp:txBody>
      <dsp:txXfrm>
        <a:off x="3026527" y="2960176"/>
        <a:ext cx="1388910" cy="694455"/>
      </dsp:txXfrm>
    </dsp:sp>
    <dsp:sp modelId="{296930F8-54AC-4B1B-A096-54A42490101C}">
      <dsp:nvSpPr>
        <dsp:cNvPr id="0" name=""/>
        <dsp:cNvSpPr/>
      </dsp:nvSpPr>
      <dsp:spPr>
        <a:xfrm>
          <a:off x="3026527" y="3946302"/>
          <a:ext cx="1388910" cy="69445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Analytical training</a:t>
          </a:r>
        </a:p>
      </dsp:txBody>
      <dsp:txXfrm>
        <a:off x="3026527" y="3946302"/>
        <a:ext cx="1388910" cy="694455"/>
      </dsp:txXfrm>
    </dsp:sp>
    <dsp:sp modelId="{D7C4D7BE-E423-48F3-84B1-28579358C9A0}">
      <dsp:nvSpPr>
        <dsp:cNvPr id="0" name=""/>
        <dsp:cNvSpPr/>
      </dsp:nvSpPr>
      <dsp:spPr>
        <a:xfrm>
          <a:off x="3026527" y="4932428"/>
          <a:ext cx="1388910" cy="69445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Endurance training</a:t>
          </a:r>
        </a:p>
      </dsp:txBody>
      <dsp:txXfrm>
        <a:off x="3026527" y="4932428"/>
        <a:ext cx="1388910" cy="694455"/>
      </dsp:txXfrm>
    </dsp:sp>
    <dsp:sp modelId="{5C4CE219-C0FB-4893-8CFD-67281FDCEF37}">
      <dsp:nvSpPr>
        <dsp:cNvPr id="0" name=""/>
        <dsp:cNvSpPr/>
      </dsp:nvSpPr>
      <dsp:spPr>
        <a:xfrm>
          <a:off x="3026527" y="5918555"/>
          <a:ext cx="1388910" cy="69445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Skill training</a:t>
          </a:r>
        </a:p>
      </dsp:txBody>
      <dsp:txXfrm>
        <a:off x="3026527" y="5918555"/>
        <a:ext cx="1388910" cy="694455"/>
      </dsp:txXfrm>
    </dsp:sp>
    <dsp:sp modelId="{FBCFA2B3-E050-4053-B80D-7E6D2F334F22}">
      <dsp:nvSpPr>
        <dsp:cNvPr id="0" name=""/>
        <dsp:cNvSpPr/>
      </dsp:nvSpPr>
      <dsp:spPr>
        <a:xfrm>
          <a:off x="4359881" y="1974050"/>
          <a:ext cx="1388910" cy="69445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Task-oriented training components </a:t>
          </a:r>
        </a:p>
      </dsp:txBody>
      <dsp:txXfrm>
        <a:off x="4359881" y="1974050"/>
        <a:ext cx="1388910" cy="694455"/>
      </dsp:txXfrm>
    </dsp:sp>
    <dsp:sp modelId="{AB5564DA-7567-4240-9CB8-7AF4F803740F}">
      <dsp:nvSpPr>
        <dsp:cNvPr id="0" name=""/>
        <dsp:cNvSpPr/>
      </dsp:nvSpPr>
      <dsp:spPr>
        <a:xfrm>
          <a:off x="4707109" y="2960176"/>
          <a:ext cx="1388910" cy="69445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15 components according to Timmermans et al. </a:t>
          </a:r>
        </a:p>
      </dsp:txBody>
      <dsp:txXfrm>
        <a:off x="4707109" y="2960176"/>
        <a:ext cx="1388910" cy="694455"/>
      </dsp:txXfrm>
    </dsp:sp>
    <dsp:sp modelId="{941A095E-CBCB-4123-88E7-F34CD261C536}">
      <dsp:nvSpPr>
        <dsp:cNvPr id="0" name=""/>
        <dsp:cNvSpPr/>
      </dsp:nvSpPr>
      <dsp:spPr>
        <a:xfrm>
          <a:off x="6880753" y="987924"/>
          <a:ext cx="1388910" cy="69445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Therapy dose dimensions</a:t>
          </a:r>
        </a:p>
      </dsp:txBody>
      <dsp:txXfrm>
        <a:off x="6880753" y="987924"/>
        <a:ext cx="1388910" cy="694455"/>
      </dsp:txXfrm>
    </dsp:sp>
    <dsp:sp modelId="{4DB00490-7478-4E7C-BB00-F606F909651F}">
      <dsp:nvSpPr>
        <dsp:cNvPr id="0" name=""/>
        <dsp:cNvSpPr/>
      </dsp:nvSpPr>
      <dsp:spPr>
        <a:xfrm>
          <a:off x="6040462" y="1974050"/>
          <a:ext cx="1388910" cy="69445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Objective therapy dose dimensions </a:t>
          </a:r>
        </a:p>
      </dsp:txBody>
      <dsp:txXfrm>
        <a:off x="6040462" y="1974050"/>
        <a:ext cx="1388910" cy="694455"/>
      </dsp:txXfrm>
    </dsp:sp>
    <dsp:sp modelId="{8A5E981A-52E5-4938-8067-F4474CB7CED7}">
      <dsp:nvSpPr>
        <dsp:cNvPr id="0" name=""/>
        <dsp:cNvSpPr/>
      </dsp:nvSpPr>
      <dsp:spPr>
        <a:xfrm>
          <a:off x="6387690" y="2960176"/>
          <a:ext cx="1388910" cy="69445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Planned therapy time</a:t>
          </a:r>
        </a:p>
      </dsp:txBody>
      <dsp:txXfrm>
        <a:off x="6387690" y="2960176"/>
        <a:ext cx="1388910" cy="694455"/>
      </dsp:txXfrm>
    </dsp:sp>
    <dsp:sp modelId="{1D05C879-4745-4F26-83D6-445DE4AF4389}">
      <dsp:nvSpPr>
        <dsp:cNvPr id="0" name=""/>
        <dsp:cNvSpPr/>
      </dsp:nvSpPr>
      <dsp:spPr>
        <a:xfrm>
          <a:off x="6387690" y="3946302"/>
          <a:ext cx="1388910" cy="69445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Session length</a:t>
          </a:r>
        </a:p>
      </dsp:txBody>
      <dsp:txXfrm>
        <a:off x="6387690" y="3946302"/>
        <a:ext cx="1388910" cy="694455"/>
      </dsp:txXfrm>
    </dsp:sp>
    <dsp:sp modelId="{040C3DB6-F275-430B-82D8-7A5EF65D21FF}">
      <dsp:nvSpPr>
        <dsp:cNvPr id="0" name=""/>
        <dsp:cNvSpPr/>
      </dsp:nvSpPr>
      <dsp:spPr>
        <a:xfrm>
          <a:off x="6387690" y="4932428"/>
          <a:ext cx="1388910" cy="69445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Session density </a:t>
          </a:r>
        </a:p>
      </dsp:txBody>
      <dsp:txXfrm>
        <a:off x="6387690" y="4932428"/>
        <a:ext cx="1388910" cy="694455"/>
      </dsp:txXfrm>
    </dsp:sp>
    <dsp:sp modelId="{0B646A62-AA4A-4BBC-978C-00DAC11A9003}">
      <dsp:nvSpPr>
        <dsp:cNvPr id="0" name=""/>
        <dsp:cNvSpPr/>
      </dsp:nvSpPr>
      <dsp:spPr>
        <a:xfrm>
          <a:off x="6387690" y="5918555"/>
          <a:ext cx="1388910" cy="69445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Session intensity</a:t>
          </a:r>
        </a:p>
      </dsp:txBody>
      <dsp:txXfrm>
        <a:off x="6387690" y="5918555"/>
        <a:ext cx="1388910" cy="694455"/>
      </dsp:txXfrm>
    </dsp:sp>
    <dsp:sp modelId="{DEC414AF-681D-47F8-8927-ECC7D00ED353}">
      <dsp:nvSpPr>
        <dsp:cNvPr id="0" name=""/>
        <dsp:cNvSpPr/>
      </dsp:nvSpPr>
      <dsp:spPr>
        <a:xfrm>
          <a:off x="7721044" y="1974050"/>
          <a:ext cx="1388910" cy="69445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Subjective therapy dose dimensions</a:t>
          </a:r>
        </a:p>
      </dsp:txBody>
      <dsp:txXfrm>
        <a:off x="7721044" y="1974050"/>
        <a:ext cx="1388910" cy="694455"/>
      </dsp:txXfrm>
    </dsp:sp>
    <dsp:sp modelId="{D544C35B-8C1D-4301-800F-BADC6747FECA}">
      <dsp:nvSpPr>
        <dsp:cNvPr id="0" name=""/>
        <dsp:cNvSpPr/>
      </dsp:nvSpPr>
      <dsp:spPr>
        <a:xfrm>
          <a:off x="8068271" y="2960176"/>
          <a:ext cx="1388910" cy="69445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Session difficulty </a:t>
          </a:r>
        </a:p>
      </dsp:txBody>
      <dsp:txXfrm>
        <a:off x="8068271" y="2960176"/>
        <a:ext cx="1388910" cy="694455"/>
      </dsp:txXfrm>
    </dsp:sp>
    <dsp:sp modelId="{813781A5-CFA0-4E95-AF13-27622A1F4171}">
      <dsp:nvSpPr>
        <dsp:cNvPr id="0" name=""/>
        <dsp:cNvSpPr/>
      </dsp:nvSpPr>
      <dsp:spPr>
        <a:xfrm>
          <a:off x="8068271" y="3946302"/>
          <a:ext cx="1388910" cy="69445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Session intensity </a:t>
          </a:r>
        </a:p>
      </dsp:txBody>
      <dsp:txXfrm>
        <a:off x="8068271" y="3946302"/>
        <a:ext cx="1388910" cy="6944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0E4B2-BDCF-4B58-BC56-FD0CA880B6D1}">
      <dsp:nvSpPr>
        <dsp:cNvPr id="0" name=""/>
        <dsp:cNvSpPr/>
      </dsp:nvSpPr>
      <dsp:spPr>
        <a:xfrm>
          <a:off x="3165803" y="2681525"/>
          <a:ext cx="332172" cy="2590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0949"/>
              </a:lnTo>
              <a:lnTo>
                <a:pt x="332172" y="259094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E134F-074F-45D4-B48E-EFCA9954AC86}">
      <dsp:nvSpPr>
        <dsp:cNvPr id="0" name=""/>
        <dsp:cNvSpPr/>
      </dsp:nvSpPr>
      <dsp:spPr>
        <a:xfrm>
          <a:off x="3165803" y="2681525"/>
          <a:ext cx="332172" cy="1018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8663"/>
              </a:lnTo>
              <a:lnTo>
                <a:pt x="332172" y="101866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1DAE2E-89B9-4315-9D7F-A9FEE7AB4C88}">
      <dsp:nvSpPr>
        <dsp:cNvPr id="0" name=""/>
        <dsp:cNvSpPr/>
      </dsp:nvSpPr>
      <dsp:spPr>
        <a:xfrm>
          <a:off x="2711833" y="1109240"/>
          <a:ext cx="1339764" cy="465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521"/>
              </a:lnTo>
              <a:lnTo>
                <a:pt x="1339764" y="232521"/>
              </a:lnTo>
              <a:lnTo>
                <a:pt x="1339764" y="465042"/>
              </a:lnTo>
            </a:path>
          </a:pathLst>
        </a:custGeom>
        <a:noFill/>
        <a:ln w="127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BF205-21F5-490C-BA22-3BC897276A10}">
      <dsp:nvSpPr>
        <dsp:cNvPr id="0" name=""/>
        <dsp:cNvSpPr/>
      </dsp:nvSpPr>
      <dsp:spPr>
        <a:xfrm>
          <a:off x="486274" y="2681525"/>
          <a:ext cx="332172" cy="2590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0949"/>
              </a:lnTo>
              <a:lnTo>
                <a:pt x="332172" y="259094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A7B3A-19B9-4453-9688-F16D5F29A08D}">
      <dsp:nvSpPr>
        <dsp:cNvPr id="0" name=""/>
        <dsp:cNvSpPr/>
      </dsp:nvSpPr>
      <dsp:spPr>
        <a:xfrm>
          <a:off x="486274" y="2681525"/>
          <a:ext cx="332172" cy="1018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8663"/>
              </a:lnTo>
              <a:lnTo>
                <a:pt x="332172" y="101866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A387B-2B3C-4D6F-BEFE-33EA2E05CCFD}">
      <dsp:nvSpPr>
        <dsp:cNvPr id="0" name=""/>
        <dsp:cNvSpPr/>
      </dsp:nvSpPr>
      <dsp:spPr>
        <a:xfrm>
          <a:off x="1372069" y="1109240"/>
          <a:ext cx="1339764" cy="465042"/>
        </a:xfrm>
        <a:custGeom>
          <a:avLst/>
          <a:gdLst/>
          <a:ahLst/>
          <a:cxnLst/>
          <a:rect l="0" t="0" r="0" b="0"/>
          <a:pathLst>
            <a:path>
              <a:moveTo>
                <a:pt x="1339764" y="0"/>
              </a:moveTo>
              <a:lnTo>
                <a:pt x="1339764" y="232521"/>
              </a:lnTo>
              <a:lnTo>
                <a:pt x="0" y="232521"/>
              </a:lnTo>
              <a:lnTo>
                <a:pt x="0" y="465042"/>
              </a:lnTo>
            </a:path>
          </a:pathLst>
        </a:custGeom>
        <a:noFill/>
        <a:ln w="127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49F5BC-0219-49C1-A576-68CE89707BE0}">
      <dsp:nvSpPr>
        <dsp:cNvPr id="0" name=""/>
        <dsp:cNvSpPr/>
      </dsp:nvSpPr>
      <dsp:spPr>
        <a:xfrm>
          <a:off x="1604590" y="1996"/>
          <a:ext cx="2214486" cy="110724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rgbClr val="A719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Motor training </a:t>
          </a:r>
        </a:p>
      </dsp:txBody>
      <dsp:txXfrm>
        <a:off x="1604590" y="1996"/>
        <a:ext cx="2214486" cy="1107243"/>
      </dsp:txXfrm>
    </dsp:sp>
    <dsp:sp modelId="{65ECDC74-F040-44B8-A8E8-64D30CAACA7D}">
      <dsp:nvSpPr>
        <dsp:cNvPr id="0" name=""/>
        <dsp:cNvSpPr/>
      </dsp:nvSpPr>
      <dsp:spPr>
        <a:xfrm>
          <a:off x="264826" y="1574282"/>
          <a:ext cx="2214486" cy="1107243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Motor training strategies </a:t>
          </a:r>
        </a:p>
      </dsp:txBody>
      <dsp:txXfrm>
        <a:off x="264826" y="1574282"/>
        <a:ext cx="2214486" cy="1107243"/>
      </dsp:txXfrm>
    </dsp:sp>
    <dsp:sp modelId="{B9F545FB-7236-4B4A-92B5-2B98CABE29A2}">
      <dsp:nvSpPr>
        <dsp:cNvPr id="0" name=""/>
        <dsp:cNvSpPr/>
      </dsp:nvSpPr>
      <dsp:spPr>
        <a:xfrm>
          <a:off x="818447" y="3146567"/>
          <a:ext cx="2214486" cy="110724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Training modality </a:t>
          </a:r>
        </a:p>
      </dsp:txBody>
      <dsp:txXfrm>
        <a:off x="818447" y="3146567"/>
        <a:ext cx="2214486" cy="1107243"/>
      </dsp:txXfrm>
    </dsp:sp>
    <dsp:sp modelId="{FBCFA2B3-E050-4053-B80D-7E6D2F334F22}">
      <dsp:nvSpPr>
        <dsp:cNvPr id="0" name=""/>
        <dsp:cNvSpPr/>
      </dsp:nvSpPr>
      <dsp:spPr>
        <a:xfrm>
          <a:off x="818447" y="4718852"/>
          <a:ext cx="2214486" cy="110724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Task-oriented training components </a:t>
          </a:r>
        </a:p>
      </dsp:txBody>
      <dsp:txXfrm>
        <a:off x="818447" y="4718852"/>
        <a:ext cx="2214486" cy="1107243"/>
      </dsp:txXfrm>
    </dsp:sp>
    <dsp:sp modelId="{941A095E-CBCB-4123-88E7-F34CD261C536}">
      <dsp:nvSpPr>
        <dsp:cNvPr id="0" name=""/>
        <dsp:cNvSpPr/>
      </dsp:nvSpPr>
      <dsp:spPr>
        <a:xfrm>
          <a:off x="2944354" y="1574282"/>
          <a:ext cx="2214486" cy="1107243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Therapy dose dimensions</a:t>
          </a:r>
        </a:p>
      </dsp:txBody>
      <dsp:txXfrm>
        <a:off x="2944354" y="1574282"/>
        <a:ext cx="2214486" cy="1107243"/>
      </dsp:txXfrm>
    </dsp:sp>
    <dsp:sp modelId="{4DB00490-7478-4E7C-BB00-F606F909651F}">
      <dsp:nvSpPr>
        <dsp:cNvPr id="0" name=""/>
        <dsp:cNvSpPr/>
      </dsp:nvSpPr>
      <dsp:spPr>
        <a:xfrm>
          <a:off x="3497976" y="3146567"/>
          <a:ext cx="2214486" cy="110724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Objective therapy dose dimensions </a:t>
          </a:r>
        </a:p>
      </dsp:txBody>
      <dsp:txXfrm>
        <a:off x="3497976" y="3146567"/>
        <a:ext cx="2214486" cy="1107243"/>
      </dsp:txXfrm>
    </dsp:sp>
    <dsp:sp modelId="{DEC414AF-681D-47F8-8927-ECC7D00ED353}">
      <dsp:nvSpPr>
        <dsp:cNvPr id="0" name=""/>
        <dsp:cNvSpPr/>
      </dsp:nvSpPr>
      <dsp:spPr>
        <a:xfrm>
          <a:off x="3497976" y="4718852"/>
          <a:ext cx="2214486" cy="110724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Subjective therapy dose dimensions</a:t>
          </a:r>
        </a:p>
      </dsp:txBody>
      <dsp:txXfrm>
        <a:off x="3497976" y="4718852"/>
        <a:ext cx="2214486" cy="11072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BF205-21F5-490C-BA22-3BC897276A10}">
      <dsp:nvSpPr>
        <dsp:cNvPr id="0" name=""/>
        <dsp:cNvSpPr/>
      </dsp:nvSpPr>
      <dsp:spPr>
        <a:xfrm>
          <a:off x="2170497" y="950748"/>
          <a:ext cx="1149327" cy="398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470"/>
              </a:lnTo>
              <a:lnTo>
                <a:pt x="1149327" y="199470"/>
              </a:lnTo>
              <a:lnTo>
                <a:pt x="1149327" y="3989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A7B3A-19B9-4453-9688-F16D5F29A08D}">
      <dsp:nvSpPr>
        <dsp:cNvPr id="0" name=""/>
        <dsp:cNvSpPr/>
      </dsp:nvSpPr>
      <dsp:spPr>
        <a:xfrm>
          <a:off x="1021169" y="950748"/>
          <a:ext cx="1149327" cy="398940"/>
        </a:xfrm>
        <a:custGeom>
          <a:avLst/>
          <a:gdLst/>
          <a:ahLst/>
          <a:cxnLst/>
          <a:rect l="0" t="0" r="0" b="0"/>
          <a:pathLst>
            <a:path>
              <a:moveTo>
                <a:pt x="1149327" y="0"/>
              </a:moveTo>
              <a:lnTo>
                <a:pt x="1149327" y="199470"/>
              </a:lnTo>
              <a:lnTo>
                <a:pt x="0" y="199470"/>
              </a:lnTo>
              <a:lnTo>
                <a:pt x="0" y="3989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7F30E-FFE0-498E-86C5-9DC3A3A7B86A}">
      <dsp:nvSpPr>
        <dsp:cNvPr id="0" name=""/>
        <dsp:cNvSpPr/>
      </dsp:nvSpPr>
      <dsp:spPr>
        <a:xfrm>
          <a:off x="1220639" y="891"/>
          <a:ext cx="1899714" cy="94985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Motor training strategies </a:t>
          </a:r>
        </a:p>
      </dsp:txBody>
      <dsp:txXfrm>
        <a:off x="1220639" y="891"/>
        <a:ext cx="1899714" cy="949857"/>
      </dsp:txXfrm>
    </dsp:sp>
    <dsp:sp modelId="{B9F545FB-7236-4B4A-92B5-2B98CABE29A2}">
      <dsp:nvSpPr>
        <dsp:cNvPr id="0" name=""/>
        <dsp:cNvSpPr/>
      </dsp:nvSpPr>
      <dsp:spPr>
        <a:xfrm>
          <a:off x="71312" y="1349689"/>
          <a:ext cx="1899714" cy="94985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Training modality </a:t>
          </a:r>
        </a:p>
      </dsp:txBody>
      <dsp:txXfrm>
        <a:off x="71312" y="1349689"/>
        <a:ext cx="1899714" cy="949857"/>
      </dsp:txXfrm>
    </dsp:sp>
    <dsp:sp modelId="{FBCFA2B3-E050-4053-B80D-7E6D2F334F22}">
      <dsp:nvSpPr>
        <dsp:cNvPr id="0" name=""/>
        <dsp:cNvSpPr/>
      </dsp:nvSpPr>
      <dsp:spPr>
        <a:xfrm>
          <a:off x="2369967" y="1349689"/>
          <a:ext cx="1899714" cy="94985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Task-oriented training components </a:t>
          </a:r>
        </a:p>
      </dsp:txBody>
      <dsp:txXfrm>
        <a:off x="2369967" y="1349689"/>
        <a:ext cx="1899714" cy="9498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BF205-21F5-490C-BA22-3BC897276A10}">
      <dsp:nvSpPr>
        <dsp:cNvPr id="0" name=""/>
        <dsp:cNvSpPr/>
      </dsp:nvSpPr>
      <dsp:spPr>
        <a:xfrm>
          <a:off x="2194560" y="692254"/>
          <a:ext cx="836300" cy="290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43"/>
              </a:lnTo>
              <a:lnTo>
                <a:pt x="836300" y="145143"/>
              </a:lnTo>
              <a:lnTo>
                <a:pt x="836300" y="2902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A7B3A-19B9-4453-9688-F16D5F29A08D}">
      <dsp:nvSpPr>
        <dsp:cNvPr id="0" name=""/>
        <dsp:cNvSpPr/>
      </dsp:nvSpPr>
      <dsp:spPr>
        <a:xfrm>
          <a:off x="1358259" y="692254"/>
          <a:ext cx="836300" cy="290286"/>
        </a:xfrm>
        <a:custGeom>
          <a:avLst/>
          <a:gdLst/>
          <a:ahLst/>
          <a:cxnLst/>
          <a:rect l="0" t="0" r="0" b="0"/>
          <a:pathLst>
            <a:path>
              <a:moveTo>
                <a:pt x="836300" y="0"/>
              </a:moveTo>
              <a:lnTo>
                <a:pt x="836300" y="145143"/>
              </a:lnTo>
              <a:lnTo>
                <a:pt x="0" y="145143"/>
              </a:lnTo>
              <a:lnTo>
                <a:pt x="0" y="2902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7F30E-FFE0-498E-86C5-9DC3A3A7B86A}">
      <dsp:nvSpPr>
        <dsp:cNvPr id="0" name=""/>
        <dsp:cNvSpPr/>
      </dsp:nvSpPr>
      <dsp:spPr>
        <a:xfrm>
          <a:off x="1503402" y="1097"/>
          <a:ext cx="1382315" cy="69115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Motor training strategies </a:t>
          </a:r>
        </a:p>
      </dsp:txBody>
      <dsp:txXfrm>
        <a:off x="1503402" y="1097"/>
        <a:ext cx="1382315" cy="691157"/>
      </dsp:txXfrm>
    </dsp:sp>
    <dsp:sp modelId="{B9F545FB-7236-4B4A-92B5-2B98CABE29A2}">
      <dsp:nvSpPr>
        <dsp:cNvPr id="0" name=""/>
        <dsp:cNvSpPr/>
      </dsp:nvSpPr>
      <dsp:spPr>
        <a:xfrm>
          <a:off x="667101" y="982541"/>
          <a:ext cx="1382315" cy="69115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Training modality </a:t>
          </a:r>
        </a:p>
      </dsp:txBody>
      <dsp:txXfrm>
        <a:off x="667101" y="982541"/>
        <a:ext cx="1382315" cy="691157"/>
      </dsp:txXfrm>
    </dsp:sp>
    <dsp:sp modelId="{FBCFA2B3-E050-4053-B80D-7E6D2F334F22}">
      <dsp:nvSpPr>
        <dsp:cNvPr id="0" name=""/>
        <dsp:cNvSpPr/>
      </dsp:nvSpPr>
      <dsp:spPr>
        <a:xfrm>
          <a:off x="2339703" y="982541"/>
          <a:ext cx="1382315" cy="69115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Task-oriented training components </a:t>
          </a:r>
        </a:p>
      </dsp:txBody>
      <dsp:txXfrm>
        <a:off x="2339703" y="982541"/>
        <a:ext cx="1382315" cy="6911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0E4B2-BDCF-4B58-BC56-FD0CA880B6D1}">
      <dsp:nvSpPr>
        <dsp:cNvPr id="0" name=""/>
        <dsp:cNvSpPr/>
      </dsp:nvSpPr>
      <dsp:spPr>
        <a:xfrm>
          <a:off x="2045638" y="744583"/>
          <a:ext cx="900410" cy="312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269"/>
              </a:lnTo>
              <a:lnTo>
                <a:pt x="900410" y="156269"/>
              </a:lnTo>
              <a:lnTo>
                <a:pt x="900410" y="3125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E134F-074F-45D4-B48E-EFCA9954AC86}">
      <dsp:nvSpPr>
        <dsp:cNvPr id="0" name=""/>
        <dsp:cNvSpPr/>
      </dsp:nvSpPr>
      <dsp:spPr>
        <a:xfrm>
          <a:off x="1145228" y="744583"/>
          <a:ext cx="900410" cy="312539"/>
        </a:xfrm>
        <a:custGeom>
          <a:avLst/>
          <a:gdLst/>
          <a:ahLst/>
          <a:cxnLst/>
          <a:rect l="0" t="0" r="0" b="0"/>
          <a:pathLst>
            <a:path>
              <a:moveTo>
                <a:pt x="900410" y="0"/>
              </a:moveTo>
              <a:lnTo>
                <a:pt x="900410" y="156269"/>
              </a:lnTo>
              <a:lnTo>
                <a:pt x="0" y="156269"/>
              </a:lnTo>
              <a:lnTo>
                <a:pt x="0" y="3125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337D1-D8AC-4FE2-9A99-6B5E97640513}">
      <dsp:nvSpPr>
        <dsp:cNvPr id="0" name=""/>
        <dsp:cNvSpPr/>
      </dsp:nvSpPr>
      <dsp:spPr>
        <a:xfrm>
          <a:off x="1301497" y="442"/>
          <a:ext cx="1488282" cy="744141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Therapy dose dimensions</a:t>
          </a:r>
        </a:p>
      </dsp:txBody>
      <dsp:txXfrm>
        <a:off x="1301497" y="442"/>
        <a:ext cx="1488282" cy="744141"/>
      </dsp:txXfrm>
    </dsp:sp>
    <dsp:sp modelId="{4DB00490-7478-4E7C-BB00-F606F909651F}">
      <dsp:nvSpPr>
        <dsp:cNvPr id="0" name=""/>
        <dsp:cNvSpPr/>
      </dsp:nvSpPr>
      <dsp:spPr>
        <a:xfrm>
          <a:off x="401087" y="1057123"/>
          <a:ext cx="1488282" cy="74414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Objective therapy dose dimensions </a:t>
          </a:r>
        </a:p>
      </dsp:txBody>
      <dsp:txXfrm>
        <a:off x="401087" y="1057123"/>
        <a:ext cx="1488282" cy="744141"/>
      </dsp:txXfrm>
    </dsp:sp>
    <dsp:sp modelId="{DEC414AF-681D-47F8-8927-ECC7D00ED353}">
      <dsp:nvSpPr>
        <dsp:cNvPr id="0" name=""/>
        <dsp:cNvSpPr/>
      </dsp:nvSpPr>
      <dsp:spPr>
        <a:xfrm>
          <a:off x="2201908" y="1057123"/>
          <a:ext cx="1488282" cy="74414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Subjective therapy dose dimensions</a:t>
          </a:r>
        </a:p>
      </dsp:txBody>
      <dsp:txXfrm>
        <a:off x="2201908" y="1057123"/>
        <a:ext cx="1488282" cy="74414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4490C-65DC-4893-8E41-D07CDD6FEB57}">
      <dsp:nvSpPr>
        <dsp:cNvPr id="0" name=""/>
        <dsp:cNvSpPr/>
      </dsp:nvSpPr>
      <dsp:spPr>
        <a:xfrm>
          <a:off x="3053953" y="1118"/>
          <a:ext cx="2121693" cy="1379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Verdana" panose="020B0604030504040204" pitchFamily="34" charset="0"/>
              <a:ea typeface="Verdana" panose="020B0604030504040204" pitchFamily="34" charset="0"/>
            </a:rPr>
            <a:t>Clinical expertise </a:t>
          </a:r>
        </a:p>
      </dsp:txBody>
      <dsp:txXfrm>
        <a:off x="3121275" y="68440"/>
        <a:ext cx="1987049" cy="1244456"/>
      </dsp:txXfrm>
    </dsp:sp>
    <dsp:sp modelId="{65848EF8-9573-4DAA-8737-3E9D6D5ECA6D}">
      <dsp:nvSpPr>
        <dsp:cNvPr id="0" name=""/>
        <dsp:cNvSpPr/>
      </dsp:nvSpPr>
      <dsp:spPr>
        <a:xfrm>
          <a:off x="2274148" y="690669"/>
          <a:ext cx="3681303" cy="3681303"/>
        </a:xfrm>
        <a:custGeom>
          <a:avLst/>
          <a:gdLst/>
          <a:ahLst/>
          <a:cxnLst/>
          <a:rect l="0" t="0" r="0" b="0"/>
          <a:pathLst>
            <a:path>
              <a:moveTo>
                <a:pt x="2916938" y="347465"/>
              </a:moveTo>
              <a:arcTo wR="1840651" hR="1840651" stAng="18347040" swAng="364969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97327-4161-4066-8FB8-62CBF490C774}">
      <dsp:nvSpPr>
        <dsp:cNvPr id="0" name=""/>
        <dsp:cNvSpPr/>
      </dsp:nvSpPr>
      <dsp:spPr>
        <a:xfrm>
          <a:off x="4648004" y="2762096"/>
          <a:ext cx="2121693" cy="1379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Verdana" panose="020B0604030504040204" pitchFamily="34" charset="0"/>
              <a:ea typeface="Verdana" panose="020B0604030504040204" pitchFamily="34" charset="0"/>
            </a:rPr>
            <a:t>Patient</a:t>
          </a:r>
        </a:p>
      </dsp:txBody>
      <dsp:txXfrm>
        <a:off x="4715326" y="2829418"/>
        <a:ext cx="1987049" cy="1244456"/>
      </dsp:txXfrm>
    </dsp:sp>
    <dsp:sp modelId="{F7146A73-1DE0-40D4-A362-4CEA920E1534}">
      <dsp:nvSpPr>
        <dsp:cNvPr id="0" name=""/>
        <dsp:cNvSpPr/>
      </dsp:nvSpPr>
      <dsp:spPr>
        <a:xfrm>
          <a:off x="2274148" y="690669"/>
          <a:ext cx="3681303" cy="3681303"/>
        </a:xfrm>
        <a:custGeom>
          <a:avLst/>
          <a:gdLst/>
          <a:ahLst/>
          <a:cxnLst/>
          <a:rect l="0" t="0" r="0" b="0"/>
          <a:pathLst>
            <a:path>
              <a:moveTo>
                <a:pt x="2717355" y="3459104"/>
              </a:moveTo>
              <a:arcTo wR="1840651" hR="1840651" stAng="3693356" swAng="34132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1915A-A6BE-4B5A-80AE-C1B45ED7B0F5}">
      <dsp:nvSpPr>
        <dsp:cNvPr id="0" name=""/>
        <dsp:cNvSpPr/>
      </dsp:nvSpPr>
      <dsp:spPr>
        <a:xfrm>
          <a:off x="1459901" y="2762096"/>
          <a:ext cx="2121693" cy="1379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Verdana" panose="020B0604030504040204" pitchFamily="34" charset="0"/>
              <a:ea typeface="Verdana" panose="020B0604030504040204" pitchFamily="34" charset="0"/>
            </a:rPr>
            <a:t>Literature</a:t>
          </a:r>
        </a:p>
      </dsp:txBody>
      <dsp:txXfrm>
        <a:off x="1527223" y="2829418"/>
        <a:ext cx="1987049" cy="1244456"/>
      </dsp:txXfrm>
    </dsp:sp>
    <dsp:sp modelId="{CE0DD9D0-C87B-4F8B-ADF3-5B0A076200DE}">
      <dsp:nvSpPr>
        <dsp:cNvPr id="0" name=""/>
        <dsp:cNvSpPr/>
      </dsp:nvSpPr>
      <dsp:spPr>
        <a:xfrm>
          <a:off x="2274148" y="690669"/>
          <a:ext cx="3681303" cy="3681303"/>
        </a:xfrm>
        <a:custGeom>
          <a:avLst/>
          <a:gdLst/>
          <a:ahLst/>
          <a:cxnLst/>
          <a:rect l="0" t="0" r="0" b="0"/>
          <a:pathLst>
            <a:path>
              <a:moveTo>
                <a:pt x="12243" y="2052602"/>
              </a:moveTo>
              <a:arcTo wR="1840651" hR="1840651" stAng="10403264" swAng="364969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5BC1B-EBBB-4E91-A626-12E16BFB6289}">
      <dsp:nvSpPr>
        <dsp:cNvPr id="0" name=""/>
        <dsp:cNvSpPr/>
      </dsp:nvSpPr>
      <dsp:spPr>
        <a:xfrm>
          <a:off x="5571971" y="3272721"/>
          <a:ext cx="3942211" cy="684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092"/>
              </a:lnTo>
              <a:lnTo>
                <a:pt x="3942211" y="342092"/>
              </a:lnTo>
              <a:lnTo>
                <a:pt x="3942211" y="6841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B708D-0DA7-411D-B743-6D1252D0C5D9}">
      <dsp:nvSpPr>
        <dsp:cNvPr id="0" name=""/>
        <dsp:cNvSpPr/>
      </dsp:nvSpPr>
      <dsp:spPr>
        <a:xfrm>
          <a:off x="5526251" y="3272721"/>
          <a:ext cx="91440" cy="684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41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56425-FFB1-4FB6-8473-6DD7079B38AB}">
      <dsp:nvSpPr>
        <dsp:cNvPr id="0" name=""/>
        <dsp:cNvSpPr/>
      </dsp:nvSpPr>
      <dsp:spPr>
        <a:xfrm>
          <a:off x="1629760" y="3272721"/>
          <a:ext cx="3942211" cy="684185"/>
        </a:xfrm>
        <a:custGeom>
          <a:avLst/>
          <a:gdLst/>
          <a:ahLst/>
          <a:cxnLst/>
          <a:rect l="0" t="0" r="0" b="0"/>
          <a:pathLst>
            <a:path>
              <a:moveTo>
                <a:pt x="3942211" y="0"/>
              </a:moveTo>
              <a:lnTo>
                <a:pt x="3942211" y="342092"/>
              </a:lnTo>
              <a:lnTo>
                <a:pt x="0" y="342092"/>
              </a:lnTo>
              <a:lnTo>
                <a:pt x="0" y="6841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4A74B-FAAE-4317-B8FF-6BB13D062140}">
      <dsp:nvSpPr>
        <dsp:cNvPr id="0" name=""/>
        <dsp:cNvSpPr/>
      </dsp:nvSpPr>
      <dsp:spPr>
        <a:xfrm>
          <a:off x="3942959" y="1643708"/>
          <a:ext cx="3258025" cy="1629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Research project </a:t>
          </a:r>
        </a:p>
      </dsp:txBody>
      <dsp:txXfrm>
        <a:off x="3942959" y="1643708"/>
        <a:ext cx="3258025" cy="1629012"/>
      </dsp:txXfrm>
    </dsp:sp>
    <dsp:sp modelId="{BF8452DD-90E2-4DEB-A611-3F89F63BC3FE}">
      <dsp:nvSpPr>
        <dsp:cNvPr id="0" name=""/>
        <dsp:cNvSpPr/>
      </dsp:nvSpPr>
      <dsp:spPr>
        <a:xfrm>
          <a:off x="748" y="3956906"/>
          <a:ext cx="3258025" cy="162901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Systematic review</a:t>
          </a:r>
        </a:p>
      </dsp:txBody>
      <dsp:txXfrm>
        <a:off x="748" y="3956906"/>
        <a:ext cx="3258025" cy="1629012"/>
      </dsp:txXfrm>
    </dsp:sp>
    <dsp:sp modelId="{0F8CBFEE-8B16-47B7-A945-C4B5086DB84B}">
      <dsp:nvSpPr>
        <dsp:cNvPr id="0" name=""/>
        <dsp:cNvSpPr/>
      </dsp:nvSpPr>
      <dsp:spPr>
        <a:xfrm>
          <a:off x="3942959" y="3956906"/>
          <a:ext cx="3258025" cy="162901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Multicenter observation study </a:t>
          </a:r>
        </a:p>
      </dsp:txBody>
      <dsp:txXfrm>
        <a:off x="3942959" y="3956906"/>
        <a:ext cx="3258025" cy="1629012"/>
      </dsp:txXfrm>
    </dsp:sp>
    <dsp:sp modelId="{14055922-C835-49DB-BAD6-D8A997A7BEF9}">
      <dsp:nvSpPr>
        <dsp:cNvPr id="0" name=""/>
        <dsp:cNvSpPr/>
      </dsp:nvSpPr>
      <dsp:spPr>
        <a:xfrm>
          <a:off x="7885170" y="3956906"/>
          <a:ext cx="3258025" cy="162901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Qualitative study with exploratory approach</a:t>
          </a:r>
        </a:p>
      </dsp:txBody>
      <dsp:txXfrm>
        <a:off x="7885170" y="3956906"/>
        <a:ext cx="3258025" cy="1629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5BC1B-EBBB-4E91-A626-12E16BFB6289}">
      <dsp:nvSpPr>
        <dsp:cNvPr id="0" name=""/>
        <dsp:cNvSpPr/>
      </dsp:nvSpPr>
      <dsp:spPr>
        <a:xfrm>
          <a:off x="5571971" y="3272721"/>
          <a:ext cx="3942211" cy="684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092"/>
              </a:lnTo>
              <a:lnTo>
                <a:pt x="3942211" y="342092"/>
              </a:lnTo>
              <a:lnTo>
                <a:pt x="3942211" y="6841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B708D-0DA7-411D-B743-6D1252D0C5D9}">
      <dsp:nvSpPr>
        <dsp:cNvPr id="0" name=""/>
        <dsp:cNvSpPr/>
      </dsp:nvSpPr>
      <dsp:spPr>
        <a:xfrm>
          <a:off x="5526251" y="3272721"/>
          <a:ext cx="91440" cy="684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41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56425-FFB1-4FB6-8473-6DD7079B38AB}">
      <dsp:nvSpPr>
        <dsp:cNvPr id="0" name=""/>
        <dsp:cNvSpPr/>
      </dsp:nvSpPr>
      <dsp:spPr>
        <a:xfrm>
          <a:off x="1629760" y="3272721"/>
          <a:ext cx="3942211" cy="684185"/>
        </a:xfrm>
        <a:custGeom>
          <a:avLst/>
          <a:gdLst/>
          <a:ahLst/>
          <a:cxnLst/>
          <a:rect l="0" t="0" r="0" b="0"/>
          <a:pathLst>
            <a:path>
              <a:moveTo>
                <a:pt x="3942211" y="0"/>
              </a:moveTo>
              <a:lnTo>
                <a:pt x="3942211" y="342092"/>
              </a:lnTo>
              <a:lnTo>
                <a:pt x="0" y="342092"/>
              </a:lnTo>
              <a:lnTo>
                <a:pt x="0" y="6841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4A74B-FAAE-4317-B8FF-6BB13D062140}">
      <dsp:nvSpPr>
        <dsp:cNvPr id="0" name=""/>
        <dsp:cNvSpPr/>
      </dsp:nvSpPr>
      <dsp:spPr>
        <a:xfrm>
          <a:off x="3942959" y="1643708"/>
          <a:ext cx="3258025" cy="1629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Research project </a:t>
          </a:r>
        </a:p>
      </dsp:txBody>
      <dsp:txXfrm>
        <a:off x="3942959" y="1643708"/>
        <a:ext cx="3258025" cy="1629012"/>
      </dsp:txXfrm>
    </dsp:sp>
    <dsp:sp modelId="{BF8452DD-90E2-4DEB-A611-3F89F63BC3FE}">
      <dsp:nvSpPr>
        <dsp:cNvPr id="0" name=""/>
        <dsp:cNvSpPr/>
      </dsp:nvSpPr>
      <dsp:spPr>
        <a:xfrm>
          <a:off x="748" y="3956906"/>
          <a:ext cx="3258025" cy="162901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Systematic review</a:t>
          </a:r>
        </a:p>
      </dsp:txBody>
      <dsp:txXfrm>
        <a:off x="748" y="3956906"/>
        <a:ext cx="3258025" cy="1629012"/>
      </dsp:txXfrm>
    </dsp:sp>
    <dsp:sp modelId="{0F8CBFEE-8B16-47B7-A945-C4B5086DB84B}">
      <dsp:nvSpPr>
        <dsp:cNvPr id="0" name=""/>
        <dsp:cNvSpPr/>
      </dsp:nvSpPr>
      <dsp:spPr>
        <a:xfrm>
          <a:off x="3942959" y="3956906"/>
          <a:ext cx="3258025" cy="162901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Multicenter observation study </a:t>
          </a:r>
        </a:p>
      </dsp:txBody>
      <dsp:txXfrm>
        <a:off x="3942959" y="3956906"/>
        <a:ext cx="3258025" cy="1629012"/>
      </dsp:txXfrm>
    </dsp:sp>
    <dsp:sp modelId="{14055922-C835-49DB-BAD6-D8A997A7BEF9}">
      <dsp:nvSpPr>
        <dsp:cNvPr id="0" name=""/>
        <dsp:cNvSpPr/>
      </dsp:nvSpPr>
      <dsp:spPr>
        <a:xfrm>
          <a:off x="7885170" y="3956906"/>
          <a:ext cx="3258025" cy="162901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Qualitative study with exploratory approach</a:t>
          </a:r>
        </a:p>
      </dsp:txBody>
      <dsp:txXfrm>
        <a:off x="7885170" y="3956906"/>
        <a:ext cx="3258025" cy="1629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457A8-9578-48A3-9780-21561E631284}">
      <dsp:nvSpPr>
        <dsp:cNvPr id="0" name=""/>
        <dsp:cNvSpPr/>
      </dsp:nvSpPr>
      <dsp:spPr>
        <a:xfrm>
          <a:off x="4120364" y="1978158"/>
          <a:ext cx="154240" cy="1203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076"/>
              </a:lnTo>
              <a:lnTo>
                <a:pt x="154240" y="120307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FC096-5136-4120-8A8A-AC33C8147432}">
      <dsp:nvSpPr>
        <dsp:cNvPr id="0" name=""/>
        <dsp:cNvSpPr/>
      </dsp:nvSpPr>
      <dsp:spPr>
        <a:xfrm>
          <a:off x="4120364" y="1978158"/>
          <a:ext cx="154240" cy="473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004"/>
              </a:lnTo>
              <a:lnTo>
                <a:pt x="154240" y="47300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0E4B2-BDCF-4B58-BC56-FD0CA880B6D1}">
      <dsp:nvSpPr>
        <dsp:cNvPr id="0" name=""/>
        <dsp:cNvSpPr/>
      </dsp:nvSpPr>
      <dsp:spPr>
        <a:xfrm>
          <a:off x="3909568" y="1248086"/>
          <a:ext cx="622103" cy="215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968"/>
              </a:lnTo>
              <a:lnTo>
                <a:pt x="622103" y="107968"/>
              </a:lnTo>
              <a:lnTo>
                <a:pt x="622103" y="21593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976D7-1A0C-4C97-80AD-B69779F322DB}">
      <dsp:nvSpPr>
        <dsp:cNvPr id="0" name=""/>
        <dsp:cNvSpPr/>
      </dsp:nvSpPr>
      <dsp:spPr>
        <a:xfrm>
          <a:off x="2876156" y="1978158"/>
          <a:ext cx="154240" cy="2663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3221"/>
              </a:lnTo>
              <a:lnTo>
                <a:pt x="154240" y="26632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F8B4F-BC8E-4AEF-AA77-FF0EF1E5E6B7}">
      <dsp:nvSpPr>
        <dsp:cNvPr id="0" name=""/>
        <dsp:cNvSpPr/>
      </dsp:nvSpPr>
      <dsp:spPr>
        <a:xfrm>
          <a:off x="2876156" y="1978158"/>
          <a:ext cx="154240" cy="1933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148"/>
              </a:lnTo>
              <a:lnTo>
                <a:pt x="154240" y="193314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1B496-BD8E-437E-8ACC-983FA1A9F5B7}">
      <dsp:nvSpPr>
        <dsp:cNvPr id="0" name=""/>
        <dsp:cNvSpPr/>
      </dsp:nvSpPr>
      <dsp:spPr>
        <a:xfrm>
          <a:off x="2876156" y="1978158"/>
          <a:ext cx="154240" cy="1203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076"/>
              </a:lnTo>
              <a:lnTo>
                <a:pt x="154240" y="120307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BEA6C-807E-4D15-ACFE-E164B1D852B0}">
      <dsp:nvSpPr>
        <dsp:cNvPr id="0" name=""/>
        <dsp:cNvSpPr/>
      </dsp:nvSpPr>
      <dsp:spPr>
        <a:xfrm>
          <a:off x="2876156" y="1978158"/>
          <a:ext cx="154240" cy="473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004"/>
              </a:lnTo>
              <a:lnTo>
                <a:pt x="154240" y="47300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E134F-074F-45D4-B48E-EFCA9954AC86}">
      <dsp:nvSpPr>
        <dsp:cNvPr id="0" name=""/>
        <dsp:cNvSpPr/>
      </dsp:nvSpPr>
      <dsp:spPr>
        <a:xfrm>
          <a:off x="3287464" y="1248086"/>
          <a:ext cx="622103" cy="215936"/>
        </a:xfrm>
        <a:custGeom>
          <a:avLst/>
          <a:gdLst/>
          <a:ahLst/>
          <a:cxnLst/>
          <a:rect l="0" t="0" r="0" b="0"/>
          <a:pathLst>
            <a:path>
              <a:moveTo>
                <a:pt x="622103" y="0"/>
              </a:moveTo>
              <a:lnTo>
                <a:pt x="622103" y="107968"/>
              </a:lnTo>
              <a:lnTo>
                <a:pt x="0" y="107968"/>
              </a:lnTo>
              <a:lnTo>
                <a:pt x="0" y="21593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1DAE2E-89B9-4315-9D7F-A9FEE7AB4C88}">
      <dsp:nvSpPr>
        <dsp:cNvPr id="0" name=""/>
        <dsp:cNvSpPr/>
      </dsp:nvSpPr>
      <dsp:spPr>
        <a:xfrm>
          <a:off x="2665361" y="518014"/>
          <a:ext cx="1244207" cy="215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968"/>
              </a:lnTo>
              <a:lnTo>
                <a:pt x="1244207" y="107968"/>
              </a:lnTo>
              <a:lnTo>
                <a:pt x="1244207" y="215936"/>
              </a:lnTo>
            </a:path>
          </a:pathLst>
        </a:custGeom>
        <a:noFill/>
        <a:ln w="127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ACDF5-93EA-4481-8F1A-926DCEBB81E8}">
      <dsp:nvSpPr>
        <dsp:cNvPr id="0" name=""/>
        <dsp:cNvSpPr/>
      </dsp:nvSpPr>
      <dsp:spPr>
        <a:xfrm>
          <a:off x="1631949" y="1978158"/>
          <a:ext cx="154240" cy="473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004"/>
              </a:lnTo>
              <a:lnTo>
                <a:pt x="154240" y="47300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BF205-21F5-490C-BA22-3BC897276A10}">
      <dsp:nvSpPr>
        <dsp:cNvPr id="0" name=""/>
        <dsp:cNvSpPr/>
      </dsp:nvSpPr>
      <dsp:spPr>
        <a:xfrm>
          <a:off x="1421153" y="1248086"/>
          <a:ext cx="622103" cy="215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968"/>
              </a:lnTo>
              <a:lnTo>
                <a:pt x="622103" y="107968"/>
              </a:lnTo>
              <a:lnTo>
                <a:pt x="622103" y="21593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007A-868D-4063-A5DE-6184B1E3125B}">
      <dsp:nvSpPr>
        <dsp:cNvPr id="0" name=""/>
        <dsp:cNvSpPr/>
      </dsp:nvSpPr>
      <dsp:spPr>
        <a:xfrm>
          <a:off x="387741" y="1978158"/>
          <a:ext cx="154240" cy="2663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3221"/>
              </a:lnTo>
              <a:lnTo>
                <a:pt x="154240" y="26632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AED75-D319-4E41-8327-504A2F3CA4AF}">
      <dsp:nvSpPr>
        <dsp:cNvPr id="0" name=""/>
        <dsp:cNvSpPr/>
      </dsp:nvSpPr>
      <dsp:spPr>
        <a:xfrm>
          <a:off x="387741" y="1978158"/>
          <a:ext cx="154240" cy="1933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148"/>
              </a:lnTo>
              <a:lnTo>
                <a:pt x="154240" y="193314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FC118-A735-4612-98DB-B69AE1547F4E}">
      <dsp:nvSpPr>
        <dsp:cNvPr id="0" name=""/>
        <dsp:cNvSpPr/>
      </dsp:nvSpPr>
      <dsp:spPr>
        <a:xfrm>
          <a:off x="387741" y="1978158"/>
          <a:ext cx="154240" cy="1203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076"/>
              </a:lnTo>
              <a:lnTo>
                <a:pt x="154240" y="120307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E5CE6-A4F6-457C-AD22-6C23F029E8F2}">
      <dsp:nvSpPr>
        <dsp:cNvPr id="0" name=""/>
        <dsp:cNvSpPr/>
      </dsp:nvSpPr>
      <dsp:spPr>
        <a:xfrm>
          <a:off x="387741" y="1978158"/>
          <a:ext cx="154240" cy="473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004"/>
              </a:lnTo>
              <a:lnTo>
                <a:pt x="154240" y="47300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A7B3A-19B9-4453-9688-F16D5F29A08D}">
      <dsp:nvSpPr>
        <dsp:cNvPr id="0" name=""/>
        <dsp:cNvSpPr/>
      </dsp:nvSpPr>
      <dsp:spPr>
        <a:xfrm>
          <a:off x="799049" y="1248086"/>
          <a:ext cx="622103" cy="215936"/>
        </a:xfrm>
        <a:custGeom>
          <a:avLst/>
          <a:gdLst/>
          <a:ahLst/>
          <a:cxnLst/>
          <a:rect l="0" t="0" r="0" b="0"/>
          <a:pathLst>
            <a:path>
              <a:moveTo>
                <a:pt x="622103" y="0"/>
              </a:moveTo>
              <a:lnTo>
                <a:pt x="622103" y="107968"/>
              </a:lnTo>
              <a:lnTo>
                <a:pt x="0" y="107968"/>
              </a:lnTo>
              <a:lnTo>
                <a:pt x="0" y="21593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A387B-2B3C-4D6F-BEFE-33EA2E05CCFD}">
      <dsp:nvSpPr>
        <dsp:cNvPr id="0" name=""/>
        <dsp:cNvSpPr/>
      </dsp:nvSpPr>
      <dsp:spPr>
        <a:xfrm>
          <a:off x="1421153" y="518014"/>
          <a:ext cx="1244207" cy="215936"/>
        </a:xfrm>
        <a:custGeom>
          <a:avLst/>
          <a:gdLst/>
          <a:ahLst/>
          <a:cxnLst/>
          <a:rect l="0" t="0" r="0" b="0"/>
          <a:pathLst>
            <a:path>
              <a:moveTo>
                <a:pt x="1244207" y="0"/>
              </a:moveTo>
              <a:lnTo>
                <a:pt x="1244207" y="107968"/>
              </a:lnTo>
              <a:lnTo>
                <a:pt x="0" y="107968"/>
              </a:lnTo>
              <a:lnTo>
                <a:pt x="0" y="215936"/>
              </a:lnTo>
            </a:path>
          </a:pathLst>
        </a:custGeom>
        <a:noFill/>
        <a:ln w="127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49F5BC-0219-49C1-A576-68CE89707BE0}">
      <dsp:nvSpPr>
        <dsp:cNvPr id="0" name=""/>
        <dsp:cNvSpPr/>
      </dsp:nvSpPr>
      <dsp:spPr>
        <a:xfrm>
          <a:off x="2151225" y="3879"/>
          <a:ext cx="1028270" cy="51413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rgbClr val="A719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Motor training </a:t>
          </a:r>
        </a:p>
      </dsp:txBody>
      <dsp:txXfrm>
        <a:off x="2151225" y="3879"/>
        <a:ext cx="1028270" cy="514135"/>
      </dsp:txXfrm>
    </dsp:sp>
    <dsp:sp modelId="{65ECDC74-F040-44B8-A8E8-64D30CAACA7D}">
      <dsp:nvSpPr>
        <dsp:cNvPr id="0" name=""/>
        <dsp:cNvSpPr/>
      </dsp:nvSpPr>
      <dsp:spPr>
        <a:xfrm>
          <a:off x="907018" y="733951"/>
          <a:ext cx="1028270" cy="51413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Motor training strategies </a:t>
          </a:r>
        </a:p>
      </dsp:txBody>
      <dsp:txXfrm>
        <a:off x="907018" y="733951"/>
        <a:ext cx="1028270" cy="514135"/>
      </dsp:txXfrm>
    </dsp:sp>
    <dsp:sp modelId="{B9F545FB-7236-4B4A-92B5-2B98CABE29A2}">
      <dsp:nvSpPr>
        <dsp:cNvPr id="0" name=""/>
        <dsp:cNvSpPr/>
      </dsp:nvSpPr>
      <dsp:spPr>
        <a:xfrm>
          <a:off x="284914" y="1464023"/>
          <a:ext cx="1028270" cy="51413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Training modality </a:t>
          </a:r>
        </a:p>
      </dsp:txBody>
      <dsp:txXfrm>
        <a:off x="284914" y="1464023"/>
        <a:ext cx="1028270" cy="514135"/>
      </dsp:txXfrm>
    </dsp:sp>
    <dsp:sp modelId="{CEBA5D03-1868-4A24-87C9-A217BA5A3819}">
      <dsp:nvSpPr>
        <dsp:cNvPr id="0" name=""/>
        <dsp:cNvSpPr/>
      </dsp:nvSpPr>
      <dsp:spPr>
        <a:xfrm>
          <a:off x="541982" y="2194095"/>
          <a:ext cx="1028270" cy="51413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Strength training </a:t>
          </a:r>
        </a:p>
      </dsp:txBody>
      <dsp:txXfrm>
        <a:off x="541982" y="2194095"/>
        <a:ext cx="1028270" cy="514135"/>
      </dsp:txXfrm>
    </dsp:sp>
    <dsp:sp modelId="{296930F8-54AC-4B1B-A096-54A42490101C}">
      <dsp:nvSpPr>
        <dsp:cNvPr id="0" name=""/>
        <dsp:cNvSpPr/>
      </dsp:nvSpPr>
      <dsp:spPr>
        <a:xfrm>
          <a:off x="541982" y="2924168"/>
          <a:ext cx="1028270" cy="51413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Analytical training</a:t>
          </a:r>
        </a:p>
      </dsp:txBody>
      <dsp:txXfrm>
        <a:off x="541982" y="2924168"/>
        <a:ext cx="1028270" cy="514135"/>
      </dsp:txXfrm>
    </dsp:sp>
    <dsp:sp modelId="{D7C4D7BE-E423-48F3-84B1-28579358C9A0}">
      <dsp:nvSpPr>
        <dsp:cNvPr id="0" name=""/>
        <dsp:cNvSpPr/>
      </dsp:nvSpPr>
      <dsp:spPr>
        <a:xfrm>
          <a:off x="541982" y="3654240"/>
          <a:ext cx="1028270" cy="51413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Endurance training</a:t>
          </a:r>
        </a:p>
      </dsp:txBody>
      <dsp:txXfrm>
        <a:off x="541982" y="3654240"/>
        <a:ext cx="1028270" cy="514135"/>
      </dsp:txXfrm>
    </dsp:sp>
    <dsp:sp modelId="{5C4CE219-C0FB-4893-8CFD-67281FDCEF37}">
      <dsp:nvSpPr>
        <dsp:cNvPr id="0" name=""/>
        <dsp:cNvSpPr/>
      </dsp:nvSpPr>
      <dsp:spPr>
        <a:xfrm>
          <a:off x="541982" y="4384312"/>
          <a:ext cx="1028270" cy="51413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Skill training</a:t>
          </a:r>
        </a:p>
      </dsp:txBody>
      <dsp:txXfrm>
        <a:off x="541982" y="4384312"/>
        <a:ext cx="1028270" cy="514135"/>
      </dsp:txXfrm>
    </dsp:sp>
    <dsp:sp modelId="{FBCFA2B3-E050-4053-B80D-7E6D2F334F22}">
      <dsp:nvSpPr>
        <dsp:cNvPr id="0" name=""/>
        <dsp:cNvSpPr/>
      </dsp:nvSpPr>
      <dsp:spPr>
        <a:xfrm>
          <a:off x="1529122" y="1464023"/>
          <a:ext cx="1028270" cy="51413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Task-oriented training components </a:t>
          </a:r>
        </a:p>
      </dsp:txBody>
      <dsp:txXfrm>
        <a:off x="1529122" y="1464023"/>
        <a:ext cx="1028270" cy="514135"/>
      </dsp:txXfrm>
    </dsp:sp>
    <dsp:sp modelId="{AB5564DA-7567-4240-9CB8-7AF4F803740F}">
      <dsp:nvSpPr>
        <dsp:cNvPr id="0" name=""/>
        <dsp:cNvSpPr/>
      </dsp:nvSpPr>
      <dsp:spPr>
        <a:xfrm>
          <a:off x="1786189" y="2194095"/>
          <a:ext cx="1028270" cy="51413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15 components according to Timmermans et al. </a:t>
          </a:r>
        </a:p>
      </dsp:txBody>
      <dsp:txXfrm>
        <a:off x="1786189" y="2194095"/>
        <a:ext cx="1028270" cy="514135"/>
      </dsp:txXfrm>
    </dsp:sp>
    <dsp:sp modelId="{941A095E-CBCB-4123-88E7-F34CD261C536}">
      <dsp:nvSpPr>
        <dsp:cNvPr id="0" name=""/>
        <dsp:cNvSpPr/>
      </dsp:nvSpPr>
      <dsp:spPr>
        <a:xfrm>
          <a:off x="3395433" y="733951"/>
          <a:ext cx="1028270" cy="51413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Therapy dose dimensions</a:t>
          </a:r>
        </a:p>
      </dsp:txBody>
      <dsp:txXfrm>
        <a:off x="3395433" y="733951"/>
        <a:ext cx="1028270" cy="514135"/>
      </dsp:txXfrm>
    </dsp:sp>
    <dsp:sp modelId="{4DB00490-7478-4E7C-BB00-F606F909651F}">
      <dsp:nvSpPr>
        <dsp:cNvPr id="0" name=""/>
        <dsp:cNvSpPr/>
      </dsp:nvSpPr>
      <dsp:spPr>
        <a:xfrm>
          <a:off x="2773329" y="1464023"/>
          <a:ext cx="1028270" cy="51413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Objective therapy dose dimensions </a:t>
          </a:r>
        </a:p>
      </dsp:txBody>
      <dsp:txXfrm>
        <a:off x="2773329" y="1464023"/>
        <a:ext cx="1028270" cy="514135"/>
      </dsp:txXfrm>
    </dsp:sp>
    <dsp:sp modelId="{8A5E981A-52E5-4938-8067-F4474CB7CED7}">
      <dsp:nvSpPr>
        <dsp:cNvPr id="0" name=""/>
        <dsp:cNvSpPr/>
      </dsp:nvSpPr>
      <dsp:spPr>
        <a:xfrm>
          <a:off x="3030397" y="2194095"/>
          <a:ext cx="1028270" cy="51413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Planned therapy time</a:t>
          </a:r>
        </a:p>
      </dsp:txBody>
      <dsp:txXfrm>
        <a:off x="3030397" y="2194095"/>
        <a:ext cx="1028270" cy="514135"/>
      </dsp:txXfrm>
    </dsp:sp>
    <dsp:sp modelId="{1D05C879-4745-4F26-83D6-445DE4AF4389}">
      <dsp:nvSpPr>
        <dsp:cNvPr id="0" name=""/>
        <dsp:cNvSpPr/>
      </dsp:nvSpPr>
      <dsp:spPr>
        <a:xfrm>
          <a:off x="3030397" y="2924168"/>
          <a:ext cx="1028270" cy="51413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Session length</a:t>
          </a:r>
        </a:p>
      </dsp:txBody>
      <dsp:txXfrm>
        <a:off x="3030397" y="2924168"/>
        <a:ext cx="1028270" cy="514135"/>
      </dsp:txXfrm>
    </dsp:sp>
    <dsp:sp modelId="{040C3DB6-F275-430B-82D8-7A5EF65D21FF}">
      <dsp:nvSpPr>
        <dsp:cNvPr id="0" name=""/>
        <dsp:cNvSpPr/>
      </dsp:nvSpPr>
      <dsp:spPr>
        <a:xfrm>
          <a:off x="3030397" y="3654240"/>
          <a:ext cx="1028270" cy="51413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Session density </a:t>
          </a:r>
        </a:p>
      </dsp:txBody>
      <dsp:txXfrm>
        <a:off x="3030397" y="3654240"/>
        <a:ext cx="1028270" cy="514135"/>
      </dsp:txXfrm>
    </dsp:sp>
    <dsp:sp modelId="{0B646A62-AA4A-4BBC-978C-00DAC11A9003}">
      <dsp:nvSpPr>
        <dsp:cNvPr id="0" name=""/>
        <dsp:cNvSpPr/>
      </dsp:nvSpPr>
      <dsp:spPr>
        <a:xfrm>
          <a:off x="3030397" y="4384312"/>
          <a:ext cx="1028270" cy="51413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Session intensity</a:t>
          </a:r>
        </a:p>
      </dsp:txBody>
      <dsp:txXfrm>
        <a:off x="3030397" y="4384312"/>
        <a:ext cx="1028270" cy="514135"/>
      </dsp:txXfrm>
    </dsp:sp>
    <dsp:sp modelId="{DEC414AF-681D-47F8-8927-ECC7D00ED353}">
      <dsp:nvSpPr>
        <dsp:cNvPr id="0" name=""/>
        <dsp:cNvSpPr/>
      </dsp:nvSpPr>
      <dsp:spPr>
        <a:xfrm>
          <a:off x="4017537" y="1464023"/>
          <a:ext cx="1028270" cy="51413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Subjective therapy dose dimensions</a:t>
          </a:r>
        </a:p>
      </dsp:txBody>
      <dsp:txXfrm>
        <a:off x="4017537" y="1464023"/>
        <a:ext cx="1028270" cy="514135"/>
      </dsp:txXfrm>
    </dsp:sp>
    <dsp:sp modelId="{D544C35B-8C1D-4301-800F-BADC6747FECA}">
      <dsp:nvSpPr>
        <dsp:cNvPr id="0" name=""/>
        <dsp:cNvSpPr/>
      </dsp:nvSpPr>
      <dsp:spPr>
        <a:xfrm>
          <a:off x="4274604" y="2194095"/>
          <a:ext cx="1028270" cy="51413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Session difficulty </a:t>
          </a:r>
        </a:p>
      </dsp:txBody>
      <dsp:txXfrm>
        <a:off x="4274604" y="2194095"/>
        <a:ext cx="1028270" cy="514135"/>
      </dsp:txXfrm>
    </dsp:sp>
    <dsp:sp modelId="{813781A5-CFA0-4E95-AF13-27622A1F4171}">
      <dsp:nvSpPr>
        <dsp:cNvPr id="0" name=""/>
        <dsp:cNvSpPr/>
      </dsp:nvSpPr>
      <dsp:spPr>
        <a:xfrm>
          <a:off x="4274604" y="2924168"/>
          <a:ext cx="1028270" cy="51413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Session intensity </a:t>
          </a:r>
        </a:p>
      </dsp:txBody>
      <dsp:txXfrm>
        <a:off x="4274604" y="2924168"/>
        <a:ext cx="1028270" cy="5141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5BC1B-EBBB-4E91-A626-12E16BFB6289}">
      <dsp:nvSpPr>
        <dsp:cNvPr id="0" name=""/>
        <dsp:cNvSpPr/>
      </dsp:nvSpPr>
      <dsp:spPr>
        <a:xfrm>
          <a:off x="5571971" y="3272721"/>
          <a:ext cx="3942211" cy="684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092"/>
              </a:lnTo>
              <a:lnTo>
                <a:pt x="3942211" y="342092"/>
              </a:lnTo>
              <a:lnTo>
                <a:pt x="3942211" y="6841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B708D-0DA7-411D-B743-6D1252D0C5D9}">
      <dsp:nvSpPr>
        <dsp:cNvPr id="0" name=""/>
        <dsp:cNvSpPr/>
      </dsp:nvSpPr>
      <dsp:spPr>
        <a:xfrm>
          <a:off x="5526251" y="3272721"/>
          <a:ext cx="91440" cy="684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41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56425-FFB1-4FB6-8473-6DD7079B38AB}">
      <dsp:nvSpPr>
        <dsp:cNvPr id="0" name=""/>
        <dsp:cNvSpPr/>
      </dsp:nvSpPr>
      <dsp:spPr>
        <a:xfrm>
          <a:off x="1629760" y="3272721"/>
          <a:ext cx="3942211" cy="684185"/>
        </a:xfrm>
        <a:custGeom>
          <a:avLst/>
          <a:gdLst/>
          <a:ahLst/>
          <a:cxnLst/>
          <a:rect l="0" t="0" r="0" b="0"/>
          <a:pathLst>
            <a:path>
              <a:moveTo>
                <a:pt x="3942211" y="0"/>
              </a:moveTo>
              <a:lnTo>
                <a:pt x="3942211" y="342092"/>
              </a:lnTo>
              <a:lnTo>
                <a:pt x="0" y="342092"/>
              </a:lnTo>
              <a:lnTo>
                <a:pt x="0" y="6841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4A74B-FAAE-4317-B8FF-6BB13D062140}">
      <dsp:nvSpPr>
        <dsp:cNvPr id="0" name=""/>
        <dsp:cNvSpPr/>
      </dsp:nvSpPr>
      <dsp:spPr>
        <a:xfrm>
          <a:off x="3942959" y="1643708"/>
          <a:ext cx="3258025" cy="1629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Research project </a:t>
          </a:r>
        </a:p>
      </dsp:txBody>
      <dsp:txXfrm>
        <a:off x="3942959" y="1643708"/>
        <a:ext cx="3258025" cy="1629012"/>
      </dsp:txXfrm>
    </dsp:sp>
    <dsp:sp modelId="{BF8452DD-90E2-4DEB-A611-3F89F63BC3FE}">
      <dsp:nvSpPr>
        <dsp:cNvPr id="0" name=""/>
        <dsp:cNvSpPr/>
      </dsp:nvSpPr>
      <dsp:spPr>
        <a:xfrm>
          <a:off x="748" y="3956906"/>
          <a:ext cx="3258025" cy="162901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Systematic review</a:t>
          </a:r>
        </a:p>
      </dsp:txBody>
      <dsp:txXfrm>
        <a:off x="748" y="3956906"/>
        <a:ext cx="3258025" cy="1629012"/>
      </dsp:txXfrm>
    </dsp:sp>
    <dsp:sp modelId="{0F8CBFEE-8B16-47B7-A945-C4B5086DB84B}">
      <dsp:nvSpPr>
        <dsp:cNvPr id="0" name=""/>
        <dsp:cNvSpPr/>
      </dsp:nvSpPr>
      <dsp:spPr>
        <a:xfrm>
          <a:off x="3942959" y="3956906"/>
          <a:ext cx="3258025" cy="162901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Multicenter observation study </a:t>
          </a:r>
        </a:p>
      </dsp:txBody>
      <dsp:txXfrm>
        <a:off x="3942959" y="3956906"/>
        <a:ext cx="3258025" cy="1629012"/>
      </dsp:txXfrm>
    </dsp:sp>
    <dsp:sp modelId="{14055922-C835-49DB-BAD6-D8A997A7BEF9}">
      <dsp:nvSpPr>
        <dsp:cNvPr id="0" name=""/>
        <dsp:cNvSpPr/>
      </dsp:nvSpPr>
      <dsp:spPr>
        <a:xfrm>
          <a:off x="7885170" y="3956906"/>
          <a:ext cx="3258025" cy="162901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Qualitative study with exploratory approach</a:t>
          </a:r>
        </a:p>
      </dsp:txBody>
      <dsp:txXfrm>
        <a:off x="7885170" y="3956906"/>
        <a:ext cx="3258025" cy="16290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457A8-9578-48A3-9780-21561E631284}">
      <dsp:nvSpPr>
        <dsp:cNvPr id="0" name=""/>
        <dsp:cNvSpPr/>
      </dsp:nvSpPr>
      <dsp:spPr>
        <a:xfrm>
          <a:off x="5046686" y="2430650"/>
          <a:ext cx="189552" cy="1478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8510"/>
              </a:lnTo>
              <a:lnTo>
                <a:pt x="189552" y="147851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FC096-5136-4120-8A8A-AC33C8147432}">
      <dsp:nvSpPr>
        <dsp:cNvPr id="0" name=""/>
        <dsp:cNvSpPr/>
      </dsp:nvSpPr>
      <dsp:spPr>
        <a:xfrm>
          <a:off x="5046686" y="2430650"/>
          <a:ext cx="189552" cy="581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294"/>
              </a:lnTo>
              <a:lnTo>
                <a:pt x="189552" y="58129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0E4B2-BDCF-4B58-BC56-FD0CA880B6D1}">
      <dsp:nvSpPr>
        <dsp:cNvPr id="0" name=""/>
        <dsp:cNvSpPr/>
      </dsp:nvSpPr>
      <dsp:spPr>
        <a:xfrm>
          <a:off x="4787631" y="1533435"/>
          <a:ext cx="764528" cy="265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86"/>
              </a:lnTo>
              <a:lnTo>
                <a:pt x="764528" y="132686"/>
              </a:lnTo>
              <a:lnTo>
                <a:pt x="764528" y="26537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976D7-1A0C-4C97-80AD-B69779F322DB}">
      <dsp:nvSpPr>
        <dsp:cNvPr id="0" name=""/>
        <dsp:cNvSpPr/>
      </dsp:nvSpPr>
      <dsp:spPr>
        <a:xfrm>
          <a:off x="3517629" y="2430650"/>
          <a:ext cx="189552" cy="3272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2941"/>
              </a:lnTo>
              <a:lnTo>
                <a:pt x="189552" y="327294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F8B4F-BC8E-4AEF-AA77-FF0EF1E5E6B7}">
      <dsp:nvSpPr>
        <dsp:cNvPr id="0" name=""/>
        <dsp:cNvSpPr/>
      </dsp:nvSpPr>
      <dsp:spPr>
        <a:xfrm>
          <a:off x="3517629" y="2430650"/>
          <a:ext cx="189552" cy="2375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5725"/>
              </a:lnTo>
              <a:lnTo>
                <a:pt x="189552" y="237572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1B496-BD8E-437E-8ACC-983FA1A9F5B7}">
      <dsp:nvSpPr>
        <dsp:cNvPr id="0" name=""/>
        <dsp:cNvSpPr/>
      </dsp:nvSpPr>
      <dsp:spPr>
        <a:xfrm>
          <a:off x="3517629" y="2430650"/>
          <a:ext cx="189552" cy="1478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8510"/>
              </a:lnTo>
              <a:lnTo>
                <a:pt x="189552" y="147851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BEA6C-807E-4D15-ACFE-E164B1D852B0}">
      <dsp:nvSpPr>
        <dsp:cNvPr id="0" name=""/>
        <dsp:cNvSpPr/>
      </dsp:nvSpPr>
      <dsp:spPr>
        <a:xfrm>
          <a:off x="3517629" y="2430650"/>
          <a:ext cx="189552" cy="581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294"/>
              </a:lnTo>
              <a:lnTo>
                <a:pt x="189552" y="58129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E134F-074F-45D4-B48E-EFCA9954AC86}">
      <dsp:nvSpPr>
        <dsp:cNvPr id="0" name=""/>
        <dsp:cNvSpPr/>
      </dsp:nvSpPr>
      <dsp:spPr>
        <a:xfrm>
          <a:off x="4023102" y="1533435"/>
          <a:ext cx="764528" cy="265373"/>
        </a:xfrm>
        <a:custGeom>
          <a:avLst/>
          <a:gdLst/>
          <a:ahLst/>
          <a:cxnLst/>
          <a:rect l="0" t="0" r="0" b="0"/>
          <a:pathLst>
            <a:path>
              <a:moveTo>
                <a:pt x="764528" y="0"/>
              </a:moveTo>
              <a:lnTo>
                <a:pt x="764528" y="132686"/>
              </a:lnTo>
              <a:lnTo>
                <a:pt x="0" y="132686"/>
              </a:lnTo>
              <a:lnTo>
                <a:pt x="0" y="26537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1DAE2E-89B9-4315-9D7F-A9FEE7AB4C88}">
      <dsp:nvSpPr>
        <dsp:cNvPr id="0" name=""/>
        <dsp:cNvSpPr/>
      </dsp:nvSpPr>
      <dsp:spPr>
        <a:xfrm>
          <a:off x="3258573" y="636219"/>
          <a:ext cx="1529057" cy="265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86"/>
              </a:lnTo>
              <a:lnTo>
                <a:pt x="1529057" y="132686"/>
              </a:lnTo>
              <a:lnTo>
                <a:pt x="1529057" y="265373"/>
              </a:lnTo>
            </a:path>
          </a:pathLst>
        </a:custGeom>
        <a:noFill/>
        <a:ln w="127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ACDF5-93EA-4481-8F1A-926DCEBB81E8}">
      <dsp:nvSpPr>
        <dsp:cNvPr id="0" name=""/>
        <dsp:cNvSpPr/>
      </dsp:nvSpPr>
      <dsp:spPr>
        <a:xfrm>
          <a:off x="1988571" y="2430650"/>
          <a:ext cx="189552" cy="581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294"/>
              </a:lnTo>
              <a:lnTo>
                <a:pt x="189552" y="58129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BF205-21F5-490C-BA22-3BC897276A10}">
      <dsp:nvSpPr>
        <dsp:cNvPr id="0" name=""/>
        <dsp:cNvSpPr/>
      </dsp:nvSpPr>
      <dsp:spPr>
        <a:xfrm>
          <a:off x="1729516" y="1533435"/>
          <a:ext cx="764528" cy="265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86"/>
              </a:lnTo>
              <a:lnTo>
                <a:pt x="764528" y="132686"/>
              </a:lnTo>
              <a:lnTo>
                <a:pt x="764528" y="26537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007A-868D-4063-A5DE-6184B1E3125B}">
      <dsp:nvSpPr>
        <dsp:cNvPr id="0" name=""/>
        <dsp:cNvSpPr/>
      </dsp:nvSpPr>
      <dsp:spPr>
        <a:xfrm>
          <a:off x="459513" y="2430650"/>
          <a:ext cx="189552" cy="3272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2941"/>
              </a:lnTo>
              <a:lnTo>
                <a:pt x="189552" y="327294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AED75-D319-4E41-8327-504A2F3CA4AF}">
      <dsp:nvSpPr>
        <dsp:cNvPr id="0" name=""/>
        <dsp:cNvSpPr/>
      </dsp:nvSpPr>
      <dsp:spPr>
        <a:xfrm>
          <a:off x="459513" y="2430650"/>
          <a:ext cx="189552" cy="2375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5725"/>
              </a:lnTo>
              <a:lnTo>
                <a:pt x="189552" y="237572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FC118-A735-4612-98DB-B69AE1547F4E}">
      <dsp:nvSpPr>
        <dsp:cNvPr id="0" name=""/>
        <dsp:cNvSpPr/>
      </dsp:nvSpPr>
      <dsp:spPr>
        <a:xfrm>
          <a:off x="459513" y="2430650"/>
          <a:ext cx="189552" cy="1478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8510"/>
              </a:lnTo>
              <a:lnTo>
                <a:pt x="189552" y="147851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E5CE6-A4F6-457C-AD22-6C23F029E8F2}">
      <dsp:nvSpPr>
        <dsp:cNvPr id="0" name=""/>
        <dsp:cNvSpPr/>
      </dsp:nvSpPr>
      <dsp:spPr>
        <a:xfrm>
          <a:off x="459513" y="2430650"/>
          <a:ext cx="189552" cy="581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294"/>
              </a:lnTo>
              <a:lnTo>
                <a:pt x="189552" y="58129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A7B3A-19B9-4453-9688-F16D5F29A08D}">
      <dsp:nvSpPr>
        <dsp:cNvPr id="0" name=""/>
        <dsp:cNvSpPr/>
      </dsp:nvSpPr>
      <dsp:spPr>
        <a:xfrm>
          <a:off x="964987" y="1533435"/>
          <a:ext cx="764528" cy="265373"/>
        </a:xfrm>
        <a:custGeom>
          <a:avLst/>
          <a:gdLst/>
          <a:ahLst/>
          <a:cxnLst/>
          <a:rect l="0" t="0" r="0" b="0"/>
          <a:pathLst>
            <a:path>
              <a:moveTo>
                <a:pt x="764528" y="0"/>
              </a:moveTo>
              <a:lnTo>
                <a:pt x="764528" y="132686"/>
              </a:lnTo>
              <a:lnTo>
                <a:pt x="0" y="132686"/>
              </a:lnTo>
              <a:lnTo>
                <a:pt x="0" y="26537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A387B-2B3C-4D6F-BEFE-33EA2E05CCFD}">
      <dsp:nvSpPr>
        <dsp:cNvPr id="0" name=""/>
        <dsp:cNvSpPr/>
      </dsp:nvSpPr>
      <dsp:spPr>
        <a:xfrm>
          <a:off x="1729516" y="636219"/>
          <a:ext cx="1529057" cy="265373"/>
        </a:xfrm>
        <a:custGeom>
          <a:avLst/>
          <a:gdLst/>
          <a:ahLst/>
          <a:cxnLst/>
          <a:rect l="0" t="0" r="0" b="0"/>
          <a:pathLst>
            <a:path>
              <a:moveTo>
                <a:pt x="1529057" y="0"/>
              </a:moveTo>
              <a:lnTo>
                <a:pt x="1529057" y="132686"/>
              </a:lnTo>
              <a:lnTo>
                <a:pt x="0" y="132686"/>
              </a:lnTo>
              <a:lnTo>
                <a:pt x="0" y="265373"/>
              </a:lnTo>
            </a:path>
          </a:pathLst>
        </a:custGeom>
        <a:noFill/>
        <a:ln w="127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49F5BC-0219-49C1-A576-68CE89707BE0}">
      <dsp:nvSpPr>
        <dsp:cNvPr id="0" name=""/>
        <dsp:cNvSpPr/>
      </dsp:nvSpPr>
      <dsp:spPr>
        <a:xfrm>
          <a:off x="2626731" y="4377"/>
          <a:ext cx="1263684" cy="63184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rgbClr val="A719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Motor training </a:t>
          </a:r>
        </a:p>
      </dsp:txBody>
      <dsp:txXfrm>
        <a:off x="2626731" y="4377"/>
        <a:ext cx="1263684" cy="631842"/>
      </dsp:txXfrm>
    </dsp:sp>
    <dsp:sp modelId="{65ECDC74-F040-44B8-A8E8-64D30CAACA7D}">
      <dsp:nvSpPr>
        <dsp:cNvPr id="0" name=""/>
        <dsp:cNvSpPr/>
      </dsp:nvSpPr>
      <dsp:spPr>
        <a:xfrm>
          <a:off x="1097674" y="901593"/>
          <a:ext cx="1263684" cy="63184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Motor training strategies </a:t>
          </a:r>
        </a:p>
      </dsp:txBody>
      <dsp:txXfrm>
        <a:off x="1097674" y="901593"/>
        <a:ext cx="1263684" cy="631842"/>
      </dsp:txXfrm>
    </dsp:sp>
    <dsp:sp modelId="{B9F545FB-7236-4B4A-92B5-2B98CABE29A2}">
      <dsp:nvSpPr>
        <dsp:cNvPr id="0" name=""/>
        <dsp:cNvSpPr/>
      </dsp:nvSpPr>
      <dsp:spPr>
        <a:xfrm>
          <a:off x="333145" y="1798808"/>
          <a:ext cx="1263684" cy="63184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Training modality </a:t>
          </a:r>
        </a:p>
      </dsp:txBody>
      <dsp:txXfrm>
        <a:off x="333145" y="1798808"/>
        <a:ext cx="1263684" cy="631842"/>
      </dsp:txXfrm>
    </dsp:sp>
    <dsp:sp modelId="{CEBA5D03-1868-4A24-87C9-A217BA5A3819}">
      <dsp:nvSpPr>
        <dsp:cNvPr id="0" name=""/>
        <dsp:cNvSpPr/>
      </dsp:nvSpPr>
      <dsp:spPr>
        <a:xfrm>
          <a:off x="649066" y="2696024"/>
          <a:ext cx="1263684" cy="63184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Strength training </a:t>
          </a:r>
        </a:p>
      </dsp:txBody>
      <dsp:txXfrm>
        <a:off x="649066" y="2696024"/>
        <a:ext cx="1263684" cy="631842"/>
      </dsp:txXfrm>
    </dsp:sp>
    <dsp:sp modelId="{296930F8-54AC-4B1B-A096-54A42490101C}">
      <dsp:nvSpPr>
        <dsp:cNvPr id="0" name=""/>
        <dsp:cNvSpPr/>
      </dsp:nvSpPr>
      <dsp:spPr>
        <a:xfrm>
          <a:off x="649066" y="3593240"/>
          <a:ext cx="1263684" cy="63184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Analytical training</a:t>
          </a:r>
        </a:p>
      </dsp:txBody>
      <dsp:txXfrm>
        <a:off x="649066" y="3593240"/>
        <a:ext cx="1263684" cy="631842"/>
      </dsp:txXfrm>
    </dsp:sp>
    <dsp:sp modelId="{D7C4D7BE-E423-48F3-84B1-28579358C9A0}">
      <dsp:nvSpPr>
        <dsp:cNvPr id="0" name=""/>
        <dsp:cNvSpPr/>
      </dsp:nvSpPr>
      <dsp:spPr>
        <a:xfrm>
          <a:off x="649066" y="4490455"/>
          <a:ext cx="1263684" cy="63184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Endurance training</a:t>
          </a:r>
        </a:p>
      </dsp:txBody>
      <dsp:txXfrm>
        <a:off x="649066" y="4490455"/>
        <a:ext cx="1263684" cy="631842"/>
      </dsp:txXfrm>
    </dsp:sp>
    <dsp:sp modelId="{5C4CE219-C0FB-4893-8CFD-67281FDCEF37}">
      <dsp:nvSpPr>
        <dsp:cNvPr id="0" name=""/>
        <dsp:cNvSpPr/>
      </dsp:nvSpPr>
      <dsp:spPr>
        <a:xfrm>
          <a:off x="649066" y="5387671"/>
          <a:ext cx="1263684" cy="63184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Skill training</a:t>
          </a:r>
        </a:p>
      </dsp:txBody>
      <dsp:txXfrm>
        <a:off x="649066" y="5387671"/>
        <a:ext cx="1263684" cy="631842"/>
      </dsp:txXfrm>
    </dsp:sp>
    <dsp:sp modelId="{FBCFA2B3-E050-4053-B80D-7E6D2F334F22}">
      <dsp:nvSpPr>
        <dsp:cNvPr id="0" name=""/>
        <dsp:cNvSpPr/>
      </dsp:nvSpPr>
      <dsp:spPr>
        <a:xfrm>
          <a:off x="1862203" y="1798808"/>
          <a:ext cx="1263684" cy="63184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Task-oriented training components </a:t>
          </a:r>
        </a:p>
      </dsp:txBody>
      <dsp:txXfrm>
        <a:off x="1862203" y="1798808"/>
        <a:ext cx="1263684" cy="631842"/>
      </dsp:txXfrm>
    </dsp:sp>
    <dsp:sp modelId="{AB5564DA-7567-4240-9CB8-7AF4F803740F}">
      <dsp:nvSpPr>
        <dsp:cNvPr id="0" name=""/>
        <dsp:cNvSpPr/>
      </dsp:nvSpPr>
      <dsp:spPr>
        <a:xfrm>
          <a:off x="2178124" y="2696024"/>
          <a:ext cx="1263684" cy="63184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15 components according to Timmermans et al. </a:t>
          </a:r>
        </a:p>
      </dsp:txBody>
      <dsp:txXfrm>
        <a:off x="2178124" y="2696024"/>
        <a:ext cx="1263684" cy="631842"/>
      </dsp:txXfrm>
    </dsp:sp>
    <dsp:sp modelId="{941A095E-CBCB-4123-88E7-F34CD261C536}">
      <dsp:nvSpPr>
        <dsp:cNvPr id="0" name=""/>
        <dsp:cNvSpPr/>
      </dsp:nvSpPr>
      <dsp:spPr>
        <a:xfrm>
          <a:off x="4155789" y="901593"/>
          <a:ext cx="1263684" cy="63184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Therapy dose dimensions</a:t>
          </a:r>
        </a:p>
      </dsp:txBody>
      <dsp:txXfrm>
        <a:off x="4155789" y="901593"/>
        <a:ext cx="1263684" cy="631842"/>
      </dsp:txXfrm>
    </dsp:sp>
    <dsp:sp modelId="{4DB00490-7478-4E7C-BB00-F606F909651F}">
      <dsp:nvSpPr>
        <dsp:cNvPr id="0" name=""/>
        <dsp:cNvSpPr/>
      </dsp:nvSpPr>
      <dsp:spPr>
        <a:xfrm>
          <a:off x="3391260" y="1798808"/>
          <a:ext cx="1263684" cy="63184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Objective therapy dose dimensions </a:t>
          </a:r>
        </a:p>
      </dsp:txBody>
      <dsp:txXfrm>
        <a:off x="3391260" y="1798808"/>
        <a:ext cx="1263684" cy="631842"/>
      </dsp:txXfrm>
    </dsp:sp>
    <dsp:sp modelId="{8A5E981A-52E5-4938-8067-F4474CB7CED7}">
      <dsp:nvSpPr>
        <dsp:cNvPr id="0" name=""/>
        <dsp:cNvSpPr/>
      </dsp:nvSpPr>
      <dsp:spPr>
        <a:xfrm>
          <a:off x="3707181" y="2696024"/>
          <a:ext cx="1263684" cy="63184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Planned therapy time</a:t>
          </a:r>
        </a:p>
      </dsp:txBody>
      <dsp:txXfrm>
        <a:off x="3707181" y="2696024"/>
        <a:ext cx="1263684" cy="631842"/>
      </dsp:txXfrm>
    </dsp:sp>
    <dsp:sp modelId="{1D05C879-4745-4F26-83D6-445DE4AF4389}">
      <dsp:nvSpPr>
        <dsp:cNvPr id="0" name=""/>
        <dsp:cNvSpPr/>
      </dsp:nvSpPr>
      <dsp:spPr>
        <a:xfrm>
          <a:off x="3707181" y="3593240"/>
          <a:ext cx="1263684" cy="63184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Session length</a:t>
          </a:r>
        </a:p>
      </dsp:txBody>
      <dsp:txXfrm>
        <a:off x="3707181" y="3593240"/>
        <a:ext cx="1263684" cy="631842"/>
      </dsp:txXfrm>
    </dsp:sp>
    <dsp:sp modelId="{040C3DB6-F275-430B-82D8-7A5EF65D21FF}">
      <dsp:nvSpPr>
        <dsp:cNvPr id="0" name=""/>
        <dsp:cNvSpPr/>
      </dsp:nvSpPr>
      <dsp:spPr>
        <a:xfrm>
          <a:off x="3707181" y="4490455"/>
          <a:ext cx="1263684" cy="63184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Session density </a:t>
          </a:r>
        </a:p>
      </dsp:txBody>
      <dsp:txXfrm>
        <a:off x="3707181" y="4490455"/>
        <a:ext cx="1263684" cy="631842"/>
      </dsp:txXfrm>
    </dsp:sp>
    <dsp:sp modelId="{0B646A62-AA4A-4BBC-978C-00DAC11A9003}">
      <dsp:nvSpPr>
        <dsp:cNvPr id="0" name=""/>
        <dsp:cNvSpPr/>
      </dsp:nvSpPr>
      <dsp:spPr>
        <a:xfrm>
          <a:off x="3707181" y="5387671"/>
          <a:ext cx="1263684" cy="63184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Session intensity</a:t>
          </a:r>
        </a:p>
      </dsp:txBody>
      <dsp:txXfrm>
        <a:off x="3707181" y="5387671"/>
        <a:ext cx="1263684" cy="631842"/>
      </dsp:txXfrm>
    </dsp:sp>
    <dsp:sp modelId="{DEC414AF-681D-47F8-8927-ECC7D00ED353}">
      <dsp:nvSpPr>
        <dsp:cNvPr id="0" name=""/>
        <dsp:cNvSpPr/>
      </dsp:nvSpPr>
      <dsp:spPr>
        <a:xfrm>
          <a:off x="4920318" y="1798808"/>
          <a:ext cx="1263684" cy="63184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Subjective therapy dose dimensions</a:t>
          </a:r>
        </a:p>
      </dsp:txBody>
      <dsp:txXfrm>
        <a:off x="4920318" y="1798808"/>
        <a:ext cx="1263684" cy="631842"/>
      </dsp:txXfrm>
    </dsp:sp>
    <dsp:sp modelId="{D544C35B-8C1D-4301-800F-BADC6747FECA}">
      <dsp:nvSpPr>
        <dsp:cNvPr id="0" name=""/>
        <dsp:cNvSpPr/>
      </dsp:nvSpPr>
      <dsp:spPr>
        <a:xfrm>
          <a:off x="5236239" y="2696024"/>
          <a:ext cx="1263684" cy="63184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Session difficulty </a:t>
          </a:r>
        </a:p>
      </dsp:txBody>
      <dsp:txXfrm>
        <a:off x="5236239" y="2696024"/>
        <a:ext cx="1263684" cy="631842"/>
      </dsp:txXfrm>
    </dsp:sp>
    <dsp:sp modelId="{813781A5-CFA0-4E95-AF13-27622A1F4171}">
      <dsp:nvSpPr>
        <dsp:cNvPr id="0" name=""/>
        <dsp:cNvSpPr/>
      </dsp:nvSpPr>
      <dsp:spPr>
        <a:xfrm>
          <a:off x="5236239" y="3593240"/>
          <a:ext cx="1263684" cy="63184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Session intensity </a:t>
          </a:r>
        </a:p>
      </dsp:txBody>
      <dsp:txXfrm>
        <a:off x="5236239" y="3593240"/>
        <a:ext cx="1263684" cy="6318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ACDF5-93EA-4481-8F1A-926DCEBB81E8}">
      <dsp:nvSpPr>
        <dsp:cNvPr id="0" name=""/>
        <dsp:cNvSpPr/>
      </dsp:nvSpPr>
      <dsp:spPr>
        <a:xfrm>
          <a:off x="3773934" y="2501526"/>
          <a:ext cx="195205" cy="598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631"/>
              </a:lnTo>
              <a:lnTo>
                <a:pt x="195205" y="59863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BF205-21F5-490C-BA22-3BC897276A10}">
      <dsp:nvSpPr>
        <dsp:cNvPr id="0" name=""/>
        <dsp:cNvSpPr/>
      </dsp:nvSpPr>
      <dsp:spPr>
        <a:xfrm>
          <a:off x="3507153" y="1577551"/>
          <a:ext cx="787330" cy="273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644"/>
              </a:lnTo>
              <a:lnTo>
                <a:pt x="787330" y="136644"/>
              </a:lnTo>
              <a:lnTo>
                <a:pt x="787330" y="27328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007A-868D-4063-A5DE-6184B1E3125B}">
      <dsp:nvSpPr>
        <dsp:cNvPr id="0" name=""/>
        <dsp:cNvSpPr/>
      </dsp:nvSpPr>
      <dsp:spPr>
        <a:xfrm>
          <a:off x="2199274" y="2501526"/>
          <a:ext cx="195205" cy="3370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0554"/>
              </a:lnTo>
              <a:lnTo>
                <a:pt x="195205" y="337055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AED75-D319-4E41-8327-504A2F3CA4AF}">
      <dsp:nvSpPr>
        <dsp:cNvPr id="0" name=""/>
        <dsp:cNvSpPr/>
      </dsp:nvSpPr>
      <dsp:spPr>
        <a:xfrm>
          <a:off x="2199274" y="2501526"/>
          <a:ext cx="195205" cy="2446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6579"/>
              </a:lnTo>
              <a:lnTo>
                <a:pt x="195205" y="244657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FC118-A735-4612-98DB-B69AE1547F4E}">
      <dsp:nvSpPr>
        <dsp:cNvPr id="0" name=""/>
        <dsp:cNvSpPr/>
      </dsp:nvSpPr>
      <dsp:spPr>
        <a:xfrm>
          <a:off x="2199274" y="2501526"/>
          <a:ext cx="195205" cy="1522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2605"/>
              </a:lnTo>
              <a:lnTo>
                <a:pt x="195205" y="15226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E5CE6-A4F6-457C-AD22-6C23F029E8F2}">
      <dsp:nvSpPr>
        <dsp:cNvPr id="0" name=""/>
        <dsp:cNvSpPr/>
      </dsp:nvSpPr>
      <dsp:spPr>
        <a:xfrm>
          <a:off x="2199274" y="2501526"/>
          <a:ext cx="195205" cy="598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631"/>
              </a:lnTo>
              <a:lnTo>
                <a:pt x="195205" y="59863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A7B3A-19B9-4453-9688-F16D5F29A08D}">
      <dsp:nvSpPr>
        <dsp:cNvPr id="0" name=""/>
        <dsp:cNvSpPr/>
      </dsp:nvSpPr>
      <dsp:spPr>
        <a:xfrm>
          <a:off x="2719823" y="1577551"/>
          <a:ext cx="787330" cy="273288"/>
        </a:xfrm>
        <a:custGeom>
          <a:avLst/>
          <a:gdLst/>
          <a:ahLst/>
          <a:cxnLst/>
          <a:rect l="0" t="0" r="0" b="0"/>
          <a:pathLst>
            <a:path>
              <a:moveTo>
                <a:pt x="787330" y="0"/>
              </a:moveTo>
              <a:lnTo>
                <a:pt x="787330" y="136644"/>
              </a:lnTo>
              <a:lnTo>
                <a:pt x="0" y="136644"/>
              </a:lnTo>
              <a:lnTo>
                <a:pt x="0" y="27328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A387B-2B3C-4D6F-BEFE-33EA2E05CCFD}">
      <dsp:nvSpPr>
        <dsp:cNvPr id="0" name=""/>
        <dsp:cNvSpPr/>
      </dsp:nvSpPr>
      <dsp:spPr>
        <a:xfrm>
          <a:off x="3461433" y="653577"/>
          <a:ext cx="91440" cy="273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288"/>
              </a:lnTo>
            </a:path>
          </a:pathLst>
        </a:custGeom>
        <a:noFill/>
        <a:ln w="127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49F5BC-0219-49C1-A576-68CE89707BE0}">
      <dsp:nvSpPr>
        <dsp:cNvPr id="0" name=""/>
        <dsp:cNvSpPr/>
      </dsp:nvSpPr>
      <dsp:spPr>
        <a:xfrm>
          <a:off x="2856467" y="2891"/>
          <a:ext cx="1301372" cy="650686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rgbClr val="A719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Motor training </a:t>
          </a:r>
        </a:p>
      </dsp:txBody>
      <dsp:txXfrm>
        <a:off x="2856467" y="2891"/>
        <a:ext cx="1301372" cy="650686"/>
      </dsp:txXfrm>
    </dsp:sp>
    <dsp:sp modelId="{65ECDC74-F040-44B8-A8E8-64D30CAACA7D}">
      <dsp:nvSpPr>
        <dsp:cNvPr id="0" name=""/>
        <dsp:cNvSpPr/>
      </dsp:nvSpPr>
      <dsp:spPr>
        <a:xfrm>
          <a:off x="2856467" y="926865"/>
          <a:ext cx="1301372" cy="65068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Motor training strategies </a:t>
          </a:r>
        </a:p>
      </dsp:txBody>
      <dsp:txXfrm>
        <a:off x="2856467" y="926865"/>
        <a:ext cx="1301372" cy="650686"/>
      </dsp:txXfrm>
    </dsp:sp>
    <dsp:sp modelId="{B9F545FB-7236-4B4A-92B5-2B98CABE29A2}">
      <dsp:nvSpPr>
        <dsp:cNvPr id="0" name=""/>
        <dsp:cNvSpPr/>
      </dsp:nvSpPr>
      <dsp:spPr>
        <a:xfrm>
          <a:off x="2069137" y="1850840"/>
          <a:ext cx="1301372" cy="65068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Training modality </a:t>
          </a:r>
        </a:p>
      </dsp:txBody>
      <dsp:txXfrm>
        <a:off x="2069137" y="1850840"/>
        <a:ext cx="1301372" cy="650686"/>
      </dsp:txXfrm>
    </dsp:sp>
    <dsp:sp modelId="{CEBA5D03-1868-4A24-87C9-A217BA5A3819}">
      <dsp:nvSpPr>
        <dsp:cNvPr id="0" name=""/>
        <dsp:cNvSpPr/>
      </dsp:nvSpPr>
      <dsp:spPr>
        <a:xfrm>
          <a:off x="2394480" y="2774814"/>
          <a:ext cx="1301372" cy="65068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Strength training </a:t>
          </a:r>
        </a:p>
      </dsp:txBody>
      <dsp:txXfrm>
        <a:off x="2394480" y="2774814"/>
        <a:ext cx="1301372" cy="650686"/>
      </dsp:txXfrm>
    </dsp:sp>
    <dsp:sp modelId="{296930F8-54AC-4B1B-A096-54A42490101C}">
      <dsp:nvSpPr>
        <dsp:cNvPr id="0" name=""/>
        <dsp:cNvSpPr/>
      </dsp:nvSpPr>
      <dsp:spPr>
        <a:xfrm>
          <a:off x="2394480" y="3698788"/>
          <a:ext cx="1301372" cy="65068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Analytical training</a:t>
          </a:r>
        </a:p>
      </dsp:txBody>
      <dsp:txXfrm>
        <a:off x="2394480" y="3698788"/>
        <a:ext cx="1301372" cy="650686"/>
      </dsp:txXfrm>
    </dsp:sp>
    <dsp:sp modelId="{D7C4D7BE-E423-48F3-84B1-28579358C9A0}">
      <dsp:nvSpPr>
        <dsp:cNvPr id="0" name=""/>
        <dsp:cNvSpPr/>
      </dsp:nvSpPr>
      <dsp:spPr>
        <a:xfrm>
          <a:off x="2394480" y="4622763"/>
          <a:ext cx="1301372" cy="65068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Endurance training</a:t>
          </a:r>
        </a:p>
      </dsp:txBody>
      <dsp:txXfrm>
        <a:off x="2394480" y="4622763"/>
        <a:ext cx="1301372" cy="650686"/>
      </dsp:txXfrm>
    </dsp:sp>
    <dsp:sp modelId="{5C4CE219-C0FB-4893-8CFD-67281FDCEF37}">
      <dsp:nvSpPr>
        <dsp:cNvPr id="0" name=""/>
        <dsp:cNvSpPr/>
      </dsp:nvSpPr>
      <dsp:spPr>
        <a:xfrm>
          <a:off x="2394480" y="5546737"/>
          <a:ext cx="1301372" cy="65068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Skill training</a:t>
          </a:r>
        </a:p>
      </dsp:txBody>
      <dsp:txXfrm>
        <a:off x="2394480" y="5546737"/>
        <a:ext cx="1301372" cy="650686"/>
      </dsp:txXfrm>
    </dsp:sp>
    <dsp:sp modelId="{FBCFA2B3-E050-4053-B80D-7E6D2F334F22}">
      <dsp:nvSpPr>
        <dsp:cNvPr id="0" name=""/>
        <dsp:cNvSpPr/>
      </dsp:nvSpPr>
      <dsp:spPr>
        <a:xfrm>
          <a:off x="3643797" y="1850840"/>
          <a:ext cx="1301372" cy="65068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Task-oriented training components </a:t>
          </a:r>
        </a:p>
      </dsp:txBody>
      <dsp:txXfrm>
        <a:off x="3643797" y="1850840"/>
        <a:ext cx="1301372" cy="650686"/>
      </dsp:txXfrm>
    </dsp:sp>
    <dsp:sp modelId="{AB5564DA-7567-4240-9CB8-7AF4F803740F}">
      <dsp:nvSpPr>
        <dsp:cNvPr id="0" name=""/>
        <dsp:cNvSpPr/>
      </dsp:nvSpPr>
      <dsp:spPr>
        <a:xfrm>
          <a:off x="3969140" y="2774814"/>
          <a:ext cx="1301372" cy="65068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15 components according to Timmermans et al. </a:t>
          </a:r>
        </a:p>
      </dsp:txBody>
      <dsp:txXfrm>
        <a:off x="3969140" y="2774814"/>
        <a:ext cx="1301372" cy="6506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457A8-9578-48A3-9780-21561E631284}">
      <dsp:nvSpPr>
        <dsp:cNvPr id="0" name=""/>
        <dsp:cNvSpPr/>
      </dsp:nvSpPr>
      <dsp:spPr>
        <a:xfrm>
          <a:off x="3694439" y="2470114"/>
          <a:ext cx="192692" cy="1503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003"/>
              </a:lnTo>
              <a:lnTo>
                <a:pt x="192692" y="150300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FC096-5136-4120-8A8A-AC33C8147432}">
      <dsp:nvSpPr>
        <dsp:cNvPr id="0" name=""/>
        <dsp:cNvSpPr/>
      </dsp:nvSpPr>
      <dsp:spPr>
        <a:xfrm>
          <a:off x="3694439" y="2470114"/>
          <a:ext cx="192692" cy="590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0924"/>
              </a:lnTo>
              <a:lnTo>
                <a:pt x="192692" y="59092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0E4B2-BDCF-4B58-BC56-FD0CA880B6D1}">
      <dsp:nvSpPr>
        <dsp:cNvPr id="0" name=""/>
        <dsp:cNvSpPr/>
      </dsp:nvSpPr>
      <dsp:spPr>
        <a:xfrm>
          <a:off x="3431093" y="1558035"/>
          <a:ext cx="777194" cy="269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884"/>
              </a:lnTo>
              <a:lnTo>
                <a:pt x="777194" y="134884"/>
              </a:lnTo>
              <a:lnTo>
                <a:pt x="777194" y="26976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976D7-1A0C-4C97-80AD-B69779F322DB}">
      <dsp:nvSpPr>
        <dsp:cNvPr id="0" name=""/>
        <dsp:cNvSpPr/>
      </dsp:nvSpPr>
      <dsp:spPr>
        <a:xfrm>
          <a:off x="2140051" y="2470114"/>
          <a:ext cx="192692" cy="3327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7161"/>
              </a:lnTo>
              <a:lnTo>
                <a:pt x="192692" y="332716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F8B4F-BC8E-4AEF-AA77-FF0EF1E5E6B7}">
      <dsp:nvSpPr>
        <dsp:cNvPr id="0" name=""/>
        <dsp:cNvSpPr/>
      </dsp:nvSpPr>
      <dsp:spPr>
        <a:xfrm>
          <a:off x="2140051" y="2470114"/>
          <a:ext cx="192692" cy="2415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082"/>
              </a:lnTo>
              <a:lnTo>
                <a:pt x="192692" y="241508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1B496-BD8E-437E-8ACC-983FA1A9F5B7}">
      <dsp:nvSpPr>
        <dsp:cNvPr id="0" name=""/>
        <dsp:cNvSpPr/>
      </dsp:nvSpPr>
      <dsp:spPr>
        <a:xfrm>
          <a:off x="2140051" y="2470114"/>
          <a:ext cx="192692" cy="1503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003"/>
              </a:lnTo>
              <a:lnTo>
                <a:pt x="192692" y="150300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BEA6C-807E-4D15-ACFE-E164B1D852B0}">
      <dsp:nvSpPr>
        <dsp:cNvPr id="0" name=""/>
        <dsp:cNvSpPr/>
      </dsp:nvSpPr>
      <dsp:spPr>
        <a:xfrm>
          <a:off x="2140051" y="2470114"/>
          <a:ext cx="192692" cy="590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0924"/>
              </a:lnTo>
              <a:lnTo>
                <a:pt x="192692" y="59092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E134F-074F-45D4-B48E-EFCA9954AC86}">
      <dsp:nvSpPr>
        <dsp:cNvPr id="0" name=""/>
        <dsp:cNvSpPr/>
      </dsp:nvSpPr>
      <dsp:spPr>
        <a:xfrm>
          <a:off x="2653899" y="1558035"/>
          <a:ext cx="777194" cy="269769"/>
        </a:xfrm>
        <a:custGeom>
          <a:avLst/>
          <a:gdLst/>
          <a:ahLst/>
          <a:cxnLst/>
          <a:rect l="0" t="0" r="0" b="0"/>
          <a:pathLst>
            <a:path>
              <a:moveTo>
                <a:pt x="777194" y="0"/>
              </a:moveTo>
              <a:lnTo>
                <a:pt x="777194" y="134884"/>
              </a:lnTo>
              <a:lnTo>
                <a:pt x="0" y="134884"/>
              </a:lnTo>
              <a:lnTo>
                <a:pt x="0" y="26976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1DAE2E-89B9-4315-9D7F-A9FEE7AB4C88}">
      <dsp:nvSpPr>
        <dsp:cNvPr id="0" name=""/>
        <dsp:cNvSpPr/>
      </dsp:nvSpPr>
      <dsp:spPr>
        <a:xfrm>
          <a:off x="3385373" y="645956"/>
          <a:ext cx="91440" cy="269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769"/>
              </a:lnTo>
            </a:path>
          </a:pathLst>
        </a:custGeom>
        <a:noFill/>
        <a:ln w="127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49F5BC-0219-49C1-A576-68CE89707BE0}">
      <dsp:nvSpPr>
        <dsp:cNvPr id="0" name=""/>
        <dsp:cNvSpPr/>
      </dsp:nvSpPr>
      <dsp:spPr>
        <a:xfrm>
          <a:off x="2788783" y="3647"/>
          <a:ext cx="1284618" cy="642309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rgbClr val="A719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Motor training </a:t>
          </a:r>
        </a:p>
      </dsp:txBody>
      <dsp:txXfrm>
        <a:off x="2788783" y="3647"/>
        <a:ext cx="1284618" cy="642309"/>
      </dsp:txXfrm>
    </dsp:sp>
    <dsp:sp modelId="{941A095E-CBCB-4123-88E7-F34CD261C536}">
      <dsp:nvSpPr>
        <dsp:cNvPr id="0" name=""/>
        <dsp:cNvSpPr/>
      </dsp:nvSpPr>
      <dsp:spPr>
        <a:xfrm>
          <a:off x="2788783" y="915726"/>
          <a:ext cx="1284618" cy="64230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Therapy dose dimensions</a:t>
          </a:r>
        </a:p>
      </dsp:txBody>
      <dsp:txXfrm>
        <a:off x="2788783" y="915726"/>
        <a:ext cx="1284618" cy="642309"/>
      </dsp:txXfrm>
    </dsp:sp>
    <dsp:sp modelId="{4DB00490-7478-4E7C-BB00-F606F909651F}">
      <dsp:nvSpPr>
        <dsp:cNvPr id="0" name=""/>
        <dsp:cNvSpPr/>
      </dsp:nvSpPr>
      <dsp:spPr>
        <a:xfrm>
          <a:off x="2011589" y="1827805"/>
          <a:ext cx="1284618" cy="64230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Objective therapy dose dimensions </a:t>
          </a:r>
        </a:p>
      </dsp:txBody>
      <dsp:txXfrm>
        <a:off x="2011589" y="1827805"/>
        <a:ext cx="1284618" cy="642309"/>
      </dsp:txXfrm>
    </dsp:sp>
    <dsp:sp modelId="{8A5E981A-52E5-4938-8067-F4474CB7CED7}">
      <dsp:nvSpPr>
        <dsp:cNvPr id="0" name=""/>
        <dsp:cNvSpPr/>
      </dsp:nvSpPr>
      <dsp:spPr>
        <a:xfrm>
          <a:off x="2332744" y="2739884"/>
          <a:ext cx="1284618" cy="642309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Planned therapy time</a:t>
          </a:r>
        </a:p>
      </dsp:txBody>
      <dsp:txXfrm>
        <a:off x="2332744" y="2739884"/>
        <a:ext cx="1284618" cy="642309"/>
      </dsp:txXfrm>
    </dsp:sp>
    <dsp:sp modelId="{1D05C879-4745-4F26-83D6-445DE4AF4389}">
      <dsp:nvSpPr>
        <dsp:cNvPr id="0" name=""/>
        <dsp:cNvSpPr/>
      </dsp:nvSpPr>
      <dsp:spPr>
        <a:xfrm>
          <a:off x="2332744" y="3651963"/>
          <a:ext cx="1284618" cy="642309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Session length</a:t>
          </a:r>
        </a:p>
      </dsp:txBody>
      <dsp:txXfrm>
        <a:off x="2332744" y="3651963"/>
        <a:ext cx="1284618" cy="642309"/>
      </dsp:txXfrm>
    </dsp:sp>
    <dsp:sp modelId="{040C3DB6-F275-430B-82D8-7A5EF65D21FF}">
      <dsp:nvSpPr>
        <dsp:cNvPr id="0" name=""/>
        <dsp:cNvSpPr/>
      </dsp:nvSpPr>
      <dsp:spPr>
        <a:xfrm>
          <a:off x="2332744" y="4564042"/>
          <a:ext cx="1284618" cy="642309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Session density </a:t>
          </a:r>
        </a:p>
      </dsp:txBody>
      <dsp:txXfrm>
        <a:off x="2332744" y="4564042"/>
        <a:ext cx="1284618" cy="642309"/>
      </dsp:txXfrm>
    </dsp:sp>
    <dsp:sp modelId="{0B646A62-AA4A-4BBC-978C-00DAC11A9003}">
      <dsp:nvSpPr>
        <dsp:cNvPr id="0" name=""/>
        <dsp:cNvSpPr/>
      </dsp:nvSpPr>
      <dsp:spPr>
        <a:xfrm>
          <a:off x="2332744" y="5476121"/>
          <a:ext cx="1284618" cy="642309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Session intensity</a:t>
          </a:r>
        </a:p>
      </dsp:txBody>
      <dsp:txXfrm>
        <a:off x="2332744" y="5476121"/>
        <a:ext cx="1284618" cy="642309"/>
      </dsp:txXfrm>
    </dsp:sp>
    <dsp:sp modelId="{DEC414AF-681D-47F8-8927-ECC7D00ED353}">
      <dsp:nvSpPr>
        <dsp:cNvPr id="0" name=""/>
        <dsp:cNvSpPr/>
      </dsp:nvSpPr>
      <dsp:spPr>
        <a:xfrm>
          <a:off x="3565978" y="1827805"/>
          <a:ext cx="1284618" cy="64230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Subjective therapy dose dimensions</a:t>
          </a:r>
        </a:p>
      </dsp:txBody>
      <dsp:txXfrm>
        <a:off x="3565978" y="1827805"/>
        <a:ext cx="1284618" cy="642309"/>
      </dsp:txXfrm>
    </dsp:sp>
    <dsp:sp modelId="{D544C35B-8C1D-4301-800F-BADC6747FECA}">
      <dsp:nvSpPr>
        <dsp:cNvPr id="0" name=""/>
        <dsp:cNvSpPr/>
      </dsp:nvSpPr>
      <dsp:spPr>
        <a:xfrm>
          <a:off x="3887132" y="2739884"/>
          <a:ext cx="1284618" cy="642309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Session difficulty </a:t>
          </a:r>
        </a:p>
      </dsp:txBody>
      <dsp:txXfrm>
        <a:off x="3887132" y="2739884"/>
        <a:ext cx="1284618" cy="642309"/>
      </dsp:txXfrm>
    </dsp:sp>
    <dsp:sp modelId="{813781A5-CFA0-4E95-AF13-27622A1F4171}">
      <dsp:nvSpPr>
        <dsp:cNvPr id="0" name=""/>
        <dsp:cNvSpPr/>
      </dsp:nvSpPr>
      <dsp:spPr>
        <a:xfrm>
          <a:off x="3887132" y="3651963"/>
          <a:ext cx="1284618" cy="642309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Session intensity </a:t>
          </a:r>
        </a:p>
      </dsp:txBody>
      <dsp:txXfrm>
        <a:off x="3887132" y="3651963"/>
        <a:ext cx="1284618" cy="6423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5BC1B-EBBB-4E91-A626-12E16BFB6289}">
      <dsp:nvSpPr>
        <dsp:cNvPr id="0" name=""/>
        <dsp:cNvSpPr/>
      </dsp:nvSpPr>
      <dsp:spPr>
        <a:xfrm>
          <a:off x="5571971" y="3272721"/>
          <a:ext cx="3942211" cy="684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092"/>
              </a:lnTo>
              <a:lnTo>
                <a:pt x="3942211" y="342092"/>
              </a:lnTo>
              <a:lnTo>
                <a:pt x="3942211" y="6841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B708D-0DA7-411D-B743-6D1252D0C5D9}">
      <dsp:nvSpPr>
        <dsp:cNvPr id="0" name=""/>
        <dsp:cNvSpPr/>
      </dsp:nvSpPr>
      <dsp:spPr>
        <a:xfrm>
          <a:off x="5526251" y="3272721"/>
          <a:ext cx="91440" cy="684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41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56425-FFB1-4FB6-8473-6DD7079B38AB}">
      <dsp:nvSpPr>
        <dsp:cNvPr id="0" name=""/>
        <dsp:cNvSpPr/>
      </dsp:nvSpPr>
      <dsp:spPr>
        <a:xfrm>
          <a:off x="1629760" y="3272721"/>
          <a:ext cx="3942211" cy="684185"/>
        </a:xfrm>
        <a:custGeom>
          <a:avLst/>
          <a:gdLst/>
          <a:ahLst/>
          <a:cxnLst/>
          <a:rect l="0" t="0" r="0" b="0"/>
          <a:pathLst>
            <a:path>
              <a:moveTo>
                <a:pt x="3942211" y="0"/>
              </a:moveTo>
              <a:lnTo>
                <a:pt x="3942211" y="342092"/>
              </a:lnTo>
              <a:lnTo>
                <a:pt x="0" y="342092"/>
              </a:lnTo>
              <a:lnTo>
                <a:pt x="0" y="6841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4A74B-FAAE-4317-B8FF-6BB13D062140}">
      <dsp:nvSpPr>
        <dsp:cNvPr id="0" name=""/>
        <dsp:cNvSpPr/>
      </dsp:nvSpPr>
      <dsp:spPr>
        <a:xfrm>
          <a:off x="3942959" y="1643708"/>
          <a:ext cx="3258025" cy="1629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Research project </a:t>
          </a:r>
        </a:p>
      </dsp:txBody>
      <dsp:txXfrm>
        <a:off x="3942959" y="1643708"/>
        <a:ext cx="3258025" cy="1629012"/>
      </dsp:txXfrm>
    </dsp:sp>
    <dsp:sp modelId="{BF8452DD-90E2-4DEB-A611-3F89F63BC3FE}">
      <dsp:nvSpPr>
        <dsp:cNvPr id="0" name=""/>
        <dsp:cNvSpPr/>
      </dsp:nvSpPr>
      <dsp:spPr>
        <a:xfrm>
          <a:off x="748" y="3956906"/>
          <a:ext cx="3258025" cy="162901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Systematic review</a:t>
          </a:r>
        </a:p>
      </dsp:txBody>
      <dsp:txXfrm>
        <a:off x="748" y="3956906"/>
        <a:ext cx="3258025" cy="1629012"/>
      </dsp:txXfrm>
    </dsp:sp>
    <dsp:sp modelId="{0F8CBFEE-8B16-47B7-A945-C4B5086DB84B}">
      <dsp:nvSpPr>
        <dsp:cNvPr id="0" name=""/>
        <dsp:cNvSpPr/>
      </dsp:nvSpPr>
      <dsp:spPr>
        <a:xfrm>
          <a:off x="3942959" y="3956906"/>
          <a:ext cx="3258025" cy="162901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Multicenter observation study </a:t>
          </a:r>
        </a:p>
      </dsp:txBody>
      <dsp:txXfrm>
        <a:off x="3942959" y="3956906"/>
        <a:ext cx="3258025" cy="1629012"/>
      </dsp:txXfrm>
    </dsp:sp>
    <dsp:sp modelId="{14055922-C835-49DB-BAD6-D8A997A7BEF9}">
      <dsp:nvSpPr>
        <dsp:cNvPr id="0" name=""/>
        <dsp:cNvSpPr/>
      </dsp:nvSpPr>
      <dsp:spPr>
        <a:xfrm>
          <a:off x="7885170" y="3956906"/>
          <a:ext cx="3258025" cy="162901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Qualitative study with exploratory approach</a:t>
          </a:r>
        </a:p>
      </dsp:txBody>
      <dsp:txXfrm>
        <a:off x="7885170" y="3956906"/>
        <a:ext cx="3258025" cy="1629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0.12116</cdr:x>
      <cdr:y>0.35082</cdr:y>
    </cdr:from>
    <cdr:to>
      <cdr:x>0.98674</cdr:x>
      <cdr:y>0.36167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D6BAE2C8-F8B2-483A-8DD5-EA9B22B99E73}"/>
            </a:ext>
          </a:extLst>
        </cdr:cNvPr>
        <cdr:cNvCxnSpPr/>
      </cdr:nvCxnSpPr>
      <cdr:spPr>
        <a:xfrm xmlns:a="http://schemas.openxmlformats.org/drawingml/2006/main" flipV="1">
          <a:off x="1139867" y="2190630"/>
          <a:ext cx="8143493" cy="67734"/>
        </a:xfrm>
        <a:prstGeom xmlns:a="http://schemas.openxmlformats.org/drawingml/2006/main" prst="line">
          <a:avLst/>
        </a:prstGeom>
        <a:ln xmlns:a="http://schemas.openxmlformats.org/drawingml/2006/main" w="19050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11211-E3CC-4A1A-A23F-7B0F233CB21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A1918-48EE-4E71-B78F-0666F7B20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5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13"/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Upper limb function plays a crucial role in activities of daily living (ADL) and participation. </a:t>
            </a:r>
            <a:r>
              <a:rPr lang="en-US" altLang="en-US" dirty="0">
                <a:latin typeface="Times" panose="02020603050405020304" pitchFamily="18" charset="0"/>
              </a:rPr>
              <a:t>Therefore score people with a cervical spinal cord injury improving AHF and AHSP as essential in their functional recovery. Today I want to define arm/hand function as performing on ICF function level and arm/hand skilled performance performing on ICF activity level. </a:t>
            </a:r>
          </a:p>
          <a:p>
            <a:pPr defTabSz="912813"/>
            <a:r>
              <a:rPr lang="da-DK" altLang="en-US" dirty="0">
                <a:latin typeface="Times" panose="02020603050405020304" pitchFamily="18" charset="0"/>
              </a:rPr>
              <a:t>Spooren et al., 2006; Spooren et al., 2008; Snoek et al., 2004</a:t>
            </a:r>
            <a:endParaRPr lang="en-US" altLang="en-US" dirty="0">
              <a:latin typeface="Times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A1918-48EE-4E71-B78F-0666F7B204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64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A1918-48EE-4E71-B78F-0666F7B204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89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A1918-48EE-4E71-B78F-0666F7B204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33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A1918-48EE-4E71-B78F-0666F7B204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95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A1918-48EE-4E71-B78F-0666F7B204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24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A1918-48EE-4E71-B78F-0666F7B204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55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tasks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A1918-48EE-4E71-B78F-0666F7B204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5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A1918-48EE-4E71-B78F-0666F7B204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96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A1918-48EE-4E71-B78F-0666F7B204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53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A1918-48EE-4E71-B78F-0666F7B204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76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 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01:00:00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00:47:00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00:37:00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00:20:52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A1918-48EE-4E71-B78F-0666F7B204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04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Strength training: </a:t>
            </a:r>
            <a:r>
              <a:rPr lang="en-US" dirty="0"/>
              <a:t>training with the aim of increasing muscle strength, a force must be used voluntarily against resistance using various types of muscle contraction (Santos; 2022) </a:t>
            </a:r>
          </a:p>
          <a:p>
            <a:endParaRPr lang="en-US" dirty="0"/>
          </a:p>
          <a:p>
            <a:r>
              <a:rPr lang="en-US" b="1" dirty="0"/>
              <a:t>Analytical training: </a:t>
            </a:r>
            <a:r>
              <a:rPr lang="en-US" dirty="0"/>
              <a:t>movements, which are movements without a goal, usually occurring in one single movement plane and often occurring in single joints, </a:t>
            </a:r>
            <a:r>
              <a:rPr lang="en-US" dirty="0" err="1"/>
              <a:t>eg</a:t>
            </a:r>
            <a:r>
              <a:rPr lang="en-US" dirty="0"/>
              <a:t>, shoulder flexion</a:t>
            </a:r>
          </a:p>
          <a:p>
            <a:endParaRPr lang="en-US" b="1" dirty="0"/>
          </a:p>
          <a:p>
            <a:r>
              <a:rPr lang="en-US" b="1" dirty="0"/>
              <a:t>Endurance training: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A1918-48EE-4E71-B78F-0666F7B204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16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A1918-48EE-4E71-B78F-0666F7B204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61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A1918-48EE-4E71-B78F-0666F7B204E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50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Complexity and realities of clinical practice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A1918-48EE-4E71-B78F-0666F7B204E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0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Strength training: </a:t>
            </a:r>
            <a:r>
              <a:rPr lang="en-US" dirty="0"/>
              <a:t>training with the aim of increasing muscle strength, a force must be used voluntarily against resistance using various types of muscle contraction (Santos; 2022) </a:t>
            </a:r>
          </a:p>
          <a:p>
            <a:endParaRPr lang="en-US" dirty="0"/>
          </a:p>
          <a:p>
            <a:r>
              <a:rPr lang="en-US" b="1" dirty="0"/>
              <a:t>Analytical training: </a:t>
            </a:r>
            <a:r>
              <a:rPr lang="en-US" dirty="0"/>
              <a:t>movements, which are movements without a goal, usually occurring in one single movement plane and often occurring in single joints, </a:t>
            </a:r>
            <a:r>
              <a:rPr lang="en-US" dirty="0" err="1"/>
              <a:t>eg</a:t>
            </a:r>
            <a:r>
              <a:rPr lang="en-US" dirty="0"/>
              <a:t>, shoulder flexion</a:t>
            </a:r>
          </a:p>
          <a:p>
            <a:endParaRPr lang="en-US" b="1" dirty="0"/>
          </a:p>
          <a:p>
            <a:r>
              <a:rPr lang="en-US" b="1" dirty="0"/>
              <a:t>Endurance training: </a:t>
            </a:r>
            <a:r>
              <a:rPr lang="en-US" b="0" dirty="0"/>
              <a:t>training with the aim to improve aerobic fitness of the upper limb (‘o </a:t>
            </a:r>
            <a:r>
              <a:rPr lang="en-US" b="0" dirty="0" err="1"/>
              <a:t>suilivan</a:t>
            </a:r>
            <a:r>
              <a:rPr lang="en-US" b="0" dirty="0"/>
              <a:t>)</a:t>
            </a:r>
          </a:p>
          <a:p>
            <a:endParaRPr lang="en-US" b="0" dirty="0"/>
          </a:p>
          <a:p>
            <a:r>
              <a:rPr lang="en-US" b="0" dirty="0"/>
              <a:t>Skill training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A1918-48EE-4E71-B78F-0666F7B204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92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motor training programs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A1918-48EE-4E71-B78F-0666F7B204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39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motor training programs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A1918-48EE-4E71-B78F-0666F7B204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66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A1918-48EE-4E71-B78F-0666F7B204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09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A1918-48EE-4E71-B78F-0666F7B204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86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A1918-48EE-4E71-B78F-0666F7B204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4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A1918-48EE-4E71-B78F-0666F7B204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94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2D09-5BF2-408E-A493-87BC720B6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80F93-8D11-4E2C-8D36-7E1A0FE94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C8257-2769-4E7D-9E19-E3DF625D9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9CD87-76DC-475C-89AE-9CE50ED79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7BA46-C3AD-402B-9968-7C78FA4D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7BE4-1F13-459B-9623-F8399E6A9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6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982D-DB7C-4AB5-BE3A-B44272864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399EE-26C5-4CE7-ACD2-E7F060804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0236D-ABDC-4ACD-B6AF-9D3EC74A5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D1BDD-8ED9-4641-95B6-191FA8A09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66544-927F-4912-98C2-E999BBB9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7BE4-1F13-459B-9623-F8399E6A9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84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465F2E-9ABE-4225-9DE1-B60A2B287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ED312-ED10-4A73-8F27-9B228D5E6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3D7B-FE69-4773-B5DC-F211CBAA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45EE2-CBDC-41F2-8189-12280A48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62E1F-8253-474C-AEF8-90AF60B5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7BE4-1F13-459B-9623-F8399E6A9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20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>
            <a:extLst>
              <a:ext uri="{FF2B5EF4-FFF2-40B4-BE49-F238E27FC236}">
                <a16:creationId xmlns:a16="http://schemas.microsoft.com/office/drawing/2014/main" id="{E65679DD-6DB6-47DF-9D16-D44F347972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62C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2400"/>
          </a:p>
        </p:txBody>
      </p:sp>
      <p:pic>
        <p:nvPicPr>
          <p:cNvPr id="5" name="Afbeelding 7" descr="logo-slide-titel-wit.png">
            <a:extLst>
              <a:ext uri="{FF2B5EF4-FFF2-40B4-BE49-F238E27FC236}">
                <a16:creationId xmlns:a16="http://schemas.microsoft.com/office/drawing/2014/main" id="{7FD8F367-95BC-42D2-A771-44CC9DFE89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93"/>
          <a:stretch>
            <a:fillRect/>
          </a:stretch>
        </p:blipFill>
        <p:spPr bwMode="auto">
          <a:xfrm>
            <a:off x="334434" y="3048001"/>
            <a:ext cx="11523133" cy="363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8" descr="logo-slide-titel-wit.png">
            <a:extLst>
              <a:ext uri="{FF2B5EF4-FFF2-40B4-BE49-F238E27FC236}">
                <a16:creationId xmlns:a16="http://schemas.microsoft.com/office/drawing/2014/main" id="{7E10C23C-16C3-4C98-A0FF-DE3C838D9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90"/>
          <a:stretch>
            <a:fillRect/>
          </a:stretch>
        </p:blipFill>
        <p:spPr bwMode="auto">
          <a:xfrm>
            <a:off x="334434" y="260351"/>
            <a:ext cx="11523133" cy="424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07435" y="1115616"/>
            <a:ext cx="9313035" cy="841309"/>
          </a:xfrm>
        </p:spPr>
        <p:txBody>
          <a:bodyPr>
            <a:normAutofit/>
          </a:bodyPr>
          <a:lstStyle>
            <a:lvl1pPr algn="l">
              <a:defRPr sz="4267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BE"/>
              <a:t>Titelstijl van model bewerken</a:t>
            </a:r>
            <a:endParaRPr lang="nl-BE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07435" y="1979651"/>
            <a:ext cx="9313035" cy="576064"/>
          </a:xfrm>
        </p:spPr>
        <p:txBody>
          <a:bodyPr>
            <a:normAutofit/>
          </a:bodyPr>
          <a:lstStyle>
            <a:lvl1pPr marL="0" indent="0" algn="l">
              <a:buNone/>
              <a:defRPr sz="2667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Klik om de 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230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04D0-9562-4A09-AF09-56F78F55E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3B9F9-E858-4711-81D4-326B8546A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026BC-4915-4756-AD96-7F7F4E63B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92E48-6793-4AD2-B40B-2893EF68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66D2B-A540-4257-9259-1D0DE78D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7BE4-1F13-459B-9623-F8399E6A9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3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ABDE-2A74-499A-A6D4-F1A3A0A4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BCA30-401F-4D2B-80EA-CA96A413C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A166E-39C0-499C-8712-C9A10D76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66140-9556-4340-95B1-AA955CF8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5E0DC-9BD8-4360-AD58-C9E2D821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7BE4-1F13-459B-9623-F8399E6A9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7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49962-4BCC-4D56-9B0B-923A54B6E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89BD1-CE7E-4870-89DE-E8273E7B8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62F08-11D4-46ED-91E5-D99B053C8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DFB04-546A-4ABC-89A4-8689FD77E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0B137-A303-4FF7-8033-2BCEF94DD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E8B86-FE5E-488E-83D2-984CCFC3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7BE4-1F13-459B-9623-F8399E6A9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7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1C876-2B6E-4AD6-8E96-B2AC437BC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CE678-2D7B-47DE-AE56-E6D93B5B0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E1735-C03D-4825-9B9A-A38AAA5F0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0A9AE-3D45-4643-8D95-350F1B392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E3FBC0-39B9-4F75-AAF1-397FD774E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9B0AF2-57BF-4353-AB50-827883AF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C5E24-EF5E-4067-BB5A-5728B048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76CAE7-4B12-460C-96C6-A449E24A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7BE4-1F13-459B-9623-F8399E6A9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5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8A01-F750-4D92-8A9A-1F9870B02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99B36-DD2B-44DD-A7C4-693FCA36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3B9113-1BEF-4CDA-B6FE-C72433046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3870B-5ABF-450B-A4B2-365F0D1A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7BE4-1F13-459B-9623-F8399E6A9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6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8CF477-812D-417C-BC34-F1F77E76A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122818-EC31-467C-92A1-D66B8791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B940C-7C0E-4449-BA59-5F4DB1C9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7BE4-1F13-459B-9623-F8399E6A9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2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2A9D-51A4-4BB2-B387-46498EF5B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A5333-EAEC-4A5D-9BAE-D62E61EDE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73799-A2F7-4409-AAF5-5724AE4A4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D0CD4-F5D4-49FC-A1EA-A98B9B6DA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AE720-C936-4F30-A2D8-9A47669C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7BAA8-B9C1-448A-8E2D-850FD32E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7BE4-1F13-459B-9623-F8399E6A9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4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11A53-4823-488C-B759-10125C113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0DD77C-212B-4C60-99E1-CEECB2755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56848-049E-4891-A75B-4CDE70EF7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AC6D8-A892-4A77-AE24-AEE11E91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3AD5E-5C8A-44A0-ABFB-4C4AB01D7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80178-0459-4778-B2D2-23C74312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7BE4-1F13-459B-9623-F8399E6A9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EE6066-ACA9-453F-BD53-44B937397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252CA-44C5-49DA-ADA4-F63DFF590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57A89-AF2A-4E0B-9BE6-77951569A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8DBB1-EBCA-4D39-993A-95A313052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98B0B-88A2-4CDB-9D5D-50BD4E92E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C7BE4-1F13-459B-9623-F8399E6A9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5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chart" Target="../charts/chart10.xml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1.xml"/><Relationship Id="rId7" Type="http://schemas.openxmlformats.org/officeDocument/2006/relationships/chart" Target="../charts/chart20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chart" Target="../charts/chart2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diagramLayout" Target="../diagrams/layout13.xml"/><Relationship Id="rId7" Type="http://schemas.openxmlformats.org/officeDocument/2006/relationships/image" Target="../media/image6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chart" Target="../charts/char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el 1">
            <a:extLst>
              <a:ext uri="{FF2B5EF4-FFF2-40B4-BE49-F238E27FC236}">
                <a16:creationId xmlns:a16="http://schemas.microsoft.com/office/drawing/2014/main" id="{109ECC51-1EBC-4E0E-82CC-34CEA9D47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907" y="519433"/>
            <a:ext cx="9313333" cy="216958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Training variables crucial to optimize arm/hand training in subacute cervical spinal cord injury</a:t>
            </a:r>
            <a:br>
              <a:rPr lang="en-US" dirty="0"/>
            </a:br>
            <a:endParaRPr lang="nl-NL" altLang="en-US" dirty="0">
              <a:ea typeface="MS PGothic" panose="020B0600070205080204" pitchFamily="34" charset="-128"/>
            </a:endParaRPr>
          </a:p>
        </p:txBody>
      </p:sp>
      <p:sp>
        <p:nvSpPr>
          <p:cNvPr id="10243" name=" 2">
            <a:extLst>
              <a:ext uri="{FF2B5EF4-FFF2-40B4-BE49-F238E27FC236}">
                <a16:creationId xmlns:a16="http://schemas.microsoft.com/office/drawing/2014/main" id="{E3EEAF5E-5C0D-43DB-885B-D76357E1BE64}"/>
              </a:ext>
            </a:extLst>
          </p:cNvPr>
          <p:cNvSpPr>
            <a:spLocks noGrp="1"/>
          </p:cNvSpPr>
          <p:nvPr/>
        </p:nvSpPr>
        <p:spPr bwMode="auto">
          <a:xfrm>
            <a:off x="143934" y="836084"/>
            <a:ext cx="1190413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nl-NL" altLang="en-US" sz="3733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E7B3F-FA24-413A-BEDA-A33DF74830C6}"/>
              </a:ext>
            </a:extLst>
          </p:cNvPr>
          <p:cNvSpPr txBox="1"/>
          <p:nvPr/>
        </p:nvSpPr>
        <p:spPr>
          <a:xfrm>
            <a:off x="724747" y="2451947"/>
            <a:ext cx="664464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Occupational Therapy Research Symposium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Friday 17</a:t>
            </a:r>
            <a:r>
              <a:rPr lang="en-US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November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Nele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Bertels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PhD student, REVAL </a:t>
            </a:r>
          </a:p>
          <a:p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860BA-7AB6-4DE0-8CBC-726164F6E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80" y="234449"/>
            <a:ext cx="10515600" cy="44658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 "/>
              </a:rPr>
              <a:t>Objective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05644-B182-43FE-818E-A3F400209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80" y="850832"/>
            <a:ext cx="6188500" cy="532613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>
                <a:latin typeface="Verdana "/>
              </a:rPr>
              <a:t>Investigate the effect of </a:t>
            </a:r>
          </a:p>
          <a:p>
            <a:pPr marL="800100" lvl="1" indent="-342900">
              <a:defRPr/>
            </a:pPr>
            <a:r>
              <a:rPr lang="en-US" dirty="0">
                <a:latin typeface="Verdana "/>
              </a:rPr>
              <a:t>Motor training strategies</a:t>
            </a:r>
          </a:p>
          <a:p>
            <a:pPr marL="800100" lvl="1" indent="-342900">
              <a:defRPr/>
            </a:pPr>
            <a:r>
              <a:rPr lang="en-US" dirty="0">
                <a:latin typeface="Verdana "/>
              </a:rPr>
              <a:t>Therapy dose dimensions</a:t>
            </a:r>
          </a:p>
          <a:p>
            <a:pPr marL="0" indent="0">
              <a:buNone/>
            </a:pPr>
            <a:r>
              <a:rPr lang="en-US" dirty="0"/>
              <a:t>on arm-hand function and arm-hand skilled performance in people with a cervical spinal cord injury in subacute and chronic phase </a:t>
            </a:r>
          </a:p>
          <a:p>
            <a:pPr marL="0" indent="0">
              <a:buNone/>
            </a:pPr>
            <a:endParaRPr lang="en-US" dirty="0">
              <a:latin typeface="Verdana 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C99ACB4-4D10-4E62-9DFF-53AA1A84D2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294519"/>
              </p:ext>
            </p:extLst>
          </p:nvPr>
        </p:nvGraphicFramePr>
        <p:xfrm>
          <a:off x="6822141" y="234449"/>
          <a:ext cx="5587790" cy="4902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s://www.uhasselt.be/media/dvijqpql/uhasselt-liggend.jpg">
            <a:extLst>
              <a:ext uri="{FF2B5EF4-FFF2-40B4-BE49-F238E27FC236}">
                <a16:creationId xmlns:a16="http://schemas.microsoft.com/office/drawing/2014/main" id="{F8BB2EFD-9846-42B4-A7B5-152578E29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842" y="6249725"/>
            <a:ext cx="2106596" cy="49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6AB0AC-3F2F-4D0E-B3DD-68162771AE9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33" t="13999" r="8051" b="478"/>
          <a:stretch/>
        </p:blipFill>
        <p:spPr>
          <a:xfrm>
            <a:off x="58989" y="4605038"/>
            <a:ext cx="7043505" cy="159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52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28AE9-4674-4682-98B9-778676E4E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80" y="880171"/>
            <a:ext cx="11131720" cy="52967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Motor training programs aiming to improve </a:t>
            </a:r>
          </a:p>
          <a:p>
            <a:pPr marL="987425"/>
            <a:r>
              <a:rPr lang="en-US" dirty="0"/>
              <a:t>Arm-hand function </a:t>
            </a:r>
          </a:p>
          <a:p>
            <a:pPr marL="987425"/>
            <a:r>
              <a:rPr lang="en-US" dirty="0"/>
              <a:t>Arm-hand skilled performance </a:t>
            </a:r>
          </a:p>
          <a:p>
            <a:pPr marL="0" indent="0">
              <a:buNone/>
            </a:pPr>
            <a:r>
              <a:rPr lang="en-US" dirty="0"/>
              <a:t>In participants with </a:t>
            </a:r>
          </a:p>
          <a:p>
            <a:pPr marL="987425"/>
            <a:r>
              <a:rPr lang="en-US" dirty="0"/>
              <a:t>(non)traumatic cervical SCI (C1-Th1)</a:t>
            </a:r>
          </a:p>
          <a:p>
            <a:pPr marL="987425"/>
            <a:r>
              <a:rPr lang="en-US" dirty="0"/>
              <a:t>AIS A-D</a:t>
            </a:r>
          </a:p>
          <a:p>
            <a:pPr marL="987425"/>
            <a:r>
              <a:rPr lang="en-US" dirty="0"/>
              <a:t>Subacute and chronic phase </a:t>
            </a:r>
          </a:p>
          <a:p>
            <a:pPr marL="987425"/>
            <a:r>
              <a:rPr lang="en-US" dirty="0"/>
              <a:t>≥ 16 year</a:t>
            </a:r>
          </a:p>
          <a:p>
            <a:pPr marL="987425"/>
            <a:endParaRPr lang="en-US" dirty="0"/>
          </a:p>
          <a:p>
            <a:pPr marL="0" indent="0">
              <a:buNone/>
            </a:pPr>
            <a:r>
              <a:rPr lang="en-US" dirty="0"/>
              <a:t>Effect sizes and mean effect sizes with Hedge’s g for both outcomes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A6D9AB-4400-48DC-B78B-8A04E2D3A2D7}"/>
              </a:ext>
            </a:extLst>
          </p:cNvPr>
          <p:cNvSpPr txBox="1">
            <a:spLocks/>
          </p:cNvSpPr>
          <p:nvPr/>
        </p:nvSpPr>
        <p:spPr>
          <a:xfrm>
            <a:off x="222080" y="234449"/>
            <a:ext cx="10515600" cy="446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Verdana "/>
              </a:rPr>
              <a:t>Method</a:t>
            </a:r>
            <a:endParaRPr lang="en-US" sz="4000" dirty="0"/>
          </a:p>
        </p:txBody>
      </p:sp>
      <p:pic>
        <p:nvPicPr>
          <p:cNvPr id="5" name="Picture 2" descr="https://www.uhasselt.be/media/dvijqpql/uhasselt-liggend.jpg">
            <a:extLst>
              <a:ext uri="{FF2B5EF4-FFF2-40B4-BE49-F238E27FC236}">
                <a16:creationId xmlns:a16="http://schemas.microsoft.com/office/drawing/2014/main" id="{44CBA6F5-B118-49B2-9E53-2862CC655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842" y="6249725"/>
            <a:ext cx="2106596" cy="49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65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37F2D1-2AEB-4FA9-9D79-D668A2444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080" y="1416711"/>
            <a:ext cx="11426922" cy="288634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588EEB7-2C85-49AD-B36B-5F1F946931A1}"/>
              </a:ext>
            </a:extLst>
          </p:cNvPr>
          <p:cNvSpPr txBox="1">
            <a:spLocks/>
          </p:cNvSpPr>
          <p:nvPr/>
        </p:nvSpPr>
        <p:spPr>
          <a:xfrm>
            <a:off x="222080" y="234449"/>
            <a:ext cx="10515600" cy="446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Verdana "/>
              </a:rPr>
              <a:t>Results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332B17-C19D-4A54-97C0-A285B53A67E8}"/>
              </a:ext>
            </a:extLst>
          </p:cNvPr>
          <p:cNvSpPr txBox="1"/>
          <p:nvPr/>
        </p:nvSpPr>
        <p:spPr>
          <a:xfrm>
            <a:off x="337399" y="787264"/>
            <a:ext cx="552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erdana "/>
              </a:rPr>
              <a:t>1. Arm-hand function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803049-B8E0-4D0F-9877-00D7943EE1D4}"/>
              </a:ext>
            </a:extLst>
          </p:cNvPr>
          <p:cNvSpPr/>
          <p:nvPr/>
        </p:nvSpPr>
        <p:spPr>
          <a:xfrm>
            <a:off x="5989009" y="3315313"/>
            <a:ext cx="1432723" cy="34351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3793F-7D60-4D8F-B1F7-D28C88A66DA1}"/>
              </a:ext>
            </a:extLst>
          </p:cNvPr>
          <p:cNvSpPr txBox="1"/>
          <p:nvPr/>
        </p:nvSpPr>
        <p:spPr>
          <a:xfrm>
            <a:off x="63568" y="6542363"/>
            <a:ext cx="2816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Verdana "/>
              </a:rPr>
              <a:t>Bertels</a:t>
            </a:r>
            <a:r>
              <a:rPr lang="en-US" sz="1200" dirty="0">
                <a:latin typeface="Verdana "/>
              </a:rPr>
              <a:t> et al., 2023 </a:t>
            </a:r>
          </a:p>
        </p:txBody>
      </p:sp>
      <p:pic>
        <p:nvPicPr>
          <p:cNvPr id="9" name="Picture 2" descr="https://www.uhasselt.be/media/dvijqpql/uhasselt-liggend.jpg">
            <a:extLst>
              <a:ext uri="{FF2B5EF4-FFF2-40B4-BE49-F238E27FC236}">
                <a16:creationId xmlns:a16="http://schemas.microsoft.com/office/drawing/2014/main" id="{5180513C-7F90-4332-96AB-DF0E70137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842" y="6249725"/>
            <a:ext cx="2106596" cy="49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460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88EEB7-2C85-49AD-B36B-5F1F946931A1}"/>
              </a:ext>
            </a:extLst>
          </p:cNvPr>
          <p:cNvSpPr txBox="1">
            <a:spLocks/>
          </p:cNvSpPr>
          <p:nvPr/>
        </p:nvSpPr>
        <p:spPr>
          <a:xfrm>
            <a:off x="222080" y="234449"/>
            <a:ext cx="10515600" cy="446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Verdana "/>
              </a:rPr>
              <a:t>Results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332B17-C19D-4A54-97C0-A285B53A67E8}"/>
              </a:ext>
            </a:extLst>
          </p:cNvPr>
          <p:cNvSpPr txBox="1"/>
          <p:nvPr/>
        </p:nvSpPr>
        <p:spPr>
          <a:xfrm>
            <a:off x="337399" y="787264"/>
            <a:ext cx="7657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erdana "/>
              </a:rPr>
              <a:t>2. Arm-hand skilled performance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D7F0B-2E0C-4469-B520-FE3DAD231286}"/>
              </a:ext>
            </a:extLst>
          </p:cNvPr>
          <p:cNvSpPr txBox="1"/>
          <p:nvPr/>
        </p:nvSpPr>
        <p:spPr>
          <a:xfrm>
            <a:off x="63568" y="6542363"/>
            <a:ext cx="2816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Verdana "/>
              </a:rPr>
              <a:t>Bertels</a:t>
            </a:r>
            <a:r>
              <a:rPr lang="en-US" sz="1200" dirty="0">
                <a:latin typeface="Verdana "/>
              </a:rPr>
              <a:t> et al., 2023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ABB17F-9A00-48C0-8B3F-1A79C6CB7E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604" r="579"/>
          <a:stretch/>
        </p:blipFill>
        <p:spPr>
          <a:xfrm>
            <a:off x="267148" y="1684421"/>
            <a:ext cx="11307495" cy="27913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803049-B8E0-4D0F-9877-00D7943EE1D4}"/>
              </a:ext>
            </a:extLst>
          </p:cNvPr>
          <p:cNvSpPr/>
          <p:nvPr/>
        </p:nvSpPr>
        <p:spPr>
          <a:xfrm>
            <a:off x="6649207" y="3628723"/>
            <a:ext cx="1386037" cy="30800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s://www.uhasselt.be/media/dvijqpql/uhasselt-liggend.jpg">
            <a:extLst>
              <a:ext uri="{FF2B5EF4-FFF2-40B4-BE49-F238E27FC236}">
                <a16:creationId xmlns:a16="http://schemas.microsoft.com/office/drawing/2014/main" id="{8E95D6F5-272C-468A-8776-B5C593935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842" y="6249725"/>
            <a:ext cx="2106596" cy="49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769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4C819F-2E40-4DD1-9EA1-36A861C1DD37}"/>
              </a:ext>
            </a:extLst>
          </p:cNvPr>
          <p:cNvSpPr txBox="1">
            <a:spLocks/>
          </p:cNvSpPr>
          <p:nvPr/>
        </p:nvSpPr>
        <p:spPr>
          <a:xfrm>
            <a:off x="222080" y="234449"/>
            <a:ext cx="10515600" cy="446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Verdana "/>
              </a:rPr>
              <a:t>Results</a:t>
            </a:r>
            <a:endParaRPr lang="en-US" sz="40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9CCA65B-BAC8-4914-B39E-76C7AD688B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192062"/>
              </p:ext>
            </p:extLst>
          </p:nvPr>
        </p:nvGraphicFramePr>
        <p:xfrm>
          <a:off x="991401" y="875281"/>
          <a:ext cx="10183529" cy="5748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9496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4C819F-2E40-4DD1-9EA1-36A861C1DD37}"/>
              </a:ext>
            </a:extLst>
          </p:cNvPr>
          <p:cNvSpPr txBox="1">
            <a:spLocks/>
          </p:cNvSpPr>
          <p:nvPr/>
        </p:nvSpPr>
        <p:spPr>
          <a:xfrm>
            <a:off x="222080" y="234449"/>
            <a:ext cx="10515600" cy="446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Verdana "/>
              </a:rPr>
              <a:t>Results</a:t>
            </a:r>
            <a:endParaRPr lang="en-US" sz="40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8E97E31-6182-4782-ACF9-CB3908A879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997690"/>
              </p:ext>
            </p:extLst>
          </p:nvPr>
        </p:nvGraphicFramePr>
        <p:xfrm>
          <a:off x="846667" y="955039"/>
          <a:ext cx="10752666" cy="566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1048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54D2F32-A48E-4BCF-A509-A9040EEC1A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068137"/>
              </p:ext>
            </p:extLst>
          </p:nvPr>
        </p:nvGraphicFramePr>
        <p:xfrm>
          <a:off x="1462062" y="797044"/>
          <a:ext cx="9972751" cy="6060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8AE0D0B-9291-4C4F-941E-FAFD367AF8C3}"/>
              </a:ext>
            </a:extLst>
          </p:cNvPr>
          <p:cNvSpPr txBox="1">
            <a:spLocks/>
          </p:cNvSpPr>
          <p:nvPr/>
        </p:nvSpPr>
        <p:spPr>
          <a:xfrm>
            <a:off x="222080" y="234449"/>
            <a:ext cx="10515600" cy="446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Verdana "/>
              </a:rPr>
              <a:t>Results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57415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8AE0D0B-9291-4C4F-941E-FAFD367AF8C3}"/>
              </a:ext>
            </a:extLst>
          </p:cNvPr>
          <p:cNvSpPr txBox="1">
            <a:spLocks/>
          </p:cNvSpPr>
          <p:nvPr/>
        </p:nvSpPr>
        <p:spPr>
          <a:xfrm>
            <a:off x="222080" y="234449"/>
            <a:ext cx="10515600" cy="446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Verdana "/>
              </a:rPr>
              <a:t>Results</a:t>
            </a:r>
            <a:endParaRPr lang="en-US" sz="40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F3C91BC-ECE5-4071-B4B8-BDD17DF237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932546"/>
              </p:ext>
            </p:extLst>
          </p:nvPr>
        </p:nvGraphicFramePr>
        <p:xfrm>
          <a:off x="1564640" y="765387"/>
          <a:ext cx="9442027" cy="593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7919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2A50234-7A8E-45C5-80E7-709B959E1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70914"/>
              </p:ext>
            </p:extLst>
          </p:nvPr>
        </p:nvGraphicFramePr>
        <p:xfrm>
          <a:off x="1554813" y="1055917"/>
          <a:ext cx="8917473" cy="5567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B04FD6F-20DA-469A-939E-319EEBAF2DE9}"/>
              </a:ext>
            </a:extLst>
          </p:cNvPr>
          <p:cNvSpPr txBox="1">
            <a:spLocks/>
          </p:cNvSpPr>
          <p:nvPr/>
        </p:nvSpPr>
        <p:spPr>
          <a:xfrm>
            <a:off x="222080" y="234449"/>
            <a:ext cx="10515600" cy="446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Verdana "/>
              </a:rPr>
              <a:t>Results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12015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04FD6F-20DA-469A-939E-319EEBAF2DE9}"/>
              </a:ext>
            </a:extLst>
          </p:cNvPr>
          <p:cNvSpPr txBox="1">
            <a:spLocks/>
          </p:cNvSpPr>
          <p:nvPr/>
        </p:nvSpPr>
        <p:spPr>
          <a:xfrm>
            <a:off x="222080" y="234449"/>
            <a:ext cx="10515600" cy="446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Verdana "/>
              </a:rPr>
              <a:t>Results</a:t>
            </a:r>
            <a:endParaRPr lang="en-US" sz="40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56006DB-7E4D-4937-BC59-560CFC1766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31894"/>
              </p:ext>
            </p:extLst>
          </p:nvPr>
        </p:nvGraphicFramePr>
        <p:xfrm>
          <a:off x="2052320" y="853440"/>
          <a:ext cx="7945119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118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E0DB92-CB32-48E6-AE13-57E7A998D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" t="371"/>
          <a:stretch>
            <a:fillRect/>
          </a:stretch>
        </p:blipFill>
        <p:spPr bwMode="auto">
          <a:xfrm>
            <a:off x="831850" y="2330284"/>
            <a:ext cx="1642926" cy="225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FAF992-82CA-4FC5-8954-D475E6A3B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1" y="3043073"/>
            <a:ext cx="945838" cy="55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FAA850-5797-4950-9B20-71E2A2A42097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981200" y="3097047"/>
            <a:ext cx="431801" cy="2245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C97667B-00AB-4C58-B087-F9E8537AE21F}"/>
              </a:ext>
            </a:extLst>
          </p:cNvPr>
          <p:cNvSpPr txBox="1"/>
          <p:nvPr/>
        </p:nvSpPr>
        <p:spPr>
          <a:xfrm>
            <a:off x="231352" y="1859692"/>
            <a:ext cx="334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Cervical spinal cord injury </a:t>
            </a:r>
          </a:p>
        </p:txBody>
      </p:sp>
      <p:pic>
        <p:nvPicPr>
          <p:cNvPr id="3074" name="Picture 2" descr="Bath, bathroom, disabled, handicapped, shower, toilet, wheelchair icon - Download on Iconfinder">
            <a:extLst>
              <a:ext uri="{FF2B5EF4-FFF2-40B4-BE49-F238E27FC236}">
                <a16:creationId xmlns:a16="http://schemas.microsoft.com/office/drawing/2014/main" id="{CF3E03DF-88DC-402C-9463-678AB5936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222" y="425441"/>
            <a:ext cx="2378718" cy="237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usiness, corporate, disabled, handicapped, presentation, wheelchair, working icon - Download on Iconfinder">
            <a:extLst>
              <a:ext uri="{FF2B5EF4-FFF2-40B4-BE49-F238E27FC236}">
                <a16:creationId xmlns:a16="http://schemas.microsoft.com/office/drawing/2014/main" id="{DE4A8ADB-86CB-4CD8-95D6-035F30F92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082" y="4053842"/>
            <a:ext cx="2257858" cy="225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39B899-43A2-412F-AE25-E42AB1D7C0F2}"/>
              </a:ext>
            </a:extLst>
          </p:cNvPr>
          <p:cNvSpPr txBox="1"/>
          <p:nvPr/>
        </p:nvSpPr>
        <p:spPr>
          <a:xfrm>
            <a:off x="4964222" y="56109"/>
            <a:ext cx="334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Activities of daily living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F853F9-268D-4895-AF3F-12EAFC2CC00D}"/>
              </a:ext>
            </a:extLst>
          </p:cNvPr>
          <p:cNvSpPr txBox="1"/>
          <p:nvPr/>
        </p:nvSpPr>
        <p:spPr>
          <a:xfrm>
            <a:off x="5087946" y="3479803"/>
            <a:ext cx="334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Participation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777ADE-8107-4E1C-B26A-A901CE985EC4}"/>
              </a:ext>
            </a:extLst>
          </p:cNvPr>
          <p:cNvSpPr txBox="1"/>
          <p:nvPr/>
        </p:nvSpPr>
        <p:spPr>
          <a:xfrm>
            <a:off x="8669051" y="2327861"/>
            <a:ext cx="3082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Improving arm-hand function </a:t>
            </a:r>
          </a:p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= </a:t>
            </a:r>
          </a:p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Essential part of functional recovery</a:t>
            </a:r>
          </a:p>
        </p:txBody>
      </p:sp>
      <p:pic>
        <p:nvPicPr>
          <p:cNvPr id="14" name="Picture 2" descr="https://www.uhasselt.be/media/dvijqpql/uhasselt-liggend.jpg">
            <a:extLst>
              <a:ext uri="{FF2B5EF4-FFF2-40B4-BE49-F238E27FC236}">
                <a16:creationId xmlns:a16="http://schemas.microsoft.com/office/drawing/2014/main" id="{D9324FF2-4C34-45D5-9542-904FB2193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842" y="6249725"/>
            <a:ext cx="2106596" cy="49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49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9BF3C-FE0B-43A6-8703-98B62A763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280" y="836163"/>
            <a:ext cx="11055520" cy="534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Based on limited number of motor training programs: 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Training modality skill training alone or combined with strength and endurance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8 task- oriented training components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Functional movements 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Clear functional goals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Real-life object manipulation 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Multiple movement planes </a:t>
            </a:r>
          </a:p>
          <a:p>
            <a:pPr lvl="1"/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Minimum training duration of 8 weeks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A4A3DF-A6D5-4886-B71A-3AAF9873669E}"/>
              </a:ext>
            </a:extLst>
          </p:cNvPr>
          <p:cNvSpPr txBox="1">
            <a:spLocks/>
          </p:cNvSpPr>
          <p:nvPr/>
        </p:nvSpPr>
        <p:spPr>
          <a:xfrm>
            <a:off x="222080" y="234449"/>
            <a:ext cx="10515600" cy="446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Verdana "/>
              </a:rPr>
              <a:t>Conclusion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B9D05-9BC4-495E-9A1F-71CA4CA90CC7}"/>
              </a:ext>
            </a:extLst>
          </p:cNvPr>
          <p:cNvSpPr txBox="1"/>
          <p:nvPr/>
        </p:nvSpPr>
        <p:spPr>
          <a:xfrm>
            <a:off x="6053621" y="2898631"/>
            <a:ext cx="4933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Total skill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Context-specific environment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Exercise variety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Bimanual practice </a:t>
            </a:r>
          </a:p>
        </p:txBody>
      </p:sp>
    </p:spTree>
    <p:extLst>
      <p:ext uri="{BB962C8B-B14F-4D97-AF65-F5344CB8AC3E}">
        <p14:creationId xmlns:p14="http://schemas.microsoft.com/office/powerpoint/2010/main" val="1447327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D0F9833-9C72-40D1-9AE1-A5E798EF3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595229"/>
              </p:ext>
            </p:extLst>
          </p:nvPr>
        </p:nvGraphicFramePr>
        <p:xfrm>
          <a:off x="479205" y="-391948"/>
          <a:ext cx="11143944" cy="7229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272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860BA-7AB6-4DE0-8CBC-726164F6E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80" y="234449"/>
            <a:ext cx="10515600" cy="44658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 "/>
              </a:rPr>
              <a:t>Objective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05644-B182-43FE-818E-A3F400209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80" y="850832"/>
            <a:ext cx="6188500" cy="532613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Explore the current motor training strategies and therapy dose dimensions in arm-hand training during rehabilitation in subacute cervical SCI </a:t>
            </a:r>
          </a:p>
          <a:p>
            <a:pPr marL="0" indent="0">
              <a:buNone/>
            </a:pPr>
            <a:endParaRPr lang="en-US" dirty="0">
              <a:latin typeface="Verdana 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C99ACB4-4D10-4E62-9DFF-53AA1A84D2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1714815"/>
              </p:ext>
            </p:extLst>
          </p:nvPr>
        </p:nvGraphicFramePr>
        <p:xfrm>
          <a:off x="5656439" y="400968"/>
          <a:ext cx="6833069" cy="6023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id="{B1DE3E87-4E35-4E90-8014-6355F7C85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40" y="6424859"/>
            <a:ext cx="51101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100" b="1" dirty="0">
                <a:latin typeface="Verdana" panose="020B0604030504040204" pitchFamily="34" charset="0"/>
              </a:rPr>
              <a:t>Clinical Trial Registration no</a:t>
            </a:r>
            <a:r>
              <a:rPr lang="en-AU" altLang="en-US" sz="1100" dirty="0">
                <a:latin typeface="Verdana" panose="020B0604030504040204" pitchFamily="34" charset="0"/>
              </a:rPr>
              <a:t>: NCT05452707</a:t>
            </a:r>
            <a:endParaRPr lang="en-US" altLang="en-US" sz="11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31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BF42C0-7C83-4753-A84C-3B6455739242}"/>
              </a:ext>
            </a:extLst>
          </p:cNvPr>
          <p:cNvSpPr txBox="1">
            <a:spLocks/>
          </p:cNvSpPr>
          <p:nvPr/>
        </p:nvSpPr>
        <p:spPr>
          <a:xfrm>
            <a:off x="222080" y="234449"/>
            <a:ext cx="10515600" cy="446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dirty="0">
                <a:latin typeface="Verdana "/>
              </a:rPr>
              <a:t>Method</a:t>
            </a:r>
            <a:r>
              <a:rPr lang="en-US" dirty="0">
                <a:latin typeface="Verdana "/>
              </a:rPr>
              <a:t> </a:t>
            </a:r>
            <a:r>
              <a:rPr lang="en-US" dirty="0"/>
              <a:t> </a:t>
            </a: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331884C5-D3A6-40ED-9412-0A67FA615BC1}"/>
              </a:ext>
            </a:extLst>
          </p:cNvPr>
          <p:cNvSpPr/>
          <p:nvPr/>
        </p:nvSpPr>
        <p:spPr>
          <a:xfrm>
            <a:off x="6332011" y="1019969"/>
            <a:ext cx="4939172" cy="2074949"/>
          </a:xfrm>
          <a:prstGeom prst="flowChartAlternateProcess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 least 25% of time arm/hand training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Given by therapist with at least 2 years of experience in rehabilitation </a:t>
            </a: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AF718805-3C6D-4C02-8D96-12A5E6C1799F}"/>
              </a:ext>
            </a:extLst>
          </p:cNvPr>
          <p:cNvSpPr/>
          <p:nvPr/>
        </p:nvSpPr>
        <p:spPr>
          <a:xfrm>
            <a:off x="920817" y="1021556"/>
            <a:ext cx="5132804" cy="2074948"/>
          </a:xfrm>
          <a:prstGeom prst="flowChartAlternateProcess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Persons with cervical spinal cord injury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Lesion between C1-Th1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AIS A-D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Between 4 – 8 weeks post injury </a:t>
            </a: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C279F7A-8B7F-4410-B68A-CEE2B34CAF9A}"/>
              </a:ext>
            </a:extLst>
          </p:cNvPr>
          <p:cNvSpPr/>
          <p:nvPr/>
        </p:nvSpPr>
        <p:spPr>
          <a:xfrm>
            <a:off x="920817" y="1021555"/>
            <a:ext cx="5132803" cy="471786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Inclusion</a:t>
            </a:r>
            <a:r>
              <a:rPr lang="en-US" sz="2000" dirty="0"/>
              <a:t>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participants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817CB69-20BF-4AB8-884A-08364A557D94}"/>
              </a:ext>
            </a:extLst>
          </p:cNvPr>
          <p:cNvSpPr/>
          <p:nvPr/>
        </p:nvSpPr>
        <p:spPr>
          <a:xfrm>
            <a:off x="6332011" y="1019969"/>
            <a:ext cx="4939172" cy="446588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Inclusion sessions</a:t>
            </a:r>
          </a:p>
        </p:txBody>
      </p:sp>
      <p:grpSp>
        <p:nvGrpSpPr>
          <p:cNvPr id="25" name="Group 23">
            <a:extLst>
              <a:ext uri="{FF2B5EF4-FFF2-40B4-BE49-F238E27FC236}">
                <a16:creationId xmlns:a16="http://schemas.microsoft.com/office/drawing/2014/main" id="{434BB8C9-9B46-496E-97E9-C5C1C598DC75}"/>
              </a:ext>
            </a:extLst>
          </p:cNvPr>
          <p:cNvGrpSpPr>
            <a:grpSpLocks/>
          </p:cNvGrpSpPr>
          <p:nvPr/>
        </p:nvGrpSpPr>
        <p:grpSpPr bwMode="auto">
          <a:xfrm>
            <a:off x="1865915" y="3429000"/>
            <a:ext cx="1532524" cy="1895670"/>
            <a:chOff x="-54579" y="2857979"/>
            <a:chExt cx="1533012" cy="1895428"/>
          </a:xfrm>
        </p:grpSpPr>
        <p:pic>
          <p:nvPicPr>
            <p:cNvPr id="26" name="Picture 15">
              <a:extLst>
                <a:ext uri="{FF2B5EF4-FFF2-40B4-BE49-F238E27FC236}">
                  <a16:creationId xmlns:a16="http://schemas.microsoft.com/office/drawing/2014/main" id="{C346A0A4-65A2-4830-8A49-8D0EF6C2A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579" y="2857979"/>
              <a:ext cx="1533012" cy="189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670BF6-C155-4871-849A-ED4342A4FAD5}"/>
                </a:ext>
              </a:extLst>
            </p:cNvPr>
            <p:cNvSpPr/>
            <p:nvPr/>
          </p:nvSpPr>
          <p:spPr>
            <a:xfrm>
              <a:off x="326885" y="3339956"/>
              <a:ext cx="767648" cy="1080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MM1</a:t>
              </a:r>
            </a:p>
          </p:txBody>
        </p:sp>
      </p:grpSp>
      <p:sp>
        <p:nvSpPr>
          <p:cNvPr id="34" name="TextBox 28">
            <a:extLst>
              <a:ext uri="{FF2B5EF4-FFF2-40B4-BE49-F238E27FC236}">
                <a16:creationId xmlns:a16="http://schemas.microsoft.com/office/drawing/2014/main" id="{6C76754F-4156-47DB-8610-5DA13EE25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527" y="5644075"/>
            <a:ext cx="30109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4-8 weeks post-injury</a:t>
            </a:r>
          </a:p>
        </p:txBody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id="{A11FFA2E-23F9-4595-B40E-F32C598B2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432" y="5634550"/>
            <a:ext cx="3168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12-16 weeks post-injury</a:t>
            </a:r>
          </a:p>
        </p:txBody>
      </p:sp>
      <p:sp>
        <p:nvSpPr>
          <p:cNvPr id="36" name="TextBox 30">
            <a:extLst>
              <a:ext uri="{FF2B5EF4-FFF2-40B4-BE49-F238E27FC236}">
                <a16:creationId xmlns:a16="http://schemas.microsoft.com/office/drawing/2014/main" id="{D6114B2E-6EA9-4A25-9357-EDF1110C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100" y="5639312"/>
            <a:ext cx="3373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20-24 weeks post-injury</a:t>
            </a:r>
          </a:p>
        </p:txBody>
      </p:sp>
      <p:pic>
        <p:nvPicPr>
          <p:cNvPr id="39" name="Picture 15">
            <a:extLst>
              <a:ext uri="{FF2B5EF4-FFF2-40B4-BE49-F238E27FC236}">
                <a16:creationId xmlns:a16="http://schemas.microsoft.com/office/drawing/2014/main" id="{C46C330E-469B-4545-963A-22DA29448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738" y="3468989"/>
            <a:ext cx="1532524" cy="189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0F784C4-A43A-43B8-95ED-7363A17CA7BC}"/>
              </a:ext>
            </a:extLst>
          </p:cNvPr>
          <p:cNvSpPr/>
          <p:nvPr/>
        </p:nvSpPr>
        <p:spPr bwMode="auto">
          <a:xfrm>
            <a:off x="5711081" y="3951028"/>
            <a:ext cx="767404" cy="1081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tx1"/>
                </a:solidFill>
              </a:rPr>
              <a:t>MM2</a:t>
            </a:r>
          </a:p>
        </p:txBody>
      </p:sp>
      <p:pic>
        <p:nvPicPr>
          <p:cNvPr id="41" name="Picture 15">
            <a:extLst>
              <a:ext uri="{FF2B5EF4-FFF2-40B4-BE49-F238E27FC236}">
                <a16:creationId xmlns:a16="http://schemas.microsoft.com/office/drawing/2014/main" id="{558341E6-17AD-477E-8188-3E13E29F4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731" y="3468989"/>
            <a:ext cx="1532524" cy="189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C5A4B8E4-646B-4975-93A1-ABAAAF2422CD}"/>
              </a:ext>
            </a:extLst>
          </p:cNvPr>
          <p:cNvSpPr/>
          <p:nvPr/>
        </p:nvSpPr>
        <p:spPr bwMode="auto">
          <a:xfrm>
            <a:off x="9341074" y="3951028"/>
            <a:ext cx="767404" cy="1081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tx1"/>
                </a:solidFill>
              </a:rPr>
              <a:t>MM3</a:t>
            </a:r>
          </a:p>
        </p:txBody>
      </p:sp>
    </p:spTree>
    <p:extLst>
      <p:ext uri="{BB962C8B-B14F-4D97-AF65-F5344CB8AC3E}">
        <p14:creationId xmlns:p14="http://schemas.microsoft.com/office/powerpoint/2010/main" val="3855154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96E0338-6811-4054-AA98-3335E82F0718}"/>
              </a:ext>
            </a:extLst>
          </p:cNvPr>
          <p:cNvSpPr txBox="1">
            <a:spLocks/>
          </p:cNvSpPr>
          <p:nvPr/>
        </p:nvSpPr>
        <p:spPr>
          <a:xfrm>
            <a:off x="222080" y="234449"/>
            <a:ext cx="10515600" cy="446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dirty="0">
                <a:latin typeface="Verdana "/>
              </a:rPr>
              <a:t>Method</a:t>
            </a:r>
            <a:r>
              <a:rPr lang="en-US" dirty="0">
                <a:latin typeface="Verdana "/>
              </a:rPr>
              <a:t> </a:t>
            </a:r>
            <a:r>
              <a:rPr lang="en-US" dirty="0"/>
              <a:t> 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A758FC5-4143-4622-80AD-BD117EA80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081146"/>
              </p:ext>
            </p:extLst>
          </p:nvPr>
        </p:nvGraphicFramePr>
        <p:xfrm>
          <a:off x="1158893" y="719646"/>
          <a:ext cx="10342010" cy="5788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0238">
                  <a:extLst>
                    <a:ext uri="{9D8B030D-6E8A-4147-A177-3AD203B41FA5}">
                      <a16:colId xmlns:a16="http://schemas.microsoft.com/office/drawing/2014/main" val="649941341"/>
                    </a:ext>
                  </a:extLst>
                </a:gridCol>
                <a:gridCol w="1563328">
                  <a:extLst>
                    <a:ext uri="{9D8B030D-6E8A-4147-A177-3AD203B41FA5}">
                      <a16:colId xmlns:a16="http://schemas.microsoft.com/office/drawing/2014/main" val="2729090644"/>
                    </a:ext>
                  </a:extLst>
                </a:gridCol>
                <a:gridCol w="2284861">
                  <a:extLst>
                    <a:ext uri="{9D8B030D-6E8A-4147-A177-3AD203B41FA5}">
                      <a16:colId xmlns:a16="http://schemas.microsoft.com/office/drawing/2014/main" val="768220818"/>
                    </a:ext>
                  </a:extLst>
                </a:gridCol>
                <a:gridCol w="1683583">
                  <a:extLst>
                    <a:ext uri="{9D8B030D-6E8A-4147-A177-3AD203B41FA5}">
                      <a16:colId xmlns:a16="http://schemas.microsoft.com/office/drawing/2014/main" val="3402738608"/>
                    </a:ext>
                  </a:extLst>
                </a:gridCol>
              </a:tblGrid>
              <a:tr h="422285">
                <a:tc>
                  <a:txBody>
                    <a:bodyPr/>
                    <a:lstStyle/>
                    <a:p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19" marR="91419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Observer</a:t>
                      </a:r>
                    </a:p>
                  </a:txBody>
                  <a:tcPr marL="91419" marR="91419" marT="45711" marB="4571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Video-recordings</a:t>
                      </a:r>
                    </a:p>
                  </a:txBody>
                  <a:tcPr marL="91419" marR="91419" marT="45711" marB="4571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PROM </a:t>
                      </a:r>
                    </a:p>
                  </a:txBody>
                  <a:tcPr marL="91419" marR="91419" marT="45711" marB="4571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766408"/>
                  </a:ext>
                </a:extLst>
              </a:tr>
              <a:tr h="49681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Motor training strategies </a:t>
                      </a: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7759813"/>
                  </a:ext>
                </a:extLst>
              </a:tr>
              <a:tr h="49681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 Training modality </a:t>
                      </a: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639583"/>
                  </a:ext>
                </a:extLst>
              </a:tr>
              <a:tr h="49681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 Task-oriented training components </a:t>
                      </a: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03517"/>
                  </a:ext>
                </a:extLst>
              </a:tr>
              <a:tr h="49681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Therapy dose dimensions</a:t>
                      </a: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125376"/>
                  </a:ext>
                </a:extLst>
              </a:tr>
              <a:tr h="49681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 Planned therapy time</a:t>
                      </a: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303317"/>
                  </a:ext>
                </a:extLst>
              </a:tr>
              <a:tr h="49681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 Session length</a:t>
                      </a: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488381"/>
                  </a:ext>
                </a:extLst>
              </a:tr>
              <a:tr h="59639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 Session density</a:t>
                      </a: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072660"/>
                  </a:ext>
                </a:extLst>
              </a:tr>
              <a:tr h="59639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 Session intensity objectively  </a:t>
                      </a: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300426"/>
                  </a:ext>
                </a:extLst>
              </a:tr>
              <a:tr h="59639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5. Session difficulty</a:t>
                      </a: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232230"/>
                  </a:ext>
                </a:extLst>
              </a:tr>
              <a:tr h="59639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6. Session intensity subjectively </a:t>
                      </a: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19" marR="9141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776179"/>
                  </a:ext>
                </a:extLst>
              </a:tr>
            </a:tbl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3F0F3580-E59A-4E2F-B284-1B2F311E9AFE}"/>
              </a:ext>
            </a:extLst>
          </p:cNvPr>
          <p:cNvSpPr/>
          <p:nvPr/>
        </p:nvSpPr>
        <p:spPr>
          <a:xfrm>
            <a:off x="6503486" y="1687504"/>
            <a:ext cx="352069" cy="366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8CC1F99-23AE-45CB-B8AD-424811CA5470}"/>
              </a:ext>
            </a:extLst>
          </p:cNvPr>
          <p:cNvSpPr/>
          <p:nvPr/>
        </p:nvSpPr>
        <p:spPr>
          <a:xfrm>
            <a:off x="8379192" y="1714016"/>
            <a:ext cx="352069" cy="366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3F95D8C-2108-4277-A14F-D608B671FD12}"/>
              </a:ext>
            </a:extLst>
          </p:cNvPr>
          <p:cNvSpPr/>
          <p:nvPr/>
        </p:nvSpPr>
        <p:spPr>
          <a:xfrm>
            <a:off x="6503486" y="2201752"/>
            <a:ext cx="352069" cy="366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17E4BA2-BB54-4A46-A305-0BC1BF652E7B}"/>
              </a:ext>
            </a:extLst>
          </p:cNvPr>
          <p:cNvSpPr/>
          <p:nvPr/>
        </p:nvSpPr>
        <p:spPr>
          <a:xfrm>
            <a:off x="6503486" y="3185424"/>
            <a:ext cx="352069" cy="366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E241E74-2559-467F-968F-4CB94A8B2E96}"/>
              </a:ext>
            </a:extLst>
          </p:cNvPr>
          <p:cNvSpPr/>
          <p:nvPr/>
        </p:nvSpPr>
        <p:spPr>
          <a:xfrm>
            <a:off x="6503485" y="3679860"/>
            <a:ext cx="352069" cy="366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AD844BF-4557-49EA-A134-808EF1D52050}"/>
              </a:ext>
            </a:extLst>
          </p:cNvPr>
          <p:cNvSpPr/>
          <p:nvPr/>
        </p:nvSpPr>
        <p:spPr>
          <a:xfrm>
            <a:off x="6503485" y="4232945"/>
            <a:ext cx="352069" cy="366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F6D482-1733-422C-BBEA-E11B1AFCA90B}"/>
              </a:ext>
            </a:extLst>
          </p:cNvPr>
          <p:cNvSpPr/>
          <p:nvPr/>
        </p:nvSpPr>
        <p:spPr>
          <a:xfrm>
            <a:off x="8379192" y="4232945"/>
            <a:ext cx="352069" cy="366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B32ECE4-CCDD-4191-BDCE-B278D358B2E1}"/>
              </a:ext>
            </a:extLst>
          </p:cNvPr>
          <p:cNvSpPr/>
          <p:nvPr/>
        </p:nvSpPr>
        <p:spPr>
          <a:xfrm>
            <a:off x="10561645" y="5432855"/>
            <a:ext cx="352069" cy="366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8E9B15E-479B-48D1-9CD5-8C91A76A30CC}"/>
              </a:ext>
            </a:extLst>
          </p:cNvPr>
          <p:cNvSpPr/>
          <p:nvPr/>
        </p:nvSpPr>
        <p:spPr>
          <a:xfrm>
            <a:off x="6503485" y="4846901"/>
            <a:ext cx="352069" cy="366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A48D626-6554-4980-AEBE-D12496EDDB44}"/>
              </a:ext>
            </a:extLst>
          </p:cNvPr>
          <p:cNvSpPr/>
          <p:nvPr/>
        </p:nvSpPr>
        <p:spPr>
          <a:xfrm>
            <a:off x="8379192" y="4846901"/>
            <a:ext cx="352069" cy="366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8C8599B-1EBF-496A-ABCB-2473B5ECA82F}"/>
              </a:ext>
            </a:extLst>
          </p:cNvPr>
          <p:cNvSpPr/>
          <p:nvPr/>
        </p:nvSpPr>
        <p:spPr>
          <a:xfrm>
            <a:off x="10566533" y="6002266"/>
            <a:ext cx="352069" cy="366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31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D416BC-EC5B-4A3F-828D-DFCE283F663E}"/>
              </a:ext>
            </a:extLst>
          </p:cNvPr>
          <p:cNvSpPr txBox="1">
            <a:spLocks/>
          </p:cNvSpPr>
          <p:nvPr/>
        </p:nvSpPr>
        <p:spPr>
          <a:xfrm>
            <a:off x="222080" y="234449"/>
            <a:ext cx="10515600" cy="446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Verdana "/>
              </a:rPr>
              <a:t>Results </a:t>
            </a:r>
            <a:r>
              <a:rPr lang="en-US" dirty="0"/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C6B3FB-435B-4BD0-A4F2-FA3EA3BC0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155479"/>
              </p:ext>
            </p:extLst>
          </p:nvPr>
        </p:nvGraphicFramePr>
        <p:xfrm>
          <a:off x="1499551" y="1078413"/>
          <a:ext cx="9972012" cy="79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029">
                  <a:extLst>
                    <a:ext uri="{9D8B030D-6E8A-4147-A177-3AD203B41FA5}">
                      <a16:colId xmlns:a16="http://schemas.microsoft.com/office/drawing/2014/main" val="492668712"/>
                    </a:ext>
                  </a:extLst>
                </a:gridCol>
                <a:gridCol w="1502631">
                  <a:extLst>
                    <a:ext uri="{9D8B030D-6E8A-4147-A177-3AD203B41FA5}">
                      <a16:colId xmlns:a16="http://schemas.microsoft.com/office/drawing/2014/main" val="1160479199"/>
                    </a:ext>
                  </a:extLst>
                </a:gridCol>
                <a:gridCol w="2458852">
                  <a:extLst>
                    <a:ext uri="{9D8B030D-6E8A-4147-A177-3AD203B41FA5}">
                      <a16:colId xmlns:a16="http://schemas.microsoft.com/office/drawing/2014/main" val="2363079207"/>
                    </a:ext>
                  </a:extLst>
                </a:gridCol>
                <a:gridCol w="4644500">
                  <a:extLst>
                    <a:ext uri="{9D8B030D-6E8A-4147-A177-3AD203B41FA5}">
                      <a16:colId xmlns:a16="http://schemas.microsoft.com/office/drawing/2014/main" val="341778351"/>
                    </a:ext>
                  </a:extLst>
                </a:gridCol>
              </a:tblGrid>
              <a:tr h="3936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AIS</a:t>
                      </a:r>
                    </a:p>
                  </a:txBody>
                  <a:tcPr marT="45670" marB="456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Lesions</a:t>
                      </a:r>
                    </a:p>
                  </a:txBody>
                  <a:tcPr marT="45670" marB="456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Age (mean ± SD)</a:t>
                      </a:r>
                    </a:p>
                  </a:txBody>
                  <a:tcPr marT="45670" marB="456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Post-injury in weeks (mean ± SD)</a:t>
                      </a:r>
                    </a:p>
                  </a:txBody>
                  <a:tcPr marT="45670" marB="456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815799"/>
                  </a:ext>
                </a:extLst>
              </a:tr>
              <a:tr h="3469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B-D</a:t>
                      </a:r>
                    </a:p>
                  </a:txBody>
                  <a:tcPr marT="45670" marB="456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C1-C5</a:t>
                      </a:r>
                    </a:p>
                  </a:txBody>
                  <a:tcPr marT="45670" marB="456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54.4 ± 12.9</a:t>
                      </a:r>
                    </a:p>
                  </a:txBody>
                  <a:tcPr marT="45670" marB="456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6.7 ± 1.8</a:t>
                      </a:r>
                    </a:p>
                  </a:txBody>
                  <a:tcPr marT="45670" marB="4567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399291"/>
                  </a:ext>
                </a:extLst>
              </a:tr>
            </a:tbl>
          </a:graphicData>
        </a:graphic>
      </p:graphicFrame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8D98E73-CD02-4CAE-A7EF-8A005B2A4F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" y="716932"/>
            <a:ext cx="1206500" cy="1112837"/>
          </a:xfrm>
        </p:spPr>
      </p:pic>
      <p:sp>
        <p:nvSpPr>
          <p:cNvPr id="7" name="TextBox 16">
            <a:extLst>
              <a:ext uri="{FF2B5EF4-FFF2-40B4-BE49-F238E27FC236}">
                <a16:creationId xmlns:a16="http://schemas.microsoft.com/office/drawing/2014/main" id="{BD92A9CE-A9D7-477F-9820-40A6FCFA1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575" y="631825"/>
            <a:ext cx="1536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N =13 </a:t>
            </a:r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99186D45-AD7E-477F-A3ED-FD004BABB169}"/>
              </a:ext>
            </a:extLst>
          </p:cNvPr>
          <p:cNvGrpSpPr>
            <a:grpSpLocks/>
          </p:cNvGrpSpPr>
          <p:nvPr/>
        </p:nvGrpSpPr>
        <p:grpSpPr bwMode="auto">
          <a:xfrm>
            <a:off x="219075" y="2715969"/>
            <a:ext cx="1280476" cy="1513742"/>
            <a:chOff x="1253760" y="2016075"/>
            <a:chExt cx="1065552" cy="1317457"/>
          </a:xfrm>
        </p:grpSpPr>
        <p:pic>
          <p:nvPicPr>
            <p:cNvPr id="9" name="Picture 18">
              <a:extLst>
                <a:ext uri="{FF2B5EF4-FFF2-40B4-BE49-F238E27FC236}">
                  <a16:creationId xmlns:a16="http://schemas.microsoft.com/office/drawing/2014/main" id="{342B5356-92C4-4354-ADDA-3087C3B0ED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760" y="2016075"/>
              <a:ext cx="1065552" cy="131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CBD522-9C88-4109-B69A-CC444E959DDE}"/>
                </a:ext>
              </a:extLst>
            </p:cNvPr>
            <p:cNvSpPr/>
            <p:nvPr/>
          </p:nvSpPr>
          <p:spPr>
            <a:xfrm>
              <a:off x="1480507" y="2347820"/>
              <a:ext cx="547046" cy="779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050" b="1" dirty="0">
                  <a:solidFill>
                    <a:schemeClr val="tx1"/>
                  </a:solidFill>
                </a:rPr>
                <a:t>Sessions</a:t>
              </a:r>
            </a:p>
          </p:txBody>
        </p:sp>
      </p:grpSp>
      <p:sp>
        <p:nvSpPr>
          <p:cNvPr id="11" name="TextBox 21">
            <a:extLst>
              <a:ext uri="{FF2B5EF4-FFF2-40B4-BE49-F238E27FC236}">
                <a16:creationId xmlns:a16="http://schemas.microsoft.com/office/drawing/2014/main" id="{9BAE7192-D2FE-4148-8015-79E2A0E43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575" y="2503148"/>
            <a:ext cx="1536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N =240 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D5CB4D2-152B-4D8A-8EEE-94A1AB9EEE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561517"/>
              </p:ext>
            </p:extLst>
          </p:nvPr>
        </p:nvGraphicFramePr>
        <p:xfrm>
          <a:off x="1066875" y="3281364"/>
          <a:ext cx="4775660" cy="3080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B59C7DA-F700-4B5A-A4AC-4CA9199630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466970"/>
              </p:ext>
            </p:extLst>
          </p:nvPr>
        </p:nvGraphicFramePr>
        <p:xfrm>
          <a:off x="1059378" y="3200402"/>
          <a:ext cx="5351582" cy="342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4A986D6-9D1C-422E-944C-3303BDA62E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550594"/>
              </p:ext>
            </p:extLst>
          </p:nvPr>
        </p:nvGraphicFramePr>
        <p:xfrm>
          <a:off x="5842535" y="3200401"/>
          <a:ext cx="6130390" cy="342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16635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E76A3B5-1B05-4C28-927A-5B7882593EE9}"/>
              </a:ext>
            </a:extLst>
          </p:cNvPr>
          <p:cNvSpPr txBox="1">
            <a:spLocks/>
          </p:cNvSpPr>
          <p:nvPr/>
        </p:nvSpPr>
        <p:spPr>
          <a:xfrm>
            <a:off x="222080" y="234449"/>
            <a:ext cx="10515600" cy="446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Verdana "/>
              </a:rPr>
              <a:t>Results </a:t>
            </a:r>
            <a:r>
              <a:rPr lang="en-US" dirty="0"/>
              <a:t>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7DB859D-8049-4B4B-8CC5-CFD9334E2E28}"/>
              </a:ext>
            </a:extLst>
          </p:cNvPr>
          <p:cNvGraphicFramePr>
            <a:graphicFrameLocks/>
          </p:cNvGraphicFramePr>
          <p:nvPr/>
        </p:nvGraphicFramePr>
        <p:xfrm>
          <a:off x="1594088" y="532993"/>
          <a:ext cx="9623204" cy="620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327E4BB-54B5-425E-9489-502425E07C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65704"/>
              </p:ext>
            </p:extLst>
          </p:nvPr>
        </p:nvGraphicFramePr>
        <p:xfrm>
          <a:off x="2249325" y="532993"/>
          <a:ext cx="7339650" cy="620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https://www.uhasselt.be/media/dvijqpql/uhasselt-liggend.jpg">
            <a:extLst>
              <a:ext uri="{FF2B5EF4-FFF2-40B4-BE49-F238E27FC236}">
                <a16:creationId xmlns:a16="http://schemas.microsoft.com/office/drawing/2014/main" id="{80B12FA3-75CD-4361-88DA-BEEED28B3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842" y="6249725"/>
            <a:ext cx="2106596" cy="49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9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E76A3B5-1B05-4C28-927A-5B7882593EE9}"/>
              </a:ext>
            </a:extLst>
          </p:cNvPr>
          <p:cNvSpPr txBox="1">
            <a:spLocks/>
          </p:cNvSpPr>
          <p:nvPr/>
        </p:nvSpPr>
        <p:spPr>
          <a:xfrm>
            <a:off x="222080" y="234449"/>
            <a:ext cx="10515600" cy="446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Verdana "/>
              </a:rPr>
              <a:t>Results </a:t>
            </a:r>
            <a:r>
              <a:rPr lang="en-US" dirty="0"/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F2BC117-9BCF-407A-B0BD-99AF28A935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235843"/>
              </p:ext>
            </p:extLst>
          </p:nvPr>
        </p:nvGraphicFramePr>
        <p:xfrm>
          <a:off x="2082800" y="681037"/>
          <a:ext cx="8544560" cy="594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2110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8B4152-CDE0-491E-B3C8-D4C89E86B231}"/>
              </a:ext>
            </a:extLst>
          </p:cNvPr>
          <p:cNvSpPr txBox="1">
            <a:spLocks/>
          </p:cNvSpPr>
          <p:nvPr/>
        </p:nvSpPr>
        <p:spPr>
          <a:xfrm>
            <a:off x="222080" y="234449"/>
            <a:ext cx="10515600" cy="446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Verdana "/>
              </a:rPr>
              <a:t>Systematic review versus observation study  </a:t>
            </a:r>
            <a:r>
              <a:rPr lang="en-US" dirty="0"/>
              <a:t>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70BD9DC-F3C6-4F4A-A81F-EF5133B73C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187820"/>
              </p:ext>
            </p:extLst>
          </p:nvPr>
        </p:nvGraphicFramePr>
        <p:xfrm>
          <a:off x="381408" y="938849"/>
          <a:ext cx="6180757" cy="454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6A062A-AD6D-4B78-B79E-79DAD4C874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215608"/>
              </p:ext>
            </p:extLst>
          </p:nvPr>
        </p:nvGraphicFramePr>
        <p:xfrm>
          <a:off x="6366842" y="681038"/>
          <a:ext cx="6180757" cy="6034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7458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EE1EE0-FE5C-49C3-AF74-1BB2A4013F6C}"/>
              </a:ext>
            </a:extLst>
          </p:cNvPr>
          <p:cNvSpPr txBox="1"/>
          <p:nvPr/>
        </p:nvSpPr>
        <p:spPr>
          <a:xfrm>
            <a:off x="352212" y="284386"/>
            <a:ext cx="270256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 "/>
              </a:rPr>
              <a:t>Basic skill training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0296F2-4BBD-4D90-AE95-BA04807BC571}"/>
              </a:ext>
            </a:extLst>
          </p:cNvPr>
          <p:cNvSpPr txBox="1"/>
          <p:nvPr/>
        </p:nvSpPr>
        <p:spPr>
          <a:xfrm>
            <a:off x="352212" y="799253"/>
            <a:ext cx="2702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Sitting balance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395EBC-D780-44B8-8844-B23C792AF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12" y="1122419"/>
            <a:ext cx="1031922" cy="13159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BD00FF-EA7A-4412-9641-A891807738B3}"/>
              </a:ext>
            </a:extLst>
          </p:cNvPr>
          <p:cNvSpPr txBox="1"/>
          <p:nvPr/>
        </p:nvSpPr>
        <p:spPr>
          <a:xfrm>
            <a:off x="352212" y="2502746"/>
            <a:ext cx="2702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Fine hand use</a:t>
            </a:r>
          </a:p>
        </p:txBody>
      </p:sp>
      <p:pic>
        <p:nvPicPr>
          <p:cNvPr id="9" name="Picture 24" descr="Career, disabled, drawing, handicapped, job, wheelchair, working icon - Download on Iconfinder">
            <a:extLst>
              <a:ext uri="{FF2B5EF4-FFF2-40B4-BE49-F238E27FC236}">
                <a16:creationId xmlns:a16="http://schemas.microsoft.com/office/drawing/2014/main" id="{36B84CEF-F996-43BF-A754-AFD65E1DD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2" y="2778007"/>
            <a:ext cx="1346953" cy="134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B9A920-1E95-44FA-AC96-32F503C849FC}"/>
              </a:ext>
            </a:extLst>
          </p:cNvPr>
          <p:cNvSpPr txBox="1"/>
          <p:nvPr/>
        </p:nvSpPr>
        <p:spPr>
          <a:xfrm>
            <a:off x="347885" y="4334932"/>
            <a:ext cx="2702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Hand arm use</a:t>
            </a:r>
          </a:p>
        </p:txBody>
      </p:sp>
      <p:pic>
        <p:nvPicPr>
          <p:cNvPr id="11" name="Picture 2" descr="Boccia, disabled, game, handicapped, paralympic, sport, wheelchair icon - Download on Iconfinder">
            <a:extLst>
              <a:ext uri="{FF2B5EF4-FFF2-40B4-BE49-F238E27FC236}">
                <a16:creationId xmlns:a16="http://schemas.microsoft.com/office/drawing/2014/main" id="{021CDEE9-B3C6-4641-B7E7-9361EB975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85" y="4722442"/>
            <a:ext cx="1336305" cy="13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5D81B4-EF81-4B61-9403-CA77C89C1E82}"/>
              </a:ext>
            </a:extLst>
          </p:cNvPr>
          <p:cNvSpPr txBox="1"/>
          <p:nvPr/>
        </p:nvSpPr>
        <p:spPr>
          <a:xfrm>
            <a:off x="3589866" y="284386"/>
            <a:ext cx="782997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 "/>
              </a:rPr>
              <a:t>Complex skill training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792F0B-C9A0-40F3-B235-0624674B9E6B}"/>
              </a:ext>
            </a:extLst>
          </p:cNvPr>
          <p:cNvSpPr txBox="1"/>
          <p:nvPr/>
        </p:nvSpPr>
        <p:spPr>
          <a:xfrm>
            <a:off x="3484879" y="799252"/>
            <a:ext cx="2702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Washing oneself </a:t>
            </a:r>
          </a:p>
        </p:txBody>
      </p:sp>
      <p:pic>
        <p:nvPicPr>
          <p:cNvPr id="14" name="Picture 8" descr="Bath, bathroom, disabled, handicapped, shower, toilet, wheelchair icon - Download on Iconfinder">
            <a:extLst>
              <a:ext uri="{FF2B5EF4-FFF2-40B4-BE49-F238E27FC236}">
                <a16:creationId xmlns:a16="http://schemas.microsoft.com/office/drawing/2014/main" id="{F1AE2441-A6E1-4637-8108-72E3B5E34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5" t="12447" b="20380"/>
          <a:stretch/>
        </p:blipFill>
        <p:spPr bwMode="auto">
          <a:xfrm>
            <a:off x="3549461" y="1203019"/>
            <a:ext cx="1287022" cy="131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E8AFBF-29DA-4E1B-A35A-BE356EBDCE8D}"/>
              </a:ext>
            </a:extLst>
          </p:cNvPr>
          <p:cNvSpPr txBox="1"/>
          <p:nvPr/>
        </p:nvSpPr>
        <p:spPr>
          <a:xfrm>
            <a:off x="3484879" y="2599603"/>
            <a:ext cx="2702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Caring for body parts </a:t>
            </a:r>
          </a:p>
        </p:txBody>
      </p:sp>
      <p:pic>
        <p:nvPicPr>
          <p:cNvPr id="16" name="Picture 16" descr="Combing, grooming, guy, hair, mirror, personal icon - Download on Iconfinder">
            <a:extLst>
              <a:ext uri="{FF2B5EF4-FFF2-40B4-BE49-F238E27FC236}">
                <a16:creationId xmlns:a16="http://schemas.microsoft.com/office/drawing/2014/main" id="{A093C7F5-8254-48D5-8441-A2FFE5C91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67" y="3003370"/>
            <a:ext cx="1234704" cy="123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846F7B-D0D9-4ADC-A127-77CD75010A2C}"/>
              </a:ext>
            </a:extLst>
          </p:cNvPr>
          <p:cNvSpPr txBox="1"/>
          <p:nvPr/>
        </p:nvSpPr>
        <p:spPr>
          <a:xfrm>
            <a:off x="3393440" y="4318676"/>
            <a:ext cx="2702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Toileting</a:t>
            </a:r>
          </a:p>
        </p:txBody>
      </p:sp>
      <p:pic>
        <p:nvPicPr>
          <p:cNvPr id="18" name="Picture 18" descr="Aid, amputee, disabled, facility, handicap, oku, toilet icon - Download on Iconfinder">
            <a:extLst>
              <a:ext uri="{FF2B5EF4-FFF2-40B4-BE49-F238E27FC236}">
                <a16:creationId xmlns:a16="http://schemas.microsoft.com/office/drawing/2014/main" id="{C4B0A4CE-3784-476A-919C-2AC02538F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20095" r="28358"/>
          <a:stretch/>
        </p:blipFill>
        <p:spPr bwMode="auto">
          <a:xfrm>
            <a:off x="3589866" y="4722442"/>
            <a:ext cx="1004973" cy="130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D02FE30-F909-4C00-9627-0365700F318E}"/>
              </a:ext>
            </a:extLst>
          </p:cNvPr>
          <p:cNvSpPr txBox="1"/>
          <p:nvPr/>
        </p:nvSpPr>
        <p:spPr>
          <a:xfrm>
            <a:off x="9624906" y="799252"/>
            <a:ext cx="2702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Preparing meals</a:t>
            </a:r>
          </a:p>
        </p:txBody>
      </p:sp>
      <p:pic>
        <p:nvPicPr>
          <p:cNvPr id="20" name="Picture 14" descr="Cloth, grooming, guy, man, personal, t-shirt, wearing icon - Download on Iconfinder">
            <a:extLst>
              <a:ext uri="{FF2B5EF4-FFF2-40B4-BE49-F238E27FC236}">
                <a16:creationId xmlns:a16="http://schemas.microsoft.com/office/drawing/2014/main" id="{55223C81-A199-4859-AB5B-F0EFAA68E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13" y="1186494"/>
            <a:ext cx="1315982" cy="131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075B036-EB84-489B-B3A7-EC6A9E8B3924}"/>
              </a:ext>
            </a:extLst>
          </p:cNvPr>
          <p:cNvSpPr txBox="1"/>
          <p:nvPr/>
        </p:nvSpPr>
        <p:spPr>
          <a:xfrm>
            <a:off x="6715273" y="2566553"/>
            <a:ext cx="2702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Eating </a:t>
            </a:r>
          </a:p>
        </p:txBody>
      </p:sp>
      <p:pic>
        <p:nvPicPr>
          <p:cNvPr id="22" name="Picture 12" descr="Dining, eat, eating, meal, phone, playing, man icon - Download on Iconfinder">
            <a:extLst>
              <a:ext uri="{FF2B5EF4-FFF2-40B4-BE49-F238E27FC236}">
                <a16:creationId xmlns:a16="http://schemas.microsoft.com/office/drawing/2014/main" id="{A96312AA-EA50-4DA1-B3EA-480406633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7" y="2953795"/>
            <a:ext cx="1346953" cy="134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8D0BF83-4A43-4F51-8C35-9B87D5C4CDAD}"/>
              </a:ext>
            </a:extLst>
          </p:cNvPr>
          <p:cNvSpPr txBox="1"/>
          <p:nvPr/>
        </p:nvSpPr>
        <p:spPr>
          <a:xfrm>
            <a:off x="6712828" y="4364825"/>
            <a:ext cx="2702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Drinking </a:t>
            </a:r>
          </a:p>
        </p:txBody>
      </p:sp>
      <p:pic>
        <p:nvPicPr>
          <p:cNvPr id="24" name="Picture 10" descr="Beer, disabled, drinking, handicapped, life, social, wheelchair icon - Download on Iconfinder">
            <a:extLst>
              <a:ext uri="{FF2B5EF4-FFF2-40B4-BE49-F238E27FC236}">
                <a16:creationId xmlns:a16="http://schemas.microsoft.com/office/drawing/2014/main" id="{FA80A78E-57A1-4744-93F2-6A5C55EFC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5" r="1600" b="20204"/>
          <a:stretch/>
        </p:blipFill>
        <p:spPr bwMode="auto">
          <a:xfrm>
            <a:off x="6706508" y="4752066"/>
            <a:ext cx="2186727" cy="130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DEFDFBE-67A1-4F00-AB7F-3E1FFDD5FE12}"/>
              </a:ext>
            </a:extLst>
          </p:cNvPr>
          <p:cNvSpPr txBox="1"/>
          <p:nvPr/>
        </p:nvSpPr>
        <p:spPr>
          <a:xfrm>
            <a:off x="6554892" y="799252"/>
            <a:ext cx="2702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Dressing</a:t>
            </a:r>
          </a:p>
        </p:txBody>
      </p:sp>
      <p:pic>
        <p:nvPicPr>
          <p:cNvPr id="26" name="Picture 6" descr="Cooking, disabled, handicapped, independent, kitchen, self reliance, self reliant icon - Download on Iconfinder">
            <a:extLst>
              <a:ext uri="{FF2B5EF4-FFF2-40B4-BE49-F238E27FC236}">
                <a16:creationId xmlns:a16="http://schemas.microsoft.com/office/drawing/2014/main" id="{F11DFABB-81C6-4B1A-9749-20043F521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524" y="1225503"/>
            <a:ext cx="1315982" cy="131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5A1A98D-9516-4D13-A0C2-1CEEEDB5A9F0}"/>
              </a:ext>
            </a:extLst>
          </p:cNvPr>
          <p:cNvSpPr txBox="1"/>
          <p:nvPr/>
        </p:nvSpPr>
        <p:spPr>
          <a:xfrm>
            <a:off x="9489440" y="2644571"/>
            <a:ext cx="2702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Doing housework</a:t>
            </a:r>
          </a:p>
        </p:txBody>
      </p:sp>
      <p:pic>
        <p:nvPicPr>
          <p:cNvPr id="28" name="Picture 4" descr="Chores, disabled, handicapped, independent, laundry, washing machine, wheelchair icon - Download on Iconfinder">
            <a:extLst>
              <a:ext uri="{FF2B5EF4-FFF2-40B4-BE49-F238E27FC236}">
                <a16:creationId xmlns:a16="http://schemas.microsoft.com/office/drawing/2014/main" id="{2800F33E-C153-4B65-ADDB-D62F723B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516" y="3070821"/>
            <a:ext cx="1651621" cy="165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01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34992A-74C6-4B60-8234-5CD169C80BD2}"/>
              </a:ext>
            </a:extLst>
          </p:cNvPr>
          <p:cNvSpPr txBox="1"/>
          <p:nvPr/>
        </p:nvSpPr>
        <p:spPr>
          <a:xfrm>
            <a:off x="2890191" y="453160"/>
            <a:ext cx="6704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HOW improving?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2238A7-E2B5-4AA1-AB13-E6EE8EF5D480}"/>
              </a:ext>
            </a:extLst>
          </p:cNvPr>
          <p:cNvSpPr/>
          <p:nvPr/>
        </p:nvSpPr>
        <p:spPr>
          <a:xfrm>
            <a:off x="2841367" y="1418053"/>
            <a:ext cx="6801766" cy="4063457"/>
          </a:xfrm>
          <a:prstGeom prst="ellipse">
            <a:avLst/>
          </a:prstGeom>
          <a:solidFill>
            <a:schemeClr val="accent1"/>
          </a:solidFill>
          <a:ln>
            <a:solidFill>
              <a:srgbClr val="A7193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Motor training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5794C-D817-42D9-B732-FB25C7703B3A}"/>
              </a:ext>
            </a:extLst>
          </p:cNvPr>
          <p:cNvSpPr txBox="1"/>
          <p:nvPr/>
        </p:nvSpPr>
        <p:spPr>
          <a:xfrm>
            <a:off x="0" y="6627168"/>
            <a:ext cx="5310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Verdana "/>
              </a:rPr>
              <a:t>Kloosterman</a:t>
            </a:r>
            <a:r>
              <a:rPr lang="en-US" sz="1200" dirty="0">
                <a:latin typeface="Verdana "/>
              </a:rPr>
              <a:t> et al., 2009; </a:t>
            </a:r>
            <a:r>
              <a:rPr lang="en-US" sz="1200" dirty="0" err="1">
                <a:latin typeface="Verdana "/>
              </a:rPr>
              <a:t>Spooren</a:t>
            </a:r>
            <a:r>
              <a:rPr lang="en-US" sz="1200" dirty="0">
                <a:latin typeface="Verdana "/>
              </a:rPr>
              <a:t> et al., 2009; Lu et al., 2015</a:t>
            </a:r>
          </a:p>
        </p:txBody>
      </p:sp>
      <p:pic>
        <p:nvPicPr>
          <p:cNvPr id="7" name="Picture 2" descr="https://www.uhasselt.be/media/dvijqpql/uhasselt-liggend.jpg">
            <a:extLst>
              <a:ext uri="{FF2B5EF4-FFF2-40B4-BE49-F238E27FC236}">
                <a16:creationId xmlns:a16="http://schemas.microsoft.com/office/drawing/2014/main" id="{F5ABDA16-52F8-41AA-9524-A27B78BDD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842" y="6249725"/>
            <a:ext cx="2106596" cy="49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105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E76A3B5-1B05-4C28-927A-5B7882593EE9}"/>
              </a:ext>
            </a:extLst>
          </p:cNvPr>
          <p:cNvSpPr txBox="1">
            <a:spLocks/>
          </p:cNvSpPr>
          <p:nvPr/>
        </p:nvSpPr>
        <p:spPr>
          <a:xfrm>
            <a:off x="222080" y="234449"/>
            <a:ext cx="10515600" cy="446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Verdana "/>
              </a:rPr>
              <a:t>Results </a:t>
            </a:r>
            <a:r>
              <a:rPr lang="en-US" dirty="0"/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7DB859D-8049-4B4B-8CC5-CFD9334E2E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089168"/>
              </p:ext>
            </p:extLst>
          </p:nvPr>
        </p:nvGraphicFramePr>
        <p:xfrm>
          <a:off x="1676400" y="681037"/>
          <a:ext cx="8950960" cy="594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6919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E76A3B5-1B05-4C28-927A-5B7882593EE9}"/>
              </a:ext>
            </a:extLst>
          </p:cNvPr>
          <p:cNvSpPr txBox="1">
            <a:spLocks/>
          </p:cNvSpPr>
          <p:nvPr/>
        </p:nvSpPr>
        <p:spPr>
          <a:xfrm>
            <a:off x="222080" y="234449"/>
            <a:ext cx="10515600" cy="446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Verdana "/>
              </a:rPr>
              <a:t>Results </a:t>
            </a:r>
            <a:r>
              <a:rPr lang="en-US" dirty="0"/>
              <a:t>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37EE22D-D27E-4922-AE77-4D778D0001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716774"/>
              </p:ext>
            </p:extLst>
          </p:nvPr>
        </p:nvGraphicFramePr>
        <p:xfrm>
          <a:off x="1454320" y="457743"/>
          <a:ext cx="9408159" cy="6244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651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87663D-756E-46DE-A266-0B8DA7BA5C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771968"/>
              </p:ext>
            </p:extLst>
          </p:nvPr>
        </p:nvGraphicFramePr>
        <p:xfrm>
          <a:off x="996935" y="558265"/>
          <a:ext cx="10274247" cy="606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19AED1-8D69-4254-8747-004506B635A1}"/>
              </a:ext>
            </a:extLst>
          </p:cNvPr>
          <p:cNvCxnSpPr>
            <a:cxnSpLocks/>
          </p:cNvCxnSpPr>
          <p:nvPr/>
        </p:nvCxnSpPr>
        <p:spPr>
          <a:xfrm flipH="1">
            <a:off x="2361793" y="2435192"/>
            <a:ext cx="8543630" cy="7329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6ADD03EE-17BF-4715-9121-31310468E709}"/>
              </a:ext>
            </a:extLst>
          </p:cNvPr>
          <p:cNvSpPr txBox="1">
            <a:spLocks/>
          </p:cNvSpPr>
          <p:nvPr/>
        </p:nvSpPr>
        <p:spPr>
          <a:xfrm>
            <a:off x="222080" y="234449"/>
            <a:ext cx="10515600" cy="446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Verdana "/>
              </a:rPr>
              <a:t>Systematic review versus observation study 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2416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AFE2C06-AE6D-4DE1-B7C5-8C4E35C11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280556"/>
              </p:ext>
            </p:extLst>
          </p:nvPr>
        </p:nvGraphicFramePr>
        <p:xfrm>
          <a:off x="2679465" y="611231"/>
          <a:ext cx="7183341" cy="612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FF3416F-78B9-4A92-B9FF-F6F1333AB158}"/>
              </a:ext>
            </a:extLst>
          </p:cNvPr>
          <p:cNvSpPr txBox="1">
            <a:spLocks/>
          </p:cNvSpPr>
          <p:nvPr/>
        </p:nvSpPr>
        <p:spPr>
          <a:xfrm>
            <a:off x="222080" y="234449"/>
            <a:ext cx="10515600" cy="446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Verdana "/>
              </a:rPr>
              <a:t>Results </a:t>
            </a:r>
            <a:r>
              <a:rPr lang="en-US" dirty="0"/>
              <a:t> </a:t>
            </a:r>
          </a:p>
        </p:txBody>
      </p:sp>
      <p:pic>
        <p:nvPicPr>
          <p:cNvPr id="6" name="Picture 2" descr="https://www.uhasselt.be/media/dvijqpql/uhasselt-liggend.jpg">
            <a:extLst>
              <a:ext uri="{FF2B5EF4-FFF2-40B4-BE49-F238E27FC236}">
                <a16:creationId xmlns:a16="http://schemas.microsoft.com/office/drawing/2014/main" id="{E202F9FC-AAFD-4EFE-A2FA-7AB675DEF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842" y="6249725"/>
            <a:ext cx="2106596" cy="49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091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7D5C645-1089-4357-A39A-51F6E4497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805444"/>
              </p:ext>
            </p:extLst>
          </p:nvPr>
        </p:nvGraphicFramePr>
        <p:xfrm>
          <a:off x="977968" y="728586"/>
          <a:ext cx="10038841" cy="5894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9F0D082-97DB-4AAA-B4B6-BB72276ACA63}"/>
              </a:ext>
            </a:extLst>
          </p:cNvPr>
          <p:cNvSpPr txBox="1">
            <a:spLocks/>
          </p:cNvSpPr>
          <p:nvPr/>
        </p:nvSpPr>
        <p:spPr>
          <a:xfrm>
            <a:off x="222080" y="234449"/>
            <a:ext cx="10515600" cy="446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Verdana "/>
              </a:rPr>
              <a:t>Results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1640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9D47E8-6C38-486D-8EB7-15D713EA2030}"/>
              </a:ext>
            </a:extLst>
          </p:cNvPr>
          <p:cNvSpPr txBox="1">
            <a:spLocks/>
          </p:cNvSpPr>
          <p:nvPr/>
        </p:nvSpPr>
        <p:spPr>
          <a:xfrm>
            <a:off x="222080" y="234449"/>
            <a:ext cx="10515600" cy="446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Verdana "/>
              </a:rPr>
              <a:t>Results 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6EE2A-55E2-48C6-B451-28EFC59CB1E0}"/>
              </a:ext>
            </a:extLst>
          </p:cNvPr>
          <p:cNvSpPr txBox="1"/>
          <p:nvPr/>
        </p:nvSpPr>
        <p:spPr>
          <a:xfrm>
            <a:off x="3320716" y="681037"/>
            <a:ext cx="572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Subjective therapy dose dimensions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0F25B39-A0C6-4C25-B1BC-6717E2EF09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843252"/>
              </p:ext>
            </p:extLst>
          </p:nvPr>
        </p:nvGraphicFramePr>
        <p:xfrm>
          <a:off x="120480" y="1278734"/>
          <a:ext cx="5914560" cy="4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5986BE8-B2E6-4E6A-84D2-16AAB0611D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146898"/>
              </p:ext>
            </p:extLst>
          </p:nvPr>
        </p:nvGraphicFramePr>
        <p:xfrm>
          <a:off x="6096000" y="1278732"/>
          <a:ext cx="6245013" cy="5183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8284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6FD02C-EFDC-4065-893C-38F1889E19ED}"/>
              </a:ext>
            </a:extLst>
          </p:cNvPr>
          <p:cNvSpPr txBox="1">
            <a:spLocks/>
          </p:cNvSpPr>
          <p:nvPr/>
        </p:nvSpPr>
        <p:spPr>
          <a:xfrm>
            <a:off x="222080" y="234449"/>
            <a:ext cx="10515600" cy="446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Verdana "/>
              </a:rPr>
              <a:t>Conclusion </a:t>
            </a:r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80681C-A9D5-4E1C-A028-28A1DBCDF748}"/>
              </a:ext>
            </a:extLst>
          </p:cNvPr>
          <p:cNvSpPr txBox="1"/>
          <p:nvPr/>
        </p:nvSpPr>
        <p:spPr>
          <a:xfrm>
            <a:off x="386080" y="812800"/>
            <a:ext cx="107966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High amount of analytical training compared to other training modalities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Skill training mostly basic skill training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Little use of task-oriented training components: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Overload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Real-life object manipulation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Context-specific environment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Total skill practice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Low subjective therapy dose dimensions scores 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65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D0F9833-9C72-40D1-9AE1-A5E798EF3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67328"/>
              </p:ext>
            </p:extLst>
          </p:nvPr>
        </p:nvGraphicFramePr>
        <p:xfrm>
          <a:off x="479205" y="-371628"/>
          <a:ext cx="11143944" cy="7229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97201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D7081C-6BDB-4FBE-B9C0-2B3EC613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80" y="234449"/>
            <a:ext cx="10515600" cy="44658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 "/>
              </a:rPr>
              <a:t>Objective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F2DE7-3227-42AE-879E-5834B8AB0783}"/>
              </a:ext>
            </a:extLst>
          </p:cNvPr>
          <p:cNvSpPr txBox="1"/>
          <p:nvPr/>
        </p:nvSpPr>
        <p:spPr>
          <a:xfrm>
            <a:off x="240631" y="981777"/>
            <a:ext cx="5977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To explore therapists’ perspectives on the current practical application of arm-hand rehabilitation in people with cervical SCI.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8A46F1A-CD77-4A7B-8AEB-492CAE333D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217359"/>
              </p:ext>
            </p:extLst>
          </p:nvPr>
        </p:nvGraphicFramePr>
        <p:xfrm>
          <a:off x="6348590" y="514953"/>
          <a:ext cx="5977289" cy="5828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7286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D1FF44-606C-4E0A-8FBC-D976C3CF4BF4}"/>
              </a:ext>
            </a:extLst>
          </p:cNvPr>
          <p:cNvSpPr txBox="1">
            <a:spLocks/>
          </p:cNvSpPr>
          <p:nvPr/>
        </p:nvSpPr>
        <p:spPr>
          <a:xfrm>
            <a:off x="222080" y="234449"/>
            <a:ext cx="10515600" cy="446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dirty="0">
                <a:latin typeface="Verdana "/>
              </a:rPr>
              <a:t>Method</a:t>
            </a:r>
            <a:r>
              <a:rPr lang="en-US" dirty="0">
                <a:latin typeface="Verdana "/>
              </a:rPr>
              <a:t> 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4EF510-6D1E-4C43-B2CB-2C643C38C93A}"/>
              </a:ext>
            </a:extLst>
          </p:cNvPr>
          <p:cNvSpPr txBox="1"/>
          <p:nvPr/>
        </p:nvSpPr>
        <p:spPr>
          <a:xfrm>
            <a:off x="327259" y="837398"/>
            <a:ext cx="111075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Three focus groups included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Occupational therapists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Physiotherapists</a:t>
            </a:r>
          </a:p>
          <a:p>
            <a:r>
              <a:rPr lang="en-US" sz="2800" dirty="0"/>
              <a:t>with at least 2 years experience in rehabilitation</a:t>
            </a:r>
          </a:p>
          <a:p>
            <a:endParaRPr lang="en-US" sz="2800" dirty="0"/>
          </a:p>
          <a:p>
            <a:r>
              <a:rPr lang="en-US" sz="2800" dirty="0"/>
              <a:t>Data-collection by 4 female researchers with a background in occupational science  </a:t>
            </a:r>
          </a:p>
          <a:p>
            <a:endParaRPr lang="en-US" sz="2800" dirty="0"/>
          </a:p>
          <a:p>
            <a:r>
              <a:rPr lang="en-US" sz="2800" dirty="0"/>
              <a:t>Data-analysis with inductive thematic analysis </a:t>
            </a:r>
          </a:p>
        </p:txBody>
      </p:sp>
      <p:pic>
        <p:nvPicPr>
          <p:cNvPr id="1026" name="Picture 2" descr="Board, business, conference, group, meeting, team, teamwork icon - Download on Iconfinder">
            <a:extLst>
              <a:ext uri="{FF2B5EF4-FFF2-40B4-BE49-F238E27FC236}">
                <a16:creationId xmlns:a16="http://schemas.microsoft.com/office/drawing/2014/main" id="{7AC5DFFE-8DD0-43CB-AFAA-C770D1B90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426" y="3655138"/>
            <a:ext cx="2968413" cy="29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754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34992A-74C6-4B60-8234-5CD169C80BD2}"/>
              </a:ext>
            </a:extLst>
          </p:cNvPr>
          <p:cNvSpPr txBox="1"/>
          <p:nvPr/>
        </p:nvSpPr>
        <p:spPr>
          <a:xfrm>
            <a:off x="2982837" y="362220"/>
            <a:ext cx="6580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HOW to perform?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2238A7-E2B5-4AA1-AB13-E6EE8EF5D480}"/>
              </a:ext>
            </a:extLst>
          </p:cNvPr>
          <p:cNvSpPr/>
          <p:nvPr/>
        </p:nvSpPr>
        <p:spPr>
          <a:xfrm>
            <a:off x="2872249" y="1418053"/>
            <a:ext cx="6801766" cy="4063457"/>
          </a:xfrm>
          <a:prstGeom prst="ellipse">
            <a:avLst/>
          </a:prstGeom>
          <a:solidFill>
            <a:schemeClr val="accent1"/>
          </a:solidFill>
          <a:ln>
            <a:solidFill>
              <a:srgbClr val="A7193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/>
              <a:t>?</a:t>
            </a:r>
          </a:p>
        </p:txBody>
      </p:sp>
      <p:pic>
        <p:nvPicPr>
          <p:cNvPr id="7" name="Picture 2" descr="https://www.uhasselt.be/media/dvijqpql/uhasselt-liggend.jpg">
            <a:extLst>
              <a:ext uri="{FF2B5EF4-FFF2-40B4-BE49-F238E27FC236}">
                <a16:creationId xmlns:a16="http://schemas.microsoft.com/office/drawing/2014/main" id="{F5ABDA16-52F8-41AA-9524-A27B78BDD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842" y="6249725"/>
            <a:ext cx="2106596" cy="49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7545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B917AD-2001-4536-8D78-92C11DB1B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80" y="234449"/>
            <a:ext cx="10515600" cy="44658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 "/>
              </a:rPr>
              <a:t>Results </a:t>
            </a:r>
            <a:r>
              <a:rPr lang="en-US" dirty="0"/>
              <a:t>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048FF9-E50F-4799-9D54-0331537EC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718787"/>
              </p:ext>
            </p:extLst>
          </p:nvPr>
        </p:nvGraphicFramePr>
        <p:xfrm>
          <a:off x="3782728" y="0"/>
          <a:ext cx="4340994" cy="230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99B10D-84B3-4660-B2C2-0CB42100E99D}"/>
              </a:ext>
            </a:extLst>
          </p:cNvPr>
          <p:cNvSpPr txBox="1"/>
          <p:nvPr/>
        </p:nvSpPr>
        <p:spPr>
          <a:xfrm>
            <a:off x="234213" y="2453965"/>
            <a:ext cx="5293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 "/>
              </a:rPr>
              <a:t>As soon as possible training on ICF activity level using skill training </a:t>
            </a:r>
          </a:p>
          <a:p>
            <a:r>
              <a:rPr lang="en-US" dirty="0">
                <a:latin typeface="Verdana "/>
              </a:rPr>
              <a:t>However pre-acquisitions are necessary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216C9AB-7649-487B-B7B1-7F68A7EC8A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354596"/>
              </p:ext>
            </p:extLst>
          </p:nvPr>
        </p:nvGraphicFramePr>
        <p:xfrm>
          <a:off x="222080" y="3530822"/>
          <a:ext cx="4899974" cy="300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9" name="Picture 2" descr="https://www.uhasselt.be/media/dvijqpql/uhasselt-liggend.jpg">
            <a:extLst>
              <a:ext uri="{FF2B5EF4-FFF2-40B4-BE49-F238E27FC236}">
                <a16:creationId xmlns:a16="http://schemas.microsoft.com/office/drawing/2014/main" id="{C1DD4BB3-DA5C-42FA-9F0C-ADE381FC2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842" y="6249725"/>
            <a:ext cx="2106596" cy="49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347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B917AD-2001-4536-8D78-92C11DB1B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80" y="234449"/>
            <a:ext cx="10515600" cy="44658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 "/>
              </a:rPr>
              <a:t>Results </a:t>
            </a:r>
            <a:r>
              <a:rPr lang="en-US" dirty="0"/>
              <a:t>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048FF9-E50F-4799-9D54-0331537EC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440810"/>
              </p:ext>
            </p:extLst>
          </p:nvPr>
        </p:nvGraphicFramePr>
        <p:xfrm>
          <a:off x="3782728" y="0"/>
          <a:ext cx="4389120" cy="1674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99B10D-84B3-4660-B2C2-0CB42100E99D}"/>
              </a:ext>
            </a:extLst>
          </p:cNvPr>
          <p:cNvSpPr txBox="1"/>
          <p:nvPr/>
        </p:nvSpPr>
        <p:spPr>
          <a:xfrm>
            <a:off x="253361" y="1767284"/>
            <a:ext cx="5293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 "/>
              </a:rPr>
              <a:t>As soon as possible training on ICF activity level using skill training </a:t>
            </a:r>
          </a:p>
          <a:p>
            <a:r>
              <a:rPr lang="en-US" u="sng" dirty="0">
                <a:latin typeface="Verdana "/>
              </a:rPr>
              <a:t>However</a:t>
            </a:r>
            <a:r>
              <a:rPr lang="en-US" dirty="0">
                <a:latin typeface="Verdana "/>
              </a:rPr>
              <a:t> pre-acquisitions are  necessary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494594-D75F-4816-9E63-C136E808E92C}"/>
              </a:ext>
            </a:extLst>
          </p:cNvPr>
          <p:cNvSpPr txBox="1"/>
          <p:nvPr/>
        </p:nvSpPr>
        <p:spPr>
          <a:xfrm>
            <a:off x="6275671" y="1797915"/>
            <a:ext cx="5746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 "/>
              </a:rPr>
              <a:t>Doing total skill practice with real-life objects in the context-specific environment is important </a:t>
            </a:r>
            <a:r>
              <a:rPr lang="en-US" u="sng" dirty="0">
                <a:latin typeface="Verdana "/>
              </a:rPr>
              <a:t>but </a:t>
            </a:r>
            <a:r>
              <a:rPr lang="en-US" dirty="0">
                <a:latin typeface="Verdana "/>
              </a:rPr>
              <a:t>we don’t do it enough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47D57D3-4028-449D-84E0-E11C7386BB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102764"/>
              </p:ext>
            </p:extLst>
          </p:nvPr>
        </p:nvGraphicFramePr>
        <p:xfrm>
          <a:off x="222080" y="3142827"/>
          <a:ext cx="5061120" cy="317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B798E27-B921-46C5-A986-F456C922F9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877941"/>
              </p:ext>
            </p:extLst>
          </p:nvPr>
        </p:nvGraphicFramePr>
        <p:xfrm>
          <a:off x="6275671" y="2721245"/>
          <a:ext cx="5537022" cy="3902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134863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585789B-8CCE-4A1E-A7FE-A9C493C0BA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1864269"/>
              </p:ext>
            </p:extLst>
          </p:nvPr>
        </p:nvGraphicFramePr>
        <p:xfrm>
          <a:off x="4050361" y="0"/>
          <a:ext cx="4091278" cy="1801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435EAE9-4E84-4862-9C33-EB975DB5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80" y="234449"/>
            <a:ext cx="10515600" cy="44658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 "/>
              </a:rPr>
              <a:t>Results 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2EBCA-2B20-43CE-AB81-ACC6FEC19678}"/>
              </a:ext>
            </a:extLst>
          </p:cNvPr>
          <p:cNvSpPr txBox="1"/>
          <p:nvPr/>
        </p:nvSpPr>
        <p:spPr>
          <a:xfrm>
            <a:off x="586072" y="2036156"/>
            <a:ext cx="1076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 "/>
              </a:rPr>
              <a:t>Important to individualize motor training </a:t>
            </a:r>
          </a:p>
          <a:p>
            <a:r>
              <a:rPr lang="en-US" u="sng" dirty="0">
                <a:latin typeface="Verdana "/>
              </a:rPr>
              <a:t>However</a:t>
            </a:r>
            <a:r>
              <a:rPr lang="en-US" dirty="0">
                <a:latin typeface="Verdana "/>
              </a:rPr>
              <a:t> difficult to estimate the objective and subjective therapy dose dimensions </a:t>
            </a:r>
          </a:p>
        </p:txBody>
      </p:sp>
      <p:pic>
        <p:nvPicPr>
          <p:cNvPr id="7" name="Picture 2" descr="https://www.uhasselt.be/media/dvijqpql/uhasselt-liggend.jpg">
            <a:extLst>
              <a:ext uri="{FF2B5EF4-FFF2-40B4-BE49-F238E27FC236}">
                <a16:creationId xmlns:a16="http://schemas.microsoft.com/office/drawing/2014/main" id="{42130771-4ED7-41CB-8964-676987F66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842" y="6249725"/>
            <a:ext cx="2106596" cy="49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856035C-0354-4561-ABA5-A1FB60D3FE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874018"/>
              </p:ext>
            </p:extLst>
          </p:nvPr>
        </p:nvGraphicFramePr>
        <p:xfrm>
          <a:off x="1158240" y="3242404"/>
          <a:ext cx="3576319" cy="2797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E2F984-60B7-47CE-896C-99C28588EC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155151"/>
              </p:ext>
            </p:extLst>
          </p:nvPr>
        </p:nvGraphicFramePr>
        <p:xfrm>
          <a:off x="6421639" y="3242405"/>
          <a:ext cx="4002521" cy="2941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135551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uhasselt.be/media/dvijqpql/uhasselt-liggend.jpg">
            <a:extLst>
              <a:ext uri="{FF2B5EF4-FFF2-40B4-BE49-F238E27FC236}">
                <a16:creationId xmlns:a16="http://schemas.microsoft.com/office/drawing/2014/main" id="{5C527B55-25C3-4093-837F-5578A56B3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842" y="6249725"/>
            <a:ext cx="2106596" cy="49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7F3AF16-18FD-4DB2-9463-41F991475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80" y="234449"/>
            <a:ext cx="10515600" cy="44658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 "/>
              </a:rPr>
              <a:t>Discussion </a:t>
            </a:r>
            <a:r>
              <a:rPr lang="en-US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3A03C0-66C5-42C4-BB2A-D3D7B1F8AEC0}"/>
              </a:ext>
            </a:extLst>
          </p:cNvPr>
          <p:cNvSpPr/>
          <p:nvPr/>
        </p:nvSpPr>
        <p:spPr>
          <a:xfrm>
            <a:off x="812800" y="905095"/>
            <a:ext cx="2038773" cy="833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Systematic review</a:t>
            </a:r>
          </a:p>
          <a:p>
            <a:pPr algn="ctr"/>
            <a:r>
              <a:rPr lang="en-US" dirty="0"/>
              <a:t>Literature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1265A-360E-4355-A4C5-064947112233}"/>
              </a:ext>
            </a:extLst>
          </p:cNvPr>
          <p:cNvSpPr/>
          <p:nvPr/>
        </p:nvSpPr>
        <p:spPr>
          <a:xfrm>
            <a:off x="9340427" y="905095"/>
            <a:ext cx="2038773" cy="833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Qualitative study</a:t>
            </a:r>
          </a:p>
          <a:p>
            <a:pPr algn="ctr"/>
            <a:r>
              <a:rPr lang="en-US" dirty="0"/>
              <a:t>Therapists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BFDB8D-0EAA-48A6-BD09-D82A0FB5766E}"/>
              </a:ext>
            </a:extLst>
          </p:cNvPr>
          <p:cNvCxnSpPr>
            <a:cxnSpLocks/>
          </p:cNvCxnSpPr>
          <p:nvPr/>
        </p:nvCxnSpPr>
        <p:spPr>
          <a:xfrm>
            <a:off x="3335866" y="1321655"/>
            <a:ext cx="5520266" cy="0"/>
          </a:xfrm>
          <a:prstGeom prst="straightConnector1">
            <a:avLst/>
          </a:prstGeom>
          <a:ln w="28575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esture, hand, like, love, tumb, up icon - Download on Iconfinder">
            <a:extLst>
              <a:ext uri="{FF2B5EF4-FFF2-40B4-BE49-F238E27FC236}">
                <a16:creationId xmlns:a16="http://schemas.microsoft.com/office/drawing/2014/main" id="{8EC68410-20D8-4154-8E2E-A2BDA1EAC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362" y="563249"/>
            <a:ext cx="1373275" cy="13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5CA6FD-4A28-4566-B140-0B72FA9D6053}"/>
              </a:ext>
            </a:extLst>
          </p:cNvPr>
          <p:cNvSpPr txBox="1"/>
          <p:nvPr/>
        </p:nvSpPr>
        <p:spPr>
          <a:xfrm>
            <a:off x="1832186" y="1936524"/>
            <a:ext cx="897466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Training modalities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Skill training combined with strength and endurance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Analytical training used as a pre-acquisitions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Task-oriented training components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Functional goals with functional movements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Real-life object manipulation in context-specific environment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Total skill practice by bimanual training and using multiple movement planes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Exercise variety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Therapy dose dimensions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46C934-EADB-4F1B-93EA-CE23DD57DE19}"/>
              </a:ext>
            </a:extLst>
          </p:cNvPr>
          <p:cNvSpPr/>
          <p:nvPr/>
        </p:nvSpPr>
        <p:spPr>
          <a:xfrm>
            <a:off x="4961466" y="5163700"/>
            <a:ext cx="2038773" cy="833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Observation study </a:t>
            </a:r>
          </a:p>
          <a:p>
            <a:pPr algn="ctr"/>
            <a:r>
              <a:rPr lang="en-US" dirty="0"/>
              <a:t>Usual care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4DD90B-5B89-4208-A3A1-FB5C2D5A39B4}"/>
              </a:ext>
            </a:extLst>
          </p:cNvPr>
          <p:cNvSpPr txBox="1"/>
          <p:nvPr/>
        </p:nvSpPr>
        <p:spPr>
          <a:xfrm>
            <a:off x="4754880" y="6075680"/>
            <a:ext cx="26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Does not match </a:t>
            </a:r>
          </a:p>
        </p:txBody>
      </p:sp>
    </p:spTree>
    <p:extLst>
      <p:ext uri="{BB962C8B-B14F-4D97-AF65-F5344CB8AC3E}">
        <p14:creationId xmlns:p14="http://schemas.microsoft.com/office/powerpoint/2010/main" val="27797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53A2E0-E982-403F-91AE-E4B6C6FB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80" y="234449"/>
            <a:ext cx="10515600" cy="44658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 "/>
              </a:rPr>
              <a:t>Discussion </a:t>
            </a:r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11A540-DF42-4D3A-8B05-A8DEA96C8CE3}"/>
              </a:ext>
            </a:extLst>
          </p:cNvPr>
          <p:cNvSpPr txBox="1"/>
          <p:nvPr/>
        </p:nvSpPr>
        <p:spPr>
          <a:xfrm>
            <a:off x="3918373" y="751859"/>
            <a:ext cx="4355254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Evidence-based practice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2F15A16F-2670-4C17-843D-3AC42625FB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0934418"/>
              </p:ext>
            </p:extLst>
          </p:nvPr>
        </p:nvGraphicFramePr>
        <p:xfrm>
          <a:off x="2184400" y="1732465"/>
          <a:ext cx="8229600" cy="462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05236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CDE334-776D-4AA9-85FE-3B0A899F4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80" y="234449"/>
            <a:ext cx="10515600" cy="44658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 "/>
              </a:rPr>
              <a:t>Discussion 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3BDBD-F5CF-4B7F-BEAB-576A47F5A6F9}"/>
              </a:ext>
            </a:extLst>
          </p:cNvPr>
          <p:cNvSpPr txBox="1"/>
          <p:nvPr/>
        </p:nvSpPr>
        <p:spPr>
          <a:xfrm>
            <a:off x="817626" y="947888"/>
            <a:ext cx="293479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want patients? </a:t>
            </a:r>
          </a:p>
        </p:txBody>
      </p:sp>
      <p:pic>
        <p:nvPicPr>
          <p:cNvPr id="15" name="Picture 2" descr="Bath, bathroom, disabled, handicapped, shower, toilet, wheelchair icon - Download on Iconfinder">
            <a:extLst>
              <a:ext uri="{FF2B5EF4-FFF2-40B4-BE49-F238E27FC236}">
                <a16:creationId xmlns:a16="http://schemas.microsoft.com/office/drawing/2014/main" id="{566738B2-8CF7-4FD6-80C8-C9E66BCE7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67" y="1588531"/>
            <a:ext cx="2378718" cy="237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Business, corporate, disabled, handicapped, presentation, wheelchair, working icon - Download on Iconfinder">
            <a:extLst>
              <a:ext uri="{FF2B5EF4-FFF2-40B4-BE49-F238E27FC236}">
                <a16:creationId xmlns:a16="http://schemas.microsoft.com/office/drawing/2014/main" id="{2744563E-E166-42FC-AD60-13034072A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97" y="4140540"/>
            <a:ext cx="2257858" cy="225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05F3ED-15CE-4393-B398-4F8767DB6D8D}"/>
              </a:ext>
            </a:extLst>
          </p:cNvPr>
          <p:cNvSpPr txBox="1"/>
          <p:nvPr/>
        </p:nvSpPr>
        <p:spPr>
          <a:xfrm>
            <a:off x="7369387" y="947888"/>
            <a:ext cx="4456853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is the core business of OT?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4317D4-B530-467D-A2AF-5B72121C185B}"/>
              </a:ext>
            </a:extLst>
          </p:cNvPr>
          <p:cNvSpPr txBox="1"/>
          <p:nvPr/>
        </p:nvSpPr>
        <p:spPr>
          <a:xfrm>
            <a:off x="7464213" y="2483868"/>
            <a:ext cx="3481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Improving activities of daily living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EEB5DA-D400-4680-A2DE-0DFF9C8576A9}"/>
              </a:ext>
            </a:extLst>
          </p:cNvPr>
          <p:cNvSpPr txBox="1"/>
          <p:nvPr/>
        </p:nvSpPr>
        <p:spPr>
          <a:xfrm>
            <a:off x="7464213" y="4771453"/>
            <a:ext cx="348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Improving participation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EC7DB46-A123-4568-8F79-C1E824D137AF}"/>
              </a:ext>
            </a:extLst>
          </p:cNvPr>
          <p:cNvCxnSpPr/>
          <p:nvPr/>
        </p:nvCxnSpPr>
        <p:spPr>
          <a:xfrm>
            <a:off x="4443307" y="2814452"/>
            <a:ext cx="2573866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43AF3B3-C560-48AB-9146-84E2E07FBB50}"/>
              </a:ext>
            </a:extLst>
          </p:cNvPr>
          <p:cNvCxnSpPr/>
          <p:nvPr/>
        </p:nvCxnSpPr>
        <p:spPr>
          <a:xfrm>
            <a:off x="4443307" y="5215599"/>
            <a:ext cx="2573866" cy="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36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BB45AB-3BA1-42F6-9C3F-CB1CAB23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80" y="234449"/>
            <a:ext cx="10515600" cy="44658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 "/>
              </a:rPr>
              <a:t>Conclusion 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E2D6A-BE57-4587-B418-FC17002DC689}"/>
              </a:ext>
            </a:extLst>
          </p:cNvPr>
          <p:cNvSpPr txBox="1"/>
          <p:nvPr/>
        </p:nvSpPr>
        <p:spPr>
          <a:xfrm>
            <a:off x="222080" y="866274"/>
            <a:ext cx="11097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More individualized arm-hand training with attention to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Skill training (basic and complex) combined with endurance and strength training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Including more task-oriented training components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Objective therapy dose with more active time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Subjective therapy dose with higher difficulty and intensity level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41497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AE2EDF-BAEA-4A65-9123-F6756903B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80" y="234449"/>
            <a:ext cx="10515600" cy="44658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 "/>
              </a:rPr>
              <a:t>Next steps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635AA3-8B79-4D79-80CE-E9B3D5FC6DEE}"/>
              </a:ext>
            </a:extLst>
          </p:cNvPr>
          <p:cNvSpPr/>
          <p:nvPr/>
        </p:nvSpPr>
        <p:spPr>
          <a:xfrm>
            <a:off x="222080" y="1036935"/>
            <a:ext cx="114604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Proposing a framework to individualize arm/hand rehabilitation in people with cervical SCI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With practical application of tools to guide the therapists </a:t>
            </a:r>
          </a:p>
        </p:txBody>
      </p:sp>
    </p:spTree>
    <p:extLst>
      <p:ext uri="{BB962C8B-B14F-4D97-AF65-F5344CB8AC3E}">
        <p14:creationId xmlns:p14="http://schemas.microsoft.com/office/powerpoint/2010/main" val="10142649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E37881-B0DA-4849-A446-67AB4B1E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064" y="147850"/>
            <a:ext cx="8642350" cy="4127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/>
              <a:t>Thank you!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9E93F-FB70-4A01-B330-CB1AF6252AFF}"/>
              </a:ext>
            </a:extLst>
          </p:cNvPr>
          <p:cNvSpPr txBox="1"/>
          <p:nvPr/>
        </p:nvSpPr>
        <p:spPr>
          <a:xfrm>
            <a:off x="284480" y="853440"/>
            <a:ext cx="11785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Supervisor and co-supervisor </a:t>
            </a:r>
          </a:p>
          <a:p>
            <a:r>
              <a:rPr lang="en-US" u="sng" dirty="0">
                <a:latin typeface="Verdana" panose="020B0604030504040204" pitchFamily="34" charset="0"/>
                <a:ea typeface="Verdana" panose="020B0604030504040204" pitchFamily="34" charset="0"/>
              </a:rPr>
              <a:t>Prof. </a:t>
            </a:r>
            <a:r>
              <a:rPr lang="en-US" u="sng" dirty="0" err="1">
                <a:latin typeface="Verdana" panose="020B0604030504040204" pitchFamily="34" charset="0"/>
                <a:ea typeface="Verdana" panose="020B0604030504040204" pitchFamily="34" charset="0"/>
              </a:rPr>
              <a:t>Annemie</a:t>
            </a:r>
            <a:r>
              <a:rPr lang="en-US" u="sng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u="sng" dirty="0" err="1">
                <a:latin typeface="Verdana" panose="020B0604030504040204" pitchFamily="34" charset="0"/>
                <a:ea typeface="Verdana" panose="020B0604030504040204" pitchFamily="34" charset="0"/>
              </a:rPr>
              <a:t>Spooren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, Hasselt University REVAL</a:t>
            </a:r>
          </a:p>
          <a:p>
            <a:r>
              <a:rPr lang="en-US" u="sng" dirty="0">
                <a:latin typeface="Verdana" panose="020B0604030504040204" pitchFamily="34" charset="0"/>
                <a:ea typeface="Verdana" panose="020B0604030504040204" pitchFamily="34" charset="0"/>
              </a:rPr>
              <a:t>Prof. Henk </a:t>
            </a:r>
            <a:r>
              <a:rPr lang="en-US" u="sng" dirty="0" err="1">
                <a:latin typeface="Verdana" panose="020B0604030504040204" pitchFamily="34" charset="0"/>
                <a:ea typeface="Verdana" panose="020B0604030504040204" pitchFamily="34" charset="0"/>
              </a:rPr>
              <a:t>Seelen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nl-BE" altLang="en-US" dirty="0">
                <a:latin typeface="Verdana" panose="020B0604030504040204" pitchFamily="34" charset="0"/>
                <a:ea typeface="Verdana" panose="020B0604030504040204" pitchFamily="34" charset="0"/>
              </a:rPr>
              <a:t>Maastricht University, Adelante Center of Expertise in </a:t>
            </a:r>
            <a:r>
              <a:rPr lang="nl-BE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Rehabilitation</a:t>
            </a:r>
            <a:r>
              <a:rPr lang="nl-BE" alt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nl-BE" alt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Audiology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BE" altLang="en-US" sz="2000" dirty="0" err="1">
                <a:latin typeface="Verdana" panose="020B0604030504040204" pitchFamily="34" charset="0"/>
              </a:rPr>
              <a:t>Participants</a:t>
            </a:r>
            <a:r>
              <a:rPr lang="nl-BE" altLang="en-US" sz="2000" dirty="0">
                <a:latin typeface="Verdana" panose="020B0604030504040204" pitchFamily="34" charset="0"/>
              </a:rPr>
              <a:t> </a:t>
            </a:r>
            <a:r>
              <a:rPr lang="nl-BE" altLang="en-US" sz="2000" dirty="0" err="1">
                <a:latin typeface="Verdana" panose="020B0604030504040204" pitchFamily="34" charset="0"/>
              </a:rPr>
              <a:t>and</a:t>
            </a:r>
            <a:r>
              <a:rPr lang="nl-BE" altLang="en-US" sz="2000" dirty="0">
                <a:latin typeface="Verdana" panose="020B0604030504040204" pitchFamily="34" charset="0"/>
              </a:rPr>
              <a:t> </a:t>
            </a:r>
            <a:r>
              <a:rPr lang="nl-BE" altLang="en-US" sz="2000" dirty="0" err="1">
                <a:latin typeface="Verdana" panose="020B0604030504040204" pitchFamily="34" charset="0"/>
              </a:rPr>
              <a:t>therapists</a:t>
            </a:r>
            <a:r>
              <a:rPr lang="nl-BE" altLang="en-US" sz="2000" dirty="0">
                <a:latin typeface="Verdana" panose="020B0604030504040204" pitchFamily="34" charset="0"/>
              </a:rPr>
              <a:t> </a:t>
            </a: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 alt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 alt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 alt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 alt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 alt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BE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Students</a:t>
            </a:r>
            <a:r>
              <a:rPr lang="nl-BE" alt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nl-BE" altLang="en-US" dirty="0">
                <a:latin typeface="Verdana" panose="020B0604030504040204" pitchFamily="34" charset="0"/>
                <a:ea typeface="Verdana" panose="020B0604030504040204" pitchFamily="34" charset="0"/>
              </a:rPr>
              <a:t> neuro-</a:t>
            </a:r>
            <a:r>
              <a:rPr lang="nl-BE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rehab</a:t>
            </a:r>
            <a:r>
              <a:rPr lang="nl-BE" altLang="en-US" dirty="0">
                <a:latin typeface="Verdana" panose="020B0604030504040204" pitchFamily="34" charset="0"/>
                <a:ea typeface="Verdana" panose="020B0604030504040204" pitchFamily="34" charset="0"/>
              </a:rPr>
              <a:t> team of REVAL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CB586FD-7943-47B7-9490-3A2DE8EEC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4" t="41599" r="7066" b="14291"/>
          <a:stretch>
            <a:fillRect/>
          </a:stretch>
        </p:blipFill>
        <p:spPr bwMode="auto">
          <a:xfrm>
            <a:off x="8556731" y="4753343"/>
            <a:ext cx="2528905" cy="189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delante Zorggroep zamelt houdbare producten in - L1">
            <a:extLst>
              <a:ext uri="{FF2B5EF4-FFF2-40B4-BE49-F238E27FC236}">
                <a16:creationId xmlns:a16="http://schemas.microsoft.com/office/drawing/2014/main" id="{DCEE718E-F94B-477C-AEF2-FC7B88A4E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07" y="2773838"/>
            <a:ext cx="19605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UZ Leuven">
            <a:extLst>
              <a:ext uri="{FF2B5EF4-FFF2-40B4-BE49-F238E27FC236}">
                <a16:creationId xmlns:a16="http://schemas.microsoft.com/office/drawing/2014/main" id="{33281EFD-058A-4862-BD5E-A3AA4AB2C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999" y="3003730"/>
            <a:ext cx="196056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UZ Gent - Home | Facebook">
            <a:extLst>
              <a:ext uri="{FF2B5EF4-FFF2-40B4-BE49-F238E27FC236}">
                <a16:creationId xmlns:a16="http://schemas.microsoft.com/office/drawing/2014/main" id="{80F55C50-EE5D-45FD-845F-CAA94A4A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7" r="5136" b="9187"/>
          <a:stretch>
            <a:fillRect/>
          </a:stretch>
        </p:blipFill>
        <p:spPr bwMode="auto">
          <a:xfrm>
            <a:off x="9549394" y="2873899"/>
            <a:ext cx="153624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CE80F2-08DD-4A25-ABD0-5C8058EDDB9C}"/>
              </a:ext>
            </a:extLst>
          </p:cNvPr>
          <p:cNvSpPr txBox="1"/>
          <p:nvPr/>
        </p:nvSpPr>
        <p:spPr>
          <a:xfrm>
            <a:off x="369597" y="3935777"/>
            <a:ext cx="3470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Dr. van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Laake-Geelen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and team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33574F-F97F-4B60-B787-4D11202528E7}"/>
              </a:ext>
            </a:extLst>
          </p:cNvPr>
          <p:cNvSpPr txBox="1"/>
          <p:nvPr/>
        </p:nvSpPr>
        <p:spPr>
          <a:xfrm>
            <a:off x="4882341" y="3878738"/>
            <a:ext cx="317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Dr.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Borgions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and team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B099E8-5AD1-4AE6-9CD6-FA0801ECAA2E}"/>
              </a:ext>
            </a:extLst>
          </p:cNvPr>
          <p:cNvSpPr txBox="1"/>
          <p:nvPr/>
        </p:nvSpPr>
        <p:spPr>
          <a:xfrm>
            <a:off x="9002260" y="3810826"/>
            <a:ext cx="2820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Prof.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Oostra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and team</a:t>
            </a:r>
          </a:p>
        </p:txBody>
      </p:sp>
    </p:spTree>
    <p:extLst>
      <p:ext uri="{BB962C8B-B14F-4D97-AF65-F5344CB8AC3E}">
        <p14:creationId xmlns:p14="http://schemas.microsoft.com/office/powerpoint/2010/main" val="460918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D9DF8F-D605-4C78-A2FF-D35BE117FE22}"/>
              </a:ext>
            </a:extLst>
          </p:cNvPr>
          <p:cNvSpPr txBox="1"/>
          <p:nvPr/>
        </p:nvSpPr>
        <p:spPr>
          <a:xfrm>
            <a:off x="47328" y="6592425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 "/>
              </a:rPr>
              <a:t>Dunlop, 2008; </a:t>
            </a:r>
            <a:r>
              <a:rPr lang="en-US" sz="1200" dirty="0" err="1">
                <a:latin typeface="Verdana "/>
              </a:rPr>
              <a:t>Kleim</a:t>
            </a:r>
            <a:r>
              <a:rPr lang="en-US" sz="1200" dirty="0">
                <a:latin typeface="Verdana "/>
              </a:rPr>
              <a:t> &amp; Jones, 2008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593A88B-0718-477F-80D0-8D0A25AAC338}"/>
              </a:ext>
            </a:extLst>
          </p:cNvPr>
          <p:cNvSpPr/>
          <p:nvPr/>
        </p:nvSpPr>
        <p:spPr>
          <a:xfrm>
            <a:off x="9037238" y="811712"/>
            <a:ext cx="2547606" cy="209285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Verdana "/>
              </a:rPr>
              <a:t>Therapy dose dimensions</a:t>
            </a:r>
          </a:p>
        </p:txBody>
      </p:sp>
      <p:pic>
        <p:nvPicPr>
          <p:cNvPr id="10" name="Picture 2" descr="https://www.uhasselt.be/media/dvijqpql/uhasselt-liggend.jpg">
            <a:extLst>
              <a:ext uri="{FF2B5EF4-FFF2-40B4-BE49-F238E27FC236}">
                <a16:creationId xmlns:a16="http://schemas.microsoft.com/office/drawing/2014/main" id="{4CF17AA6-F829-4945-8D59-A8A99DF8D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842" y="6249725"/>
            <a:ext cx="2106596" cy="49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B5DCEB7-9F10-4F2D-86F2-0EBF00DE4E46}"/>
              </a:ext>
            </a:extLst>
          </p:cNvPr>
          <p:cNvSpPr/>
          <p:nvPr/>
        </p:nvSpPr>
        <p:spPr>
          <a:xfrm>
            <a:off x="4162069" y="1694329"/>
            <a:ext cx="3867862" cy="2420470"/>
          </a:xfrm>
          <a:prstGeom prst="ellipse">
            <a:avLst/>
          </a:prstGeom>
          <a:solidFill>
            <a:schemeClr val="accent1"/>
          </a:solidFill>
          <a:ln>
            <a:solidFill>
              <a:srgbClr val="A7193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Motor training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0A6394-6D53-47D0-B992-23014F980AD3}"/>
              </a:ext>
            </a:extLst>
          </p:cNvPr>
          <p:cNvSpPr/>
          <p:nvPr/>
        </p:nvSpPr>
        <p:spPr>
          <a:xfrm>
            <a:off x="4871864" y="4656093"/>
            <a:ext cx="2547606" cy="209285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Verdana "/>
              </a:rPr>
              <a:t>Persons motivation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39FC2A-283C-4173-8731-E55834574ACD}"/>
              </a:ext>
            </a:extLst>
          </p:cNvPr>
          <p:cNvSpPr/>
          <p:nvPr/>
        </p:nvSpPr>
        <p:spPr>
          <a:xfrm>
            <a:off x="607156" y="811713"/>
            <a:ext cx="2547606" cy="209285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Verdana "/>
              </a:rPr>
              <a:t>Motor training strategies</a:t>
            </a:r>
          </a:p>
        </p:txBody>
      </p:sp>
    </p:spTree>
    <p:extLst>
      <p:ext uri="{BB962C8B-B14F-4D97-AF65-F5344CB8AC3E}">
        <p14:creationId xmlns:p14="http://schemas.microsoft.com/office/powerpoint/2010/main" val="3791334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6620724-A486-474B-8D8D-87D12F993C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1725266"/>
              </p:ext>
            </p:extLst>
          </p:nvPr>
        </p:nvGraphicFramePr>
        <p:xfrm>
          <a:off x="-16044" y="89601"/>
          <a:ext cx="12136482" cy="6614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https://www.uhasselt.be/media/dvijqpql/uhasselt-liggend.jpg">
            <a:extLst>
              <a:ext uri="{FF2B5EF4-FFF2-40B4-BE49-F238E27FC236}">
                <a16:creationId xmlns:a16="http://schemas.microsoft.com/office/drawing/2014/main" id="{9390D595-ABD7-4EFC-A4DA-EC66A5D05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842" y="6249725"/>
            <a:ext cx="2106596" cy="49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30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uhasselt.be/media/dvijqpql/uhasselt-liggend.jpg">
            <a:extLst>
              <a:ext uri="{FF2B5EF4-FFF2-40B4-BE49-F238E27FC236}">
                <a16:creationId xmlns:a16="http://schemas.microsoft.com/office/drawing/2014/main" id="{9390D595-ABD7-4EFC-A4DA-EC66A5D05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842" y="6249725"/>
            <a:ext cx="2106596" cy="49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1ECB948-78B4-49D0-9584-70EB8A300BBA}"/>
              </a:ext>
            </a:extLst>
          </p:cNvPr>
          <p:cNvGrpSpPr/>
          <p:nvPr/>
        </p:nvGrpSpPr>
        <p:grpSpPr>
          <a:xfrm>
            <a:off x="1309642" y="172793"/>
            <a:ext cx="2206216" cy="497768"/>
            <a:chOff x="1342672" y="2494750"/>
            <a:chExt cx="1169905" cy="58495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D733D6-590B-4AE9-9FD9-7B26D1723107}"/>
                </a:ext>
              </a:extLst>
            </p:cNvPr>
            <p:cNvSpPr/>
            <p:nvPr/>
          </p:nvSpPr>
          <p:spPr>
            <a:xfrm>
              <a:off x="1342672" y="2494750"/>
              <a:ext cx="1169905" cy="58495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6639EE-2BF9-4F4B-873F-389694CCF9D5}"/>
                </a:ext>
              </a:extLst>
            </p:cNvPr>
            <p:cNvSpPr txBox="1"/>
            <p:nvPr/>
          </p:nvSpPr>
          <p:spPr>
            <a:xfrm>
              <a:off x="1342672" y="2494750"/>
              <a:ext cx="1169905" cy="5849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Strength training </a:t>
              </a:r>
            </a:p>
          </p:txBody>
        </p:sp>
      </p:grpSp>
      <p:pic>
        <p:nvPicPr>
          <p:cNvPr id="1032" name="Picture 8" descr="Bike, disabled, handicapped, no leg, race, racing, recumbent icon - Download on Iconfinder">
            <a:extLst>
              <a:ext uri="{FF2B5EF4-FFF2-40B4-BE49-F238E27FC236}">
                <a16:creationId xmlns:a16="http://schemas.microsoft.com/office/drawing/2014/main" id="{49B33BA8-B1C4-4FF2-838C-4A992B792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0" b="25330"/>
          <a:stretch/>
        </p:blipFill>
        <p:spPr bwMode="auto">
          <a:xfrm>
            <a:off x="1107662" y="4795977"/>
            <a:ext cx="2408196" cy="110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sabled, exercise, fitness, gym, handicapped, wheelchair, workout icon - Download on Iconfinder">
            <a:extLst>
              <a:ext uri="{FF2B5EF4-FFF2-40B4-BE49-F238E27FC236}">
                <a16:creationId xmlns:a16="http://schemas.microsoft.com/office/drawing/2014/main" id="{2F05D416-0EDB-47EB-9B72-68745E7FF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134" y="1140580"/>
            <a:ext cx="1570010" cy="157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hores, disabled, handicapped, independent, laundry, washing machine, wheelchair icon - Download on Iconfinder">
            <a:extLst>
              <a:ext uri="{FF2B5EF4-FFF2-40B4-BE49-F238E27FC236}">
                <a16:creationId xmlns:a16="http://schemas.microsoft.com/office/drawing/2014/main" id="{896905F6-20C6-4157-8959-82D0A44B1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13" y="4337799"/>
            <a:ext cx="1717561" cy="171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A44B74-C09B-4F24-AB6E-F11793D52F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4085" y="1069685"/>
            <a:ext cx="1570010" cy="183607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C323C07-F26F-47E0-97B5-621583006CBD}"/>
              </a:ext>
            </a:extLst>
          </p:cNvPr>
          <p:cNvGrpSpPr/>
          <p:nvPr/>
        </p:nvGrpSpPr>
        <p:grpSpPr>
          <a:xfrm>
            <a:off x="6882647" y="172789"/>
            <a:ext cx="2572274" cy="497768"/>
            <a:chOff x="1342672" y="3325382"/>
            <a:chExt cx="1169905" cy="58495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0FED8A2-59D8-457C-9780-A74C056800D0}"/>
                </a:ext>
              </a:extLst>
            </p:cNvPr>
            <p:cNvSpPr/>
            <p:nvPr/>
          </p:nvSpPr>
          <p:spPr>
            <a:xfrm>
              <a:off x="1342672" y="3325382"/>
              <a:ext cx="1169905" cy="58495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F96B1F-5DA1-4A18-9AA5-B380451531CF}"/>
                </a:ext>
              </a:extLst>
            </p:cNvPr>
            <p:cNvSpPr txBox="1"/>
            <p:nvPr/>
          </p:nvSpPr>
          <p:spPr>
            <a:xfrm>
              <a:off x="1342672" y="3325383"/>
              <a:ext cx="1169905" cy="5849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Analytical training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1032EB-B8E1-4E35-A09E-F422B7737733}"/>
              </a:ext>
            </a:extLst>
          </p:cNvPr>
          <p:cNvGrpSpPr/>
          <p:nvPr/>
        </p:nvGrpSpPr>
        <p:grpSpPr>
          <a:xfrm>
            <a:off x="1309641" y="3686348"/>
            <a:ext cx="2259905" cy="560532"/>
            <a:chOff x="842221" y="4203517"/>
            <a:chExt cx="1183773" cy="59188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13EC2B-2E6E-4353-8FAB-A2C58FB5885B}"/>
                </a:ext>
              </a:extLst>
            </p:cNvPr>
            <p:cNvSpPr/>
            <p:nvPr/>
          </p:nvSpPr>
          <p:spPr>
            <a:xfrm>
              <a:off x="842221" y="4203518"/>
              <a:ext cx="1183773" cy="59188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F92712-B38E-4576-80AE-F0D1617F450C}"/>
                </a:ext>
              </a:extLst>
            </p:cNvPr>
            <p:cNvSpPr txBox="1"/>
            <p:nvPr/>
          </p:nvSpPr>
          <p:spPr>
            <a:xfrm>
              <a:off x="842221" y="4203517"/>
              <a:ext cx="1183773" cy="5918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Endurance training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C096144-6022-4E0B-81A0-715C42C21697}"/>
              </a:ext>
            </a:extLst>
          </p:cNvPr>
          <p:cNvGrpSpPr/>
          <p:nvPr/>
        </p:nvGrpSpPr>
        <p:grpSpPr>
          <a:xfrm>
            <a:off x="6882647" y="3689762"/>
            <a:ext cx="2572274" cy="497768"/>
            <a:chOff x="842221" y="5043997"/>
            <a:chExt cx="1183773" cy="59188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A36E21-E969-4B74-B1FB-BA0F7B732C91}"/>
                </a:ext>
              </a:extLst>
            </p:cNvPr>
            <p:cNvSpPr/>
            <p:nvPr/>
          </p:nvSpPr>
          <p:spPr>
            <a:xfrm>
              <a:off x="842221" y="5043997"/>
              <a:ext cx="1183773" cy="59188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08E6B82-83A5-41FE-A94C-EADC28881018}"/>
                </a:ext>
              </a:extLst>
            </p:cNvPr>
            <p:cNvSpPr txBox="1"/>
            <p:nvPr/>
          </p:nvSpPr>
          <p:spPr>
            <a:xfrm>
              <a:off x="842221" y="5043997"/>
              <a:ext cx="1183773" cy="5918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Skill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863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D0F9833-9C72-40D1-9AE1-A5E798EF3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3940235"/>
              </p:ext>
            </p:extLst>
          </p:nvPr>
        </p:nvGraphicFramePr>
        <p:xfrm>
          <a:off x="479205" y="-371628"/>
          <a:ext cx="11143944" cy="7229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https://www.uhasselt.be/media/dvijqpql/uhasselt-liggend.jpg">
            <a:extLst>
              <a:ext uri="{FF2B5EF4-FFF2-40B4-BE49-F238E27FC236}">
                <a16:creationId xmlns:a16="http://schemas.microsoft.com/office/drawing/2014/main" id="{5C527B55-25C3-4093-837F-5578A56B3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842" y="6249725"/>
            <a:ext cx="2106596" cy="49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445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D0F9833-9C72-40D1-9AE1-A5E798EF3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487085"/>
              </p:ext>
            </p:extLst>
          </p:nvPr>
        </p:nvGraphicFramePr>
        <p:xfrm>
          <a:off x="479205" y="-371628"/>
          <a:ext cx="11143944" cy="7229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https://www.uhasselt.be/media/dvijqpql/uhasselt-liggend.jpg">
            <a:extLst>
              <a:ext uri="{FF2B5EF4-FFF2-40B4-BE49-F238E27FC236}">
                <a16:creationId xmlns:a16="http://schemas.microsoft.com/office/drawing/2014/main" id="{F4AD2076-A834-4780-AC96-51D997463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842" y="6249725"/>
            <a:ext cx="2106596" cy="49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03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06208"/>
      </a:accent1>
      <a:accent2>
        <a:srgbClr val="974806"/>
      </a:accent2>
      <a:accent3>
        <a:srgbClr val="3B728D"/>
      </a:accent3>
      <a:accent4>
        <a:srgbClr val="406476"/>
      </a:accent4>
      <a:accent5>
        <a:srgbClr val="DDD9C3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6163</TotalTime>
  <Words>1583</Words>
  <Application>Microsoft Office PowerPoint</Application>
  <PresentationFormat>Widescreen</PresentationFormat>
  <Paragraphs>456</Paragraphs>
  <Slides>48</Slides>
  <Notes>22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MS PGothic</vt:lpstr>
      <vt:lpstr>Arial</vt:lpstr>
      <vt:lpstr>Calibri</vt:lpstr>
      <vt:lpstr>Calibri Light</vt:lpstr>
      <vt:lpstr>Times</vt:lpstr>
      <vt:lpstr>Verdana</vt:lpstr>
      <vt:lpstr>Verdana </vt:lpstr>
      <vt:lpstr>Office Theme</vt:lpstr>
      <vt:lpstr>Training variables crucial to optimize arm/hand training in subacute cervical spinal cord injury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 </vt:lpstr>
      <vt:lpstr>PowerPoint Presentation</vt:lpstr>
      <vt:lpstr>Results  </vt:lpstr>
      <vt:lpstr>Results  </vt:lpstr>
      <vt:lpstr>Results  </vt:lpstr>
      <vt:lpstr>Discussion  </vt:lpstr>
      <vt:lpstr>Discussion  </vt:lpstr>
      <vt:lpstr>Discussion  </vt:lpstr>
      <vt:lpstr>Conclusion  </vt:lpstr>
      <vt:lpstr>Next steps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BERTELS Nele</dc:creator>
  <cp:lastModifiedBy>BERTELS Nele</cp:lastModifiedBy>
  <cp:revision>88</cp:revision>
  <dcterms:created xsi:type="dcterms:W3CDTF">2023-11-06T16:08:18Z</dcterms:created>
  <dcterms:modified xsi:type="dcterms:W3CDTF">2024-09-16T15:48:35Z</dcterms:modified>
</cp:coreProperties>
</file>