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3"/>
  </p:notesMasterIdLst>
  <p:sldIdLst>
    <p:sldId id="256" r:id="rId2"/>
    <p:sldId id="258" r:id="rId3"/>
    <p:sldId id="260" r:id="rId4"/>
    <p:sldId id="274" r:id="rId5"/>
    <p:sldId id="262" r:id="rId6"/>
    <p:sldId id="263" r:id="rId7"/>
    <p:sldId id="261" r:id="rId8"/>
    <p:sldId id="299" r:id="rId9"/>
    <p:sldId id="303" r:id="rId10"/>
    <p:sldId id="264" r:id="rId11"/>
    <p:sldId id="311" r:id="rId12"/>
    <p:sldId id="312" r:id="rId13"/>
    <p:sldId id="300" r:id="rId14"/>
    <p:sldId id="304" r:id="rId15"/>
    <p:sldId id="306" r:id="rId16"/>
    <p:sldId id="307" r:id="rId17"/>
    <p:sldId id="308" r:id="rId18"/>
    <p:sldId id="305" r:id="rId19"/>
    <p:sldId id="309" r:id="rId20"/>
    <p:sldId id="310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95BE49-44BA-4C13-A58B-2F934A42FC65}">
  <a:tblStyle styleId="{1095BE49-44BA-4C13-A58B-2F934A42FC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f2d9a3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f2d9a3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9f9be52d0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9f9be52d0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67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54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199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3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82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9f9be52d0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9f9be52d0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11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88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13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47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2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77750" y="1273145"/>
            <a:ext cx="5788500" cy="18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77750" y="3384655"/>
            <a:ext cx="57885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 hasCustomPrompt="1"/>
          </p:nvPr>
        </p:nvSpPr>
        <p:spPr>
          <a:xfrm>
            <a:off x="2396100" y="1091701"/>
            <a:ext cx="43518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1"/>
          </p:nvPr>
        </p:nvSpPr>
        <p:spPr>
          <a:xfrm>
            <a:off x="2396100" y="1968384"/>
            <a:ext cx="43518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 idx="2" hasCustomPrompt="1"/>
          </p:nvPr>
        </p:nvSpPr>
        <p:spPr>
          <a:xfrm>
            <a:off x="2396100" y="2865895"/>
            <a:ext cx="43518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3"/>
          </p:nvPr>
        </p:nvSpPr>
        <p:spPr>
          <a:xfrm>
            <a:off x="2396100" y="3742499"/>
            <a:ext cx="43518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7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57" name="Google Shape;157;p17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7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7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17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1"/>
          </p:nvPr>
        </p:nvSpPr>
        <p:spPr>
          <a:xfrm>
            <a:off x="2347900" y="18814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65" name="Google Shape;165;p18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8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8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8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18"/>
          <p:cNvSpPr txBox="1"/>
          <p:nvPr/>
        </p:nvSpPr>
        <p:spPr>
          <a:xfrm>
            <a:off x="2099100" y="3852500"/>
            <a:ext cx="49458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CREDITS:</a:t>
            </a: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sz="12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9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72" name="Google Shape;172;p19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9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19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9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152350" y="22054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937800" y="1178290"/>
            <a:ext cx="1268400" cy="95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152350" y="3490910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21" name="Google Shape;21;p3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3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34011" y="2672125"/>
            <a:ext cx="32238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4986189" y="2672125"/>
            <a:ext cx="32238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934011" y="3037934"/>
            <a:ext cx="32238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986189" y="3037934"/>
            <a:ext cx="32238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40" name="Google Shape;40;p5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5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5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6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6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6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6450" y="445025"/>
            <a:ext cx="3478500" cy="116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6450" y="2021975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4999725" y="0"/>
            <a:ext cx="4144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5" name="Google Shape;55;p7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56" name="Google Shape;56;p7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7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7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7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209413" y="2094949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5520363" y="2094950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3"/>
          </p:nvPr>
        </p:nvSpPr>
        <p:spPr>
          <a:xfrm>
            <a:off x="2209413" y="3511075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4"/>
          </p:nvPr>
        </p:nvSpPr>
        <p:spPr>
          <a:xfrm>
            <a:off x="5520363" y="3511078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5" hasCustomPrompt="1"/>
          </p:nvPr>
        </p:nvSpPr>
        <p:spPr>
          <a:xfrm>
            <a:off x="1426138" y="1723425"/>
            <a:ext cx="783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6" hasCustomPrompt="1"/>
          </p:nvPr>
        </p:nvSpPr>
        <p:spPr>
          <a:xfrm>
            <a:off x="1427259" y="3139675"/>
            <a:ext cx="780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7" hasCustomPrompt="1"/>
          </p:nvPr>
        </p:nvSpPr>
        <p:spPr>
          <a:xfrm>
            <a:off x="4739463" y="1725475"/>
            <a:ext cx="780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8" hasCustomPrompt="1"/>
          </p:nvPr>
        </p:nvSpPr>
        <p:spPr>
          <a:xfrm>
            <a:off x="4739463" y="3139675"/>
            <a:ext cx="780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9"/>
          </p:nvPr>
        </p:nvSpPr>
        <p:spPr>
          <a:xfrm>
            <a:off x="2209413" y="1723425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3"/>
          </p:nvPr>
        </p:nvSpPr>
        <p:spPr>
          <a:xfrm>
            <a:off x="2209413" y="313968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4"/>
          </p:nvPr>
        </p:nvSpPr>
        <p:spPr>
          <a:xfrm>
            <a:off x="5520363" y="1723425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5"/>
          </p:nvPr>
        </p:nvSpPr>
        <p:spPr>
          <a:xfrm>
            <a:off x="5520363" y="313968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07" name="Google Shape;107;p13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716613" y="2656925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2"/>
          </p:nvPr>
        </p:nvSpPr>
        <p:spPr>
          <a:xfrm>
            <a:off x="3310650" y="3380426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3"/>
          </p:nvPr>
        </p:nvSpPr>
        <p:spPr>
          <a:xfrm>
            <a:off x="5904688" y="2656925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4"/>
          </p:nvPr>
        </p:nvSpPr>
        <p:spPr>
          <a:xfrm>
            <a:off x="716613" y="2287600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5"/>
          </p:nvPr>
        </p:nvSpPr>
        <p:spPr>
          <a:xfrm>
            <a:off x="5904688" y="2287600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6"/>
          </p:nvPr>
        </p:nvSpPr>
        <p:spPr>
          <a:xfrm>
            <a:off x="3310650" y="3012025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28" name="Google Shape;128;p15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5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15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5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719976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2"/>
          </p:nvPr>
        </p:nvSpPr>
        <p:spPr>
          <a:xfrm>
            <a:off x="3419250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3"/>
          </p:nvPr>
        </p:nvSpPr>
        <p:spPr>
          <a:xfrm>
            <a:off x="719976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4"/>
          </p:nvPr>
        </p:nvSpPr>
        <p:spPr>
          <a:xfrm>
            <a:off x="3419250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5"/>
          </p:nvPr>
        </p:nvSpPr>
        <p:spPr>
          <a:xfrm>
            <a:off x="6118524" y="2014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6"/>
          </p:nvPr>
        </p:nvSpPr>
        <p:spPr>
          <a:xfrm>
            <a:off x="6118524" y="3735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7"/>
          </p:nvPr>
        </p:nvSpPr>
        <p:spPr>
          <a:xfrm>
            <a:off x="719976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8"/>
          </p:nvPr>
        </p:nvSpPr>
        <p:spPr>
          <a:xfrm>
            <a:off x="3419250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9"/>
          </p:nvPr>
        </p:nvSpPr>
        <p:spPr>
          <a:xfrm>
            <a:off x="6118524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3"/>
          </p:nvPr>
        </p:nvSpPr>
        <p:spPr>
          <a:xfrm>
            <a:off x="719976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4"/>
          </p:nvPr>
        </p:nvSpPr>
        <p:spPr>
          <a:xfrm>
            <a:off x="3419250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15"/>
          </p:nvPr>
        </p:nvSpPr>
        <p:spPr>
          <a:xfrm>
            <a:off x="6118524" y="34198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75" y="0"/>
            <a:ext cx="9144000" cy="5143500"/>
            <a:chOff x="75" y="0"/>
            <a:chExt cx="9144000" cy="5143500"/>
          </a:xfrm>
        </p:grpSpPr>
        <p:cxnSp>
          <p:nvCxnSpPr>
            <p:cNvPr id="147" name="Google Shape;147;p16"/>
            <p:cNvCxnSpPr/>
            <p:nvPr/>
          </p:nvCxnSpPr>
          <p:spPr>
            <a:xfrm>
              <a:off x="4317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6"/>
            <p:cNvCxnSpPr/>
            <p:nvPr/>
          </p:nvCxnSpPr>
          <p:spPr>
            <a:xfrm>
              <a:off x="87123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6"/>
            <p:cNvCxnSpPr/>
            <p:nvPr/>
          </p:nvCxnSpPr>
          <p:spPr>
            <a:xfrm>
              <a:off x="75" y="4317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6"/>
            <p:cNvCxnSpPr/>
            <p:nvPr/>
          </p:nvCxnSpPr>
          <p:spPr>
            <a:xfrm>
              <a:off x="75" y="4711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175" y="690950"/>
            <a:ext cx="930251" cy="6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>
            <a:spLocks noGrp="1"/>
          </p:cNvSpPr>
          <p:nvPr>
            <p:ph type="ctrTitle"/>
          </p:nvPr>
        </p:nvSpPr>
        <p:spPr>
          <a:xfrm>
            <a:off x="1677750" y="1346154"/>
            <a:ext cx="5788500" cy="18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Legal Protection of Insects: Discrepancy between Ecological Needs and Protection Priorities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1"/>
          </p:nvPr>
        </p:nvSpPr>
        <p:spPr>
          <a:xfrm>
            <a:off x="1677750" y="3748079"/>
            <a:ext cx="57885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Siemen Kalders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Hasselt University</a:t>
            </a:r>
          </a:p>
        </p:txBody>
      </p:sp>
      <p:cxnSp>
        <p:nvCxnSpPr>
          <p:cNvPr id="192" name="Google Shape;192;p24"/>
          <p:cNvCxnSpPr/>
          <p:nvPr/>
        </p:nvCxnSpPr>
        <p:spPr>
          <a:xfrm>
            <a:off x="2535450" y="3101858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5" name="Google Shape;1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445" y="2232726"/>
            <a:ext cx="1171591" cy="121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751086">
            <a:off x="7089824" y="514661"/>
            <a:ext cx="1545541" cy="117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137429">
            <a:off x="927696" y="3218760"/>
            <a:ext cx="1269194" cy="121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576809" flipH="1">
            <a:off x="190302" y="1777147"/>
            <a:ext cx="1243052" cy="126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C3D06D-1C84-4983-A638-1B559763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66" y="3530199"/>
            <a:ext cx="1940669" cy="13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subTitle" idx="2"/>
          </p:nvPr>
        </p:nvSpPr>
        <p:spPr>
          <a:xfrm>
            <a:off x="3419249" y="2014775"/>
            <a:ext cx="243022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Beetles and butterflies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77% of II and 72% of IV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subTitle" idx="4"/>
          </p:nvPr>
        </p:nvSpPr>
        <p:spPr>
          <a:xfrm>
            <a:off x="1872726" y="370551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EU enlargement in 2006 and 2013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subTitle" idx="5"/>
          </p:nvPr>
        </p:nvSpPr>
        <p:spPr>
          <a:xfrm>
            <a:off x="6118523" y="2014775"/>
            <a:ext cx="250104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No bees, hoverflies, 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ants, etc.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6"/>
          </p:nvPr>
        </p:nvSpPr>
        <p:spPr>
          <a:xfrm>
            <a:off x="4572000" y="3705516"/>
            <a:ext cx="242708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Only for scientific reasons in 1997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6" name="Google Shape;346;p32"/>
          <p:cNvSpPr txBox="1">
            <a:spLocks noGrp="1"/>
          </p:cNvSpPr>
          <p:nvPr>
            <p:ph type="subTitle" idx="7"/>
          </p:nvPr>
        </p:nvSpPr>
        <p:spPr>
          <a:xfrm>
            <a:off x="719976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Low Number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7" name="Google Shape;347;p32"/>
          <p:cNvSpPr txBox="1">
            <a:spLocks noGrp="1"/>
          </p:cNvSpPr>
          <p:nvPr>
            <p:ph type="subTitle" idx="8"/>
          </p:nvPr>
        </p:nvSpPr>
        <p:spPr>
          <a:xfrm>
            <a:off x="3042397" y="1690343"/>
            <a:ext cx="3059206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Focus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8" name="Google Shape;348;p32"/>
          <p:cNvSpPr txBox="1">
            <a:spLocks noGrp="1"/>
          </p:cNvSpPr>
          <p:nvPr>
            <p:ph type="subTitle" idx="9"/>
          </p:nvPr>
        </p:nvSpPr>
        <p:spPr>
          <a:xfrm>
            <a:off x="6118524" y="16991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Omissions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0" name="Google Shape;350;p32"/>
          <p:cNvSpPr txBox="1">
            <a:spLocks noGrp="1"/>
          </p:cNvSpPr>
          <p:nvPr>
            <p:ph type="subTitle" idx="14"/>
          </p:nvPr>
        </p:nvSpPr>
        <p:spPr>
          <a:xfrm>
            <a:off x="1872726" y="3389966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 panose="020B0604030504040204" pitchFamily="34" charset="0"/>
                <a:ea typeface="Verdana" panose="020B0604030504040204" pitchFamily="34" charset="0"/>
              </a:rPr>
              <a:t>Enlargement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1" name="Google Shape;351;p32"/>
          <p:cNvSpPr txBox="1">
            <a:spLocks noGrp="1"/>
          </p:cNvSpPr>
          <p:nvPr>
            <p:ph type="subTitle" idx="15"/>
          </p:nvPr>
        </p:nvSpPr>
        <p:spPr>
          <a:xfrm>
            <a:off x="4417079" y="3389966"/>
            <a:ext cx="2615341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2" name="Google Shape;352;p32"/>
          <p:cNvSpPr/>
          <p:nvPr/>
        </p:nvSpPr>
        <p:spPr>
          <a:xfrm rot="-5400000">
            <a:off x="1740876" y="12833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3" name="Google Shape;353;p32"/>
          <p:cNvSpPr/>
          <p:nvPr/>
        </p:nvSpPr>
        <p:spPr>
          <a:xfrm rot="-5400000">
            <a:off x="4440150" y="12833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4" name="Google Shape;354;p32"/>
          <p:cNvSpPr/>
          <p:nvPr/>
        </p:nvSpPr>
        <p:spPr>
          <a:xfrm rot="-5400000">
            <a:off x="7139424" y="128337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6" name="Google Shape;356;p32"/>
          <p:cNvSpPr/>
          <p:nvPr/>
        </p:nvSpPr>
        <p:spPr>
          <a:xfrm rot="-5400000">
            <a:off x="2893626" y="2974166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7" name="Google Shape;357;p32"/>
          <p:cNvSpPr/>
          <p:nvPr/>
        </p:nvSpPr>
        <p:spPr>
          <a:xfrm rot="-5400000">
            <a:off x="5592900" y="2974166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58" name="Google Shape;358;p32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1" name="Google Shape;3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23276">
            <a:off x="-392251" y="1166108"/>
            <a:ext cx="1260799" cy="9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81BBFC8-8F8B-4C7E-AD97-D64495577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37" y="2018507"/>
            <a:ext cx="2305500" cy="484800"/>
          </a:xfrm>
        </p:spPr>
        <p:txBody>
          <a:bodyPr/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Underrepresented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Annexes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152350" y="220545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Pesticides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2"/>
          </p:nvPr>
        </p:nvSpPr>
        <p:spPr>
          <a:xfrm>
            <a:off x="3978944" y="1126134"/>
            <a:ext cx="1488088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03.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2535450" y="3234276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65502" y="893020"/>
            <a:ext cx="1162397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650" y="606050"/>
            <a:ext cx="1101850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6809" flipH="1">
            <a:off x="157584" y="3557152"/>
            <a:ext cx="1243052" cy="12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81BEFE-5D79-438B-978A-B85A28BD5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oogle Shape;386;p34">
            <a:extLst>
              <a:ext uri="{FF2B5EF4-FFF2-40B4-BE49-F238E27FC236}">
                <a16:creationId xmlns:a16="http://schemas.microsoft.com/office/drawing/2014/main" id="{2C690706-D2F3-4657-9AF0-02C789ED01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33334">
            <a:off x="7500213" y="3546663"/>
            <a:ext cx="957723" cy="99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37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674" b="5665"/>
          <a:stretch/>
        </p:blipFill>
        <p:spPr>
          <a:xfrm>
            <a:off x="4999725" y="0"/>
            <a:ext cx="4144277" cy="5143501"/>
          </a:xfrm>
          <a:prstGeom prst="rect">
            <a:avLst/>
          </a:prstGeom>
        </p:spPr>
      </p:pic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726450" y="445025"/>
            <a:ext cx="34785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Pesticides 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726450" y="2021975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300" lvl="0" indent="-2159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Approval</a:t>
            </a: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criteria 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active</a:t>
            </a: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ubstances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Authorisation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requirements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8350" lvl="1" indent="-28575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Plant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rotection</a:t>
            </a: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roduc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ts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8350" lvl="1" indent="-285750">
              <a:buFont typeface="Wingdings" panose="05000000000000000000" pitchFamily="2" charset="2"/>
              <a:buChar char="§"/>
            </a:pP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Biocidal</a:t>
            </a: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roducts</a:t>
            </a:r>
            <a:endParaRPr lang="nl-B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8350" lvl="1" indent="-285750">
              <a:buFont typeface="Wingdings" panose="05000000000000000000" pitchFamily="2" charset="2"/>
              <a:buChar char="§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Supposed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consider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animal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species</a:t>
            </a:r>
          </a:p>
          <a:p>
            <a:pPr marL="768350" lvl="1" indent="-285750">
              <a:buFont typeface="Wingdings" panose="05000000000000000000" pitchFamily="2" charset="2"/>
              <a:buChar char="§"/>
            </a:pP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However</a:t>
            </a: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in 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marL="768350" lvl="1" indent="-28575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E.g. 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glyphosate</a:t>
            </a:r>
            <a:endParaRPr lang="nl-B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8350" lvl="1" indent="-285750">
              <a:buFont typeface="Wingdings" panose="05000000000000000000" pitchFamily="2" charset="2"/>
              <a:buChar char="§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400" indent="0">
              <a:buNone/>
            </a:pP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80" name="Google Shape;280;p29"/>
          <p:cNvCxnSpPr/>
          <p:nvPr/>
        </p:nvCxnSpPr>
        <p:spPr>
          <a:xfrm>
            <a:off x="697500" y="1671133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386;p34">
            <a:extLst>
              <a:ext uri="{FF2B5EF4-FFF2-40B4-BE49-F238E27FC236}">
                <a16:creationId xmlns:a16="http://schemas.microsoft.com/office/drawing/2014/main" id="{D991F479-84D1-4458-989E-45AE5915FE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633334">
            <a:off x="3047059" y="656838"/>
            <a:ext cx="816068" cy="74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69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152350" y="220545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The Future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2"/>
          </p:nvPr>
        </p:nvSpPr>
        <p:spPr>
          <a:xfrm>
            <a:off x="3978944" y="1126134"/>
            <a:ext cx="1488088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04.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2535450" y="3234276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65502" y="893020"/>
            <a:ext cx="1162397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650" y="606050"/>
            <a:ext cx="1101850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6809" flipH="1">
            <a:off x="157584" y="3557152"/>
            <a:ext cx="1243052" cy="12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81BEFE-5D79-438B-978A-B85A28BD5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oogle Shape;386;p34">
            <a:extLst>
              <a:ext uri="{FF2B5EF4-FFF2-40B4-BE49-F238E27FC236}">
                <a16:creationId xmlns:a16="http://schemas.microsoft.com/office/drawing/2014/main" id="{2C690706-D2F3-4657-9AF0-02C789ED01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33334">
            <a:off x="7500213" y="3546663"/>
            <a:ext cx="957723" cy="99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51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152350" y="2219558"/>
            <a:ext cx="510233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2"/>
          </p:nvPr>
        </p:nvSpPr>
        <p:spPr>
          <a:xfrm>
            <a:off x="3978944" y="1126134"/>
            <a:ext cx="1488088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05.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2535450" y="3234276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65502" y="893020"/>
            <a:ext cx="1162397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650" y="606050"/>
            <a:ext cx="1101850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6809" flipH="1">
            <a:off x="157584" y="3557152"/>
            <a:ext cx="1243052" cy="12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81BEFE-5D79-438B-978A-B85A28BD5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oogle Shape;386;p34">
            <a:extLst>
              <a:ext uri="{FF2B5EF4-FFF2-40B4-BE49-F238E27FC236}">
                <a16:creationId xmlns:a16="http://schemas.microsoft.com/office/drawing/2014/main" id="{2C690706-D2F3-4657-9AF0-02C789ED01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33334">
            <a:off x="7500213" y="3546663"/>
            <a:ext cx="957723" cy="99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59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726449" y="445025"/>
            <a:ext cx="4719609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Verdana" panose="020B0604030504040204" pitchFamily="34" charset="0"/>
                <a:ea typeface="Verdana" panose="020B0604030504040204" pitchFamily="34" charset="0"/>
              </a:rPr>
              <a:t>Research Objectives</a:t>
            </a:r>
            <a:br>
              <a:rPr lang="en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sz="2400" dirty="0">
                <a:latin typeface="Verdana" panose="020B0604030504040204" pitchFamily="34" charset="0"/>
                <a:ea typeface="Verdana" panose="020B0604030504040204" pitchFamily="34" charset="0"/>
              </a:rPr>
              <a:t>and Questions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726450" y="2021975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Recommendatory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Objective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nl-B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should insects be legally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protected in order to reflect their ecological functionality </a:t>
            </a:r>
            <a:b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necessity for the environment, other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species and humans?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80" name="Google Shape;280;p29"/>
          <p:cNvCxnSpPr/>
          <p:nvPr/>
        </p:nvCxnSpPr>
        <p:spPr>
          <a:xfrm>
            <a:off x="697500" y="1671133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Google Shape;401;p35">
            <a:extLst>
              <a:ext uri="{FF2B5EF4-FFF2-40B4-BE49-F238E27FC236}">
                <a16:creationId xmlns:a16="http://schemas.microsoft.com/office/drawing/2014/main" id="{38955D4A-B8EE-4F93-B214-261ADB62E9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022785">
            <a:off x="520243" y="3863659"/>
            <a:ext cx="867192" cy="10024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8" name="Picture 4" descr="Natural home remedies to keep bees away this spring">
            <a:extLst>
              <a:ext uri="{FF2B5EF4-FFF2-40B4-BE49-F238E27FC236}">
                <a16:creationId xmlns:a16="http://schemas.microsoft.com/office/drawing/2014/main" id="{2FBABFAC-8854-4D6C-AA2F-A5551DA19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23823"/>
          <a:stretch/>
        </p:blipFill>
        <p:spPr bwMode="auto">
          <a:xfrm>
            <a:off x="3973606" y="0"/>
            <a:ext cx="51703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8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Characteristics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1"/>
          </p:nvPr>
        </p:nvSpPr>
        <p:spPr>
          <a:xfrm>
            <a:off x="716612" y="2920591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Detailed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rules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general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guidelines</a:t>
            </a:r>
            <a:endParaRPr lang="e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2"/>
          </p:nvPr>
        </p:nvSpPr>
        <p:spPr>
          <a:xfrm>
            <a:off x="3310650" y="3380426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Focused on specific aspects of a legal construct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ubTitle" idx="3"/>
          </p:nvPr>
        </p:nvSpPr>
        <p:spPr>
          <a:xfrm>
            <a:off x="5904688" y="2656925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Order of ranking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1608063" y="1382925"/>
            <a:ext cx="739800" cy="739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6796138" y="1382925"/>
            <a:ext cx="739800" cy="739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4202100" y="2105525"/>
            <a:ext cx="739800" cy="739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subTitle" idx="4"/>
          </p:nvPr>
        </p:nvSpPr>
        <p:spPr>
          <a:xfrm>
            <a:off x="716612" y="2547284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Specific and Framework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5"/>
          </p:nvPr>
        </p:nvSpPr>
        <p:spPr>
          <a:xfrm>
            <a:off x="5904688" y="2287600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Hierarchical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subTitle" idx="6"/>
          </p:nvPr>
        </p:nvSpPr>
        <p:spPr>
          <a:xfrm>
            <a:off x="3310650" y="3012025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Facet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19" name="Google Shape;319;p31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2" name="Google Shape;3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86945">
            <a:off x="7606265" y="3815718"/>
            <a:ext cx="1156795" cy="1059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802;p44">
            <a:extLst>
              <a:ext uri="{FF2B5EF4-FFF2-40B4-BE49-F238E27FC236}">
                <a16:creationId xmlns:a16="http://schemas.microsoft.com/office/drawing/2014/main" id="{411332A5-07A6-4802-8E09-3FBE6D594A8E}"/>
              </a:ext>
            </a:extLst>
          </p:cNvPr>
          <p:cNvGrpSpPr/>
          <p:nvPr/>
        </p:nvGrpSpPr>
        <p:grpSpPr>
          <a:xfrm>
            <a:off x="1789712" y="1557865"/>
            <a:ext cx="337179" cy="376474"/>
            <a:chOff x="1552349" y="1419034"/>
            <a:chExt cx="337179" cy="376474"/>
          </a:xfrm>
        </p:grpSpPr>
        <p:sp>
          <p:nvSpPr>
            <p:cNvPr id="26" name="Google Shape;803;p44">
              <a:extLst>
                <a:ext uri="{FF2B5EF4-FFF2-40B4-BE49-F238E27FC236}">
                  <a16:creationId xmlns:a16="http://schemas.microsoft.com/office/drawing/2014/main" id="{0D518D83-67EA-47C3-8053-EBB0972DAB81}"/>
                </a:ext>
              </a:extLst>
            </p:cNvPr>
            <p:cNvSpPr/>
            <p:nvPr/>
          </p:nvSpPr>
          <p:spPr>
            <a:xfrm>
              <a:off x="1786583" y="1707640"/>
              <a:ext cx="15103" cy="14240"/>
            </a:xfrm>
            <a:custGeom>
              <a:avLst/>
              <a:gdLst/>
              <a:ahLst/>
              <a:cxnLst/>
              <a:rect l="l" t="t" r="r" b="b"/>
              <a:pathLst>
                <a:path w="56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4;p44">
              <a:extLst>
                <a:ext uri="{FF2B5EF4-FFF2-40B4-BE49-F238E27FC236}">
                  <a16:creationId xmlns:a16="http://schemas.microsoft.com/office/drawing/2014/main" id="{1F5AE077-9D77-4290-97B6-BC4958862397}"/>
                </a:ext>
              </a:extLst>
            </p:cNvPr>
            <p:cNvSpPr/>
            <p:nvPr/>
          </p:nvSpPr>
          <p:spPr>
            <a:xfrm>
              <a:off x="1757294" y="1574623"/>
              <a:ext cx="15103" cy="15076"/>
            </a:xfrm>
            <a:custGeom>
              <a:avLst/>
              <a:gdLst/>
              <a:ahLst/>
              <a:cxnLst/>
              <a:rect l="l" t="t" r="r" b="b"/>
              <a:pathLst>
                <a:path w="560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5;p44">
              <a:extLst>
                <a:ext uri="{FF2B5EF4-FFF2-40B4-BE49-F238E27FC236}">
                  <a16:creationId xmlns:a16="http://schemas.microsoft.com/office/drawing/2014/main" id="{51A19288-B8DB-4BF1-83C7-442E07F60B59}"/>
                </a:ext>
              </a:extLst>
            </p:cNvPr>
            <p:cNvSpPr/>
            <p:nvPr/>
          </p:nvSpPr>
          <p:spPr>
            <a:xfrm>
              <a:off x="1713791" y="1589673"/>
              <a:ext cx="14267" cy="15103"/>
            </a:xfrm>
            <a:custGeom>
              <a:avLst/>
              <a:gdLst/>
              <a:ahLst/>
              <a:cxnLst/>
              <a:rect l="l" t="t" r="r" b="b"/>
              <a:pathLst>
                <a:path w="529" h="560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6;p44">
              <a:extLst>
                <a:ext uri="{FF2B5EF4-FFF2-40B4-BE49-F238E27FC236}">
                  <a16:creationId xmlns:a16="http://schemas.microsoft.com/office/drawing/2014/main" id="{A21C7AAC-A18F-4E03-982D-55B9AFCDE952}"/>
                </a:ext>
              </a:extLst>
            </p:cNvPr>
            <p:cNvSpPr/>
            <p:nvPr/>
          </p:nvSpPr>
          <p:spPr>
            <a:xfrm>
              <a:off x="1669453" y="1574623"/>
              <a:ext cx="14267" cy="15076"/>
            </a:xfrm>
            <a:custGeom>
              <a:avLst/>
              <a:gdLst/>
              <a:ahLst/>
              <a:cxnLst/>
              <a:rect l="l" t="t" r="r" b="b"/>
              <a:pathLst>
                <a:path w="529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7;p44">
              <a:extLst>
                <a:ext uri="{FF2B5EF4-FFF2-40B4-BE49-F238E27FC236}">
                  <a16:creationId xmlns:a16="http://schemas.microsoft.com/office/drawing/2014/main" id="{1A8AAC7C-995E-4B7F-933B-695689136A5D}"/>
                </a:ext>
              </a:extLst>
            </p:cNvPr>
            <p:cNvSpPr/>
            <p:nvPr/>
          </p:nvSpPr>
          <p:spPr>
            <a:xfrm>
              <a:off x="1640190" y="1707640"/>
              <a:ext cx="14240" cy="14240"/>
            </a:xfrm>
            <a:custGeom>
              <a:avLst/>
              <a:gdLst/>
              <a:ahLst/>
              <a:cxnLst/>
              <a:rect l="l" t="t" r="r" b="b"/>
              <a:pathLst>
                <a:path w="528" h="528" extrusionOk="0">
                  <a:moveTo>
                    <a:pt x="248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48" y="528"/>
                  </a:cubicBezTo>
                  <a:cubicBezTo>
                    <a:pt x="404" y="528"/>
                    <a:pt x="528" y="404"/>
                    <a:pt x="528" y="249"/>
                  </a:cubicBezTo>
                  <a:cubicBezTo>
                    <a:pt x="528" y="125"/>
                    <a:pt x="404" y="1"/>
                    <a:pt x="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8;p44">
              <a:extLst>
                <a:ext uri="{FF2B5EF4-FFF2-40B4-BE49-F238E27FC236}">
                  <a16:creationId xmlns:a16="http://schemas.microsoft.com/office/drawing/2014/main" id="{88D5CA9A-E73F-4F1F-87AB-7B4CAABB211C}"/>
                </a:ext>
              </a:extLst>
            </p:cNvPr>
            <p:cNvSpPr/>
            <p:nvPr/>
          </p:nvSpPr>
          <p:spPr>
            <a:xfrm>
              <a:off x="1552349" y="1419034"/>
              <a:ext cx="337179" cy="376474"/>
            </a:xfrm>
            <a:custGeom>
              <a:avLst/>
              <a:gdLst/>
              <a:ahLst/>
              <a:cxnLst/>
              <a:rect l="l" t="t" r="r" b="b"/>
              <a:pathLst>
                <a:path w="12502" h="13959" extrusionOk="0">
                  <a:moveTo>
                    <a:pt x="6235" y="2885"/>
                  </a:moveTo>
                  <a:cubicBezTo>
                    <a:pt x="7073" y="2885"/>
                    <a:pt x="7755" y="3784"/>
                    <a:pt x="8034" y="4591"/>
                  </a:cubicBezTo>
                  <a:cubicBezTo>
                    <a:pt x="7476" y="4281"/>
                    <a:pt x="6856" y="4157"/>
                    <a:pt x="6235" y="4157"/>
                  </a:cubicBezTo>
                  <a:cubicBezTo>
                    <a:pt x="5646" y="4157"/>
                    <a:pt x="5025" y="4281"/>
                    <a:pt x="4467" y="4591"/>
                  </a:cubicBezTo>
                  <a:cubicBezTo>
                    <a:pt x="4715" y="3784"/>
                    <a:pt x="5429" y="2885"/>
                    <a:pt x="6235" y="2885"/>
                  </a:cubicBezTo>
                  <a:close/>
                  <a:moveTo>
                    <a:pt x="6235" y="9368"/>
                  </a:moveTo>
                  <a:cubicBezTo>
                    <a:pt x="6421" y="10143"/>
                    <a:pt x="6700" y="10857"/>
                    <a:pt x="7135" y="11601"/>
                  </a:cubicBezTo>
                  <a:cubicBezTo>
                    <a:pt x="6856" y="11725"/>
                    <a:pt x="6545" y="11787"/>
                    <a:pt x="6235" y="11787"/>
                  </a:cubicBezTo>
                  <a:cubicBezTo>
                    <a:pt x="5956" y="11787"/>
                    <a:pt x="5646" y="11725"/>
                    <a:pt x="5367" y="11601"/>
                  </a:cubicBezTo>
                  <a:cubicBezTo>
                    <a:pt x="5770" y="10857"/>
                    <a:pt x="6049" y="10143"/>
                    <a:pt x="6235" y="9368"/>
                  </a:cubicBezTo>
                  <a:close/>
                  <a:moveTo>
                    <a:pt x="6514" y="4715"/>
                  </a:moveTo>
                  <a:cubicBezTo>
                    <a:pt x="8655" y="4901"/>
                    <a:pt x="10330" y="7165"/>
                    <a:pt x="10330" y="9337"/>
                  </a:cubicBezTo>
                  <a:cubicBezTo>
                    <a:pt x="10330" y="10755"/>
                    <a:pt x="9595" y="11989"/>
                    <a:pt x="8490" y="12735"/>
                  </a:cubicBezTo>
                  <a:lnTo>
                    <a:pt x="8490" y="12735"/>
                  </a:lnTo>
                  <a:cubicBezTo>
                    <a:pt x="7441" y="11252"/>
                    <a:pt x="6793" y="10013"/>
                    <a:pt x="6607" y="8189"/>
                  </a:cubicBezTo>
                  <a:lnTo>
                    <a:pt x="6514" y="7538"/>
                  </a:lnTo>
                  <a:cubicBezTo>
                    <a:pt x="6514" y="7383"/>
                    <a:pt x="6390" y="7289"/>
                    <a:pt x="6235" y="7289"/>
                  </a:cubicBezTo>
                  <a:cubicBezTo>
                    <a:pt x="6111" y="7289"/>
                    <a:pt x="5987" y="7383"/>
                    <a:pt x="5987" y="7538"/>
                  </a:cubicBezTo>
                  <a:lnTo>
                    <a:pt x="5894" y="8189"/>
                  </a:lnTo>
                  <a:cubicBezTo>
                    <a:pt x="5677" y="10019"/>
                    <a:pt x="5056" y="11260"/>
                    <a:pt x="4002" y="12749"/>
                  </a:cubicBezTo>
                  <a:cubicBezTo>
                    <a:pt x="3474" y="12408"/>
                    <a:pt x="3040" y="11911"/>
                    <a:pt x="2699" y="11384"/>
                  </a:cubicBezTo>
                  <a:cubicBezTo>
                    <a:pt x="1117" y="8623"/>
                    <a:pt x="3257" y="4932"/>
                    <a:pt x="5987" y="4715"/>
                  </a:cubicBezTo>
                  <a:lnTo>
                    <a:pt x="5987" y="5521"/>
                  </a:lnTo>
                  <a:cubicBezTo>
                    <a:pt x="5987" y="5676"/>
                    <a:pt x="6080" y="5770"/>
                    <a:pt x="6235" y="5770"/>
                  </a:cubicBezTo>
                  <a:cubicBezTo>
                    <a:pt x="6390" y="5770"/>
                    <a:pt x="6514" y="5676"/>
                    <a:pt x="6514" y="5521"/>
                  </a:cubicBezTo>
                  <a:lnTo>
                    <a:pt x="6514" y="4715"/>
                  </a:lnTo>
                  <a:close/>
                  <a:moveTo>
                    <a:pt x="7414" y="12097"/>
                  </a:moveTo>
                  <a:cubicBezTo>
                    <a:pt x="7569" y="12377"/>
                    <a:pt x="7786" y="12687"/>
                    <a:pt x="8003" y="13028"/>
                  </a:cubicBezTo>
                  <a:cubicBezTo>
                    <a:pt x="7476" y="13276"/>
                    <a:pt x="6856" y="13400"/>
                    <a:pt x="6235" y="13400"/>
                  </a:cubicBezTo>
                  <a:cubicBezTo>
                    <a:pt x="5646" y="13400"/>
                    <a:pt x="5025" y="13276"/>
                    <a:pt x="4498" y="13028"/>
                  </a:cubicBezTo>
                  <a:cubicBezTo>
                    <a:pt x="4715" y="12656"/>
                    <a:pt x="4932" y="12377"/>
                    <a:pt x="5087" y="12097"/>
                  </a:cubicBezTo>
                  <a:cubicBezTo>
                    <a:pt x="5460" y="12253"/>
                    <a:pt x="5863" y="12315"/>
                    <a:pt x="6235" y="12315"/>
                  </a:cubicBezTo>
                  <a:cubicBezTo>
                    <a:pt x="6638" y="12315"/>
                    <a:pt x="7042" y="12253"/>
                    <a:pt x="7414" y="12097"/>
                  </a:cubicBezTo>
                  <a:close/>
                  <a:moveTo>
                    <a:pt x="2978" y="0"/>
                  </a:moveTo>
                  <a:cubicBezTo>
                    <a:pt x="2823" y="0"/>
                    <a:pt x="2699" y="124"/>
                    <a:pt x="2699" y="279"/>
                  </a:cubicBezTo>
                  <a:cubicBezTo>
                    <a:pt x="2699" y="434"/>
                    <a:pt x="2823" y="558"/>
                    <a:pt x="2978" y="558"/>
                  </a:cubicBezTo>
                  <a:cubicBezTo>
                    <a:pt x="4095" y="558"/>
                    <a:pt x="5087" y="1427"/>
                    <a:pt x="5367" y="2575"/>
                  </a:cubicBezTo>
                  <a:cubicBezTo>
                    <a:pt x="4653" y="2978"/>
                    <a:pt x="4126" y="3815"/>
                    <a:pt x="3909" y="4560"/>
                  </a:cubicBezTo>
                  <a:cubicBezTo>
                    <a:pt x="3381" y="4219"/>
                    <a:pt x="2947" y="3753"/>
                    <a:pt x="2699" y="3195"/>
                  </a:cubicBezTo>
                  <a:cubicBezTo>
                    <a:pt x="2631" y="3104"/>
                    <a:pt x="2529" y="3047"/>
                    <a:pt x="2431" y="3047"/>
                  </a:cubicBezTo>
                  <a:cubicBezTo>
                    <a:pt x="2395" y="3047"/>
                    <a:pt x="2360" y="3054"/>
                    <a:pt x="2327" y="3071"/>
                  </a:cubicBezTo>
                  <a:cubicBezTo>
                    <a:pt x="2172" y="3164"/>
                    <a:pt x="2141" y="3319"/>
                    <a:pt x="2203" y="3443"/>
                  </a:cubicBezTo>
                  <a:cubicBezTo>
                    <a:pt x="2544" y="4126"/>
                    <a:pt x="3071" y="4684"/>
                    <a:pt x="3723" y="5087"/>
                  </a:cubicBezTo>
                  <a:cubicBezTo>
                    <a:pt x="2823" y="5770"/>
                    <a:pt x="2141" y="6824"/>
                    <a:pt x="1830" y="7972"/>
                  </a:cubicBezTo>
                  <a:lnTo>
                    <a:pt x="248" y="7972"/>
                  </a:lnTo>
                  <a:cubicBezTo>
                    <a:pt x="124" y="7972"/>
                    <a:pt x="0" y="8096"/>
                    <a:pt x="0" y="8220"/>
                  </a:cubicBezTo>
                  <a:cubicBezTo>
                    <a:pt x="0" y="8375"/>
                    <a:pt x="124" y="8499"/>
                    <a:pt x="248" y="8499"/>
                  </a:cubicBezTo>
                  <a:lnTo>
                    <a:pt x="1706" y="8499"/>
                  </a:lnTo>
                  <a:cubicBezTo>
                    <a:pt x="1644" y="8778"/>
                    <a:pt x="1613" y="9058"/>
                    <a:pt x="1613" y="9337"/>
                  </a:cubicBezTo>
                  <a:cubicBezTo>
                    <a:pt x="1613" y="10019"/>
                    <a:pt x="1768" y="10671"/>
                    <a:pt x="2048" y="11291"/>
                  </a:cubicBezTo>
                  <a:cubicBezTo>
                    <a:pt x="1489" y="11477"/>
                    <a:pt x="1086" y="12004"/>
                    <a:pt x="1086" y="12625"/>
                  </a:cubicBezTo>
                  <a:lnTo>
                    <a:pt x="1086" y="13152"/>
                  </a:lnTo>
                  <a:cubicBezTo>
                    <a:pt x="1086" y="13276"/>
                    <a:pt x="1210" y="13400"/>
                    <a:pt x="1334" y="13400"/>
                  </a:cubicBezTo>
                  <a:cubicBezTo>
                    <a:pt x="1489" y="13400"/>
                    <a:pt x="1613" y="13276"/>
                    <a:pt x="1613" y="13152"/>
                  </a:cubicBezTo>
                  <a:lnTo>
                    <a:pt x="1613" y="12625"/>
                  </a:lnTo>
                  <a:cubicBezTo>
                    <a:pt x="1613" y="12222"/>
                    <a:pt x="1923" y="11849"/>
                    <a:pt x="2327" y="11787"/>
                  </a:cubicBezTo>
                  <a:cubicBezTo>
                    <a:pt x="3164" y="13090"/>
                    <a:pt x="4622" y="13959"/>
                    <a:pt x="6266" y="13959"/>
                  </a:cubicBezTo>
                  <a:cubicBezTo>
                    <a:pt x="7910" y="13959"/>
                    <a:pt x="9337" y="13121"/>
                    <a:pt x="10175" y="11787"/>
                  </a:cubicBezTo>
                  <a:cubicBezTo>
                    <a:pt x="10578" y="11849"/>
                    <a:pt x="10888" y="12222"/>
                    <a:pt x="10888" y="12625"/>
                  </a:cubicBezTo>
                  <a:lnTo>
                    <a:pt x="10888" y="13152"/>
                  </a:lnTo>
                  <a:cubicBezTo>
                    <a:pt x="10888" y="13276"/>
                    <a:pt x="11012" y="13400"/>
                    <a:pt x="11167" y="13400"/>
                  </a:cubicBezTo>
                  <a:cubicBezTo>
                    <a:pt x="11322" y="13400"/>
                    <a:pt x="11415" y="13276"/>
                    <a:pt x="11415" y="13152"/>
                  </a:cubicBezTo>
                  <a:lnTo>
                    <a:pt x="11415" y="12625"/>
                  </a:lnTo>
                  <a:cubicBezTo>
                    <a:pt x="11415" y="12004"/>
                    <a:pt x="11012" y="11477"/>
                    <a:pt x="10454" y="11291"/>
                  </a:cubicBezTo>
                  <a:cubicBezTo>
                    <a:pt x="10733" y="10671"/>
                    <a:pt x="10888" y="10019"/>
                    <a:pt x="10888" y="9337"/>
                  </a:cubicBezTo>
                  <a:cubicBezTo>
                    <a:pt x="10888" y="9058"/>
                    <a:pt x="10857" y="8778"/>
                    <a:pt x="10826" y="8499"/>
                  </a:cubicBezTo>
                  <a:lnTo>
                    <a:pt x="12253" y="8499"/>
                  </a:lnTo>
                  <a:cubicBezTo>
                    <a:pt x="12408" y="8499"/>
                    <a:pt x="12501" y="8375"/>
                    <a:pt x="12501" y="8220"/>
                  </a:cubicBezTo>
                  <a:cubicBezTo>
                    <a:pt x="12501" y="8096"/>
                    <a:pt x="12408" y="7972"/>
                    <a:pt x="12253" y="7972"/>
                  </a:cubicBezTo>
                  <a:lnTo>
                    <a:pt x="10702" y="7972"/>
                  </a:lnTo>
                  <a:cubicBezTo>
                    <a:pt x="10361" y="6824"/>
                    <a:pt x="9678" y="5770"/>
                    <a:pt x="8779" y="5087"/>
                  </a:cubicBezTo>
                  <a:cubicBezTo>
                    <a:pt x="9430" y="4684"/>
                    <a:pt x="9957" y="4126"/>
                    <a:pt x="10299" y="3443"/>
                  </a:cubicBezTo>
                  <a:cubicBezTo>
                    <a:pt x="10361" y="3319"/>
                    <a:pt x="10330" y="3164"/>
                    <a:pt x="10175" y="3071"/>
                  </a:cubicBezTo>
                  <a:cubicBezTo>
                    <a:pt x="10141" y="3054"/>
                    <a:pt x="10106" y="3047"/>
                    <a:pt x="10071" y="3047"/>
                  </a:cubicBezTo>
                  <a:cubicBezTo>
                    <a:pt x="9974" y="3047"/>
                    <a:pt x="9879" y="3104"/>
                    <a:pt x="9833" y="3195"/>
                  </a:cubicBezTo>
                  <a:cubicBezTo>
                    <a:pt x="9554" y="3753"/>
                    <a:pt x="9120" y="4219"/>
                    <a:pt x="8593" y="4560"/>
                  </a:cubicBezTo>
                  <a:cubicBezTo>
                    <a:pt x="8375" y="3815"/>
                    <a:pt x="7848" y="2978"/>
                    <a:pt x="7135" y="2575"/>
                  </a:cubicBezTo>
                  <a:cubicBezTo>
                    <a:pt x="7414" y="1427"/>
                    <a:pt x="8438" y="558"/>
                    <a:pt x="9523" y="558"/>
                  </a:cubicBezTo>
                  <a:cubicBezTo>
                    <a:pt x="9678" y="558"/>
                    <a:pt x="9802" y="434"/>
                    <a:pt x="9802" y="279"/>
                  </a:cubicBezTo>
                  <a:cubicBezTo>
                    <a:pt x="9802" y="124"/>
                    <a:pt x="9678" y="0"/>
                    <a:pt x="9523" y="0"/>
                  </a:cubicBezTo>
                  <a:cubicBezTo>
                    <a:pt x="8158" y="0"/>
                    <a:pt x="6980" y="1086"/>
                    <a:pt x="6638" y="2388"/>
                  </a:cubicBezTo>
                  <a:cubicBezTo>
                    <a:pt x="6514" y="2357"/>
                    <a:pt x="6390" y="2357"/>
                    <a:pt x="6266" y="2357"/>
                  </a:cubicBezTo>
                  <a:cubicBezTo>
                    <a:pt x="6111" y="2357"/>
                    <a:pt x="5987" y="2357"/>
                    <a:pt x="5894" y="2388"/>
                  </a:cubicBezTo>
                  <a:cubicBezTo>
                    <a:pt x="5522" y="1086"/>
                    <a:pt x="4343" y="0"/>
                    <a:pt x="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9;p44">
              <a:extLst>
                <a:ext uri="{FF2B5EF4-FFF2-40B4-BE49-F238E27FC236}">
                  <a16:creationId xmlns:a16="http://schemas.microsoft.com/office/drawing/2014/main" id="{CC54D1FF-9DC4-4D3E-9462-1EF2DC754A3E}"/>
                </a:ext>
              </a:extLst>
            </p:cNvPr>
            <p:cNvSpPr/>
            <p:nvPr/>
          </p:nvSpPr>
          <p:spPr>
            <a:xfrm>
              <a:off x="1757294" y="1634011"/>
              <a:ext cx="44393" cy="43530"/>
            </a:xfrm>
            <a:custGeom>
              <a:avLst/>
              <a:gdLst/>
              <a:ahLst/>
              <a:cxnLst/>
              <a:rect l="l" t="t" r="r" b="b"/>
              <a:pathLst>
                <a:path w="1646" h="1614" extrusionOk="0">
                  <a:moveTo>
                    <a:pt x="839" y="528"/>
                  </a:moveTo>
                  <a:cubicBezTo>
                    <a:pt x="963" y="528"/>
                    <a:pt x="1087" y="652"/>
                    <a:pt x="1087" y="807"/>
                  </a:cubicBezTo>
                  <a:cubicBezTo>
                    <a:pt x="1087" y="963"/>
                    <a:pt x="963" y="1087"/>
                    <a:pt x="839" y="1087"/>
                  </a:cubicBezTo>
                  <a:cubicBezTo>
                    <a:pt x="683" y="1087"/>
                    <a:pt x="559" y="963"/>
                    <a:pt x="559" y="807"/>
                  </a:cubicBezTo>
                  <a:cubicBezTo>
                    <a:pt x="559" y="652"/>
                    <a:pt x="683" y="528"/>
                    <a:pt x="839" y="528"/>
                  </a:cubicBezTo>
                  <a:close/>
                  <a:moveTo>
                    <a:pt x="839" y="1"/>
                  </a:moveTo>
                  <a:cubicBezTo>
                    <a:pt x="373" y="1"/>
                    <a:pt x="1" y="373"/>
                    <a:pt x="1" y="807"/>
                  </a:cubicBezTo>
                  <a:cubicBezTo>
                    <a:pt x="1" y="1273"/>
                    <a:pt x="373" y="1614"/>
                    <a:pt x="839" y="1614"/>
                  </a:cubicBezTo>
                  <a:cubicBezTo>
                    <a:pt x="1273" y="1614"/>
                    <a:pt x="1645" y="1273"/>
                    <a:pt x="1645" y="807"/>
                  </a:cubicBezTo>
                  <a:cubicBezTo>
                    <a:pt x="1645" y="373"/>
                    <a:pt x="1273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0;p44">
              <a:extLst>
                <a:ext uri="{FF2B5EF4-FFF2-40B4-BE49-F238E27FC236}">
                  <a16:creationId xmlns:a16="http://schemas.microsoft.com/office/drawing/2014/main" id="{880A87CA-C2F7-475B-AFF2-F58ADFF8C99D}"/>
                </a:ext>
              </a:extLst>
            </p:cNvPr>
            <p:cNvSpPr/>
            <p:nvPr/>
          </p:nvSpPr>
          <p:spPr>
            <a:xfrm>
              <a:off x="1640190" y="1634011"/>
              <a:ext cx="43530" cy="43530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07" y="528"/>
                  </a:moveTo>
                  <a:cubicBezTo>
                    <a:pt x="962" y="528"/>
                    <a:pt x="1086" y="652"/>
                    <a:pt x="1086" y="807"/>
                  </a:cubicBezTo>
                  <a:cubicBezTo>
                    <a:pt x="1086" y="963"/>
                    <a:pt x="962" y="1087"/>
                    <a:pt x="807" y="1087"/>
                  </a:cubicBezTo>
                  <a:cubicBezTo>
                    <a:pt x="652" y="1087"/>
                    <a:pt x="528" y="963"/>
                    <a:pt x="528" y="807"/>
                  </a:cubicBezTo>
                  <a:cubicBezTo>
                    <a:pt x="528" y="652"/>
                    <a:pt x="652" y="528"/>
                    <a:pt x="807" y="528"/>
                  </a:cubicBezTo>
                  <a:close/>
                  <a:moveTo>
                    <a:pt x="807" y="1"/>
                  </a:moveTo>
                  <a:cubicBezTo>
                    <a:pt x="341" y="1"/>
                    <a:pt x="0" y="373"/>
                    <a:pt x="0" y="807"/>
                  </a:cubicBezTo>
                  <a:cubicBezTo>
                    <a:pt x="0" y="1273"/>
                    <a:pt x="341" y="1614"/>
                    <a:pt x="807" y="1614"/>
                  </a:cubicBezTo>
                  <a:cubicBezTo>
                    <a:pt x="1241" y="1614"/>
                    <a:pt x="1613" y="1273"/>
                    <a:pt x="1613" y="807"/>
                  </a:cubicBezTo>
                  <a:cubicBezTo>
                    <a:pt x="1613" y="373"/>
                    <a:pt x="1241" y="1"/>
                    <a:pt x="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51;p44">
            <a:extLst>
              <a:ext uri="{FF2B5EF4-FFF2-40B4-BE49-F238E27FC236}">
                <a16:creationId xmlns:a16="http://schemas.microsoft.com/office/drawing/2014/main" id="{976AC947-D3E3-4747-995B-AB5DBD9DB1F8}"/>
              </a:ext>
            </a:extLst>
          </p:cNvPr>
          <p:cNvGrpSpPr/>
          <p:nvPr/>
        </p:nvGrpSpPr>
        <p:grpSpPr>
          <a:xfrm>
            <a:off x="4419507" y="2281098"/>
            <a:ext cx="294485" cy="375827"/>
            <a:chOff x="4013604" y="2019521"/>
            <a:chExt cx="294485" cy="375827"/>
          </a:xfrm>
        </p:grpSpPr>
        <p:sp>
          <p:nvSpPr>
            <p:cNvPr id="35" name="Google Shape;752;p44">
              <a:extLst>
                <a:ext uri="{FF2B5EF4-FFF2-40B4-BE49-F238E27FC236}">
                  <a16:creationId xmlns:a16="http://schemas.microsoft.com/office/drawing/2014/main" id="{429EC817-0F5C-4C07-BF0A-4F04B9FDDFC5}"/>
                </a:ext>
              </a:extLst>
            </p:cNvPr>
            <p:cNvSpPr/>
            <p:nvPr/>
          </p:nvSpPr>
          <p:spPr>
            <a:xfrm>
              <a:off x="4153309" y="2214622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53;p44">
              <a:extLst>
                <a:ext uri="{FF2B5EF4-FFF2-40B4-BE49-F238E27FC236}">
                  <a16:creationId xmlns:a16="http://schemas.microsoft.com/office/drawing/2014/main" id="{467B29BD-79BA-4D9D-AB33-D68285E9A341}"/>
                </a:ext>
              </a:extLst>
            </p:cNvPr>
            <p:cNvSpPr/>
            <p:nvPr/>
          </p:nvSpPr>
          <p:spPr>
            <a:xfrm>
              <a:off x="4013604" y="2019521"/>
              <a:ext cx="294485" cy="375827"/>
            </a:xfrm>
            <a:custGeom>
              <a:avLst/>
              <a:gdLst/>
              <a:ahLst/>
              <a:cxnLst/>
              <a:rect l="l" t="t" r="r" b="b"/>
              <a:pathLst>
                <a:path w="10919" h="13935" extrusionOk="0">
                  <a:moveTo>
                    <a:pt x="5460" y="1247"/>
                  </a:moveTo>
                  <a:cubicBezTo>
                    <a:pt x="5584" y="1247"/>
                    <a:pt x="5677" y="1310"/>
                    <a:pt x="5770" y="1372"/>
                  </a:cubicBezTo>
                  <a:cubicBezTo>
                    <a:pt x="5925" y="1465"/>
                    <a:pt x="6018" y="1620"/>
                    <a:pt x="6018" y="1806"/>
                  </a:cubicBezTo>
                  <a:cubicBezTo>
                    <a:pt x="6018" y="1837"/>
                    <a:pt x="5987" y="1868"/>
                    <a:pt x="5987" y="1899"/>
                  </a:cubicBezTo>
                  <a:cubicBezTo>
                    <a:pt x="5832" y="1837"/>
                    <a:pt x="5646" y="1806"/>
                    <a:pt x="5460" y="1806"/>
                  </a:cubicBezTo>
                  <a:cubicBezTo>
                    <a:pt x="5273" y="1806"/>
                    <a:pt x="5087" y="1837"/>
                    <a:pt x="4932" y="1899"/>
                  </a:cubicBezTo>
                  <a:cubicBezTo>
                    <a:pt x="4932" y="1868"/>
                    <a:pt x="4932" y="1837"/>
                    <a:pt x="4932" y="1806"/>
                  </a:cubicBezTo>
                  <a:cubicBezTo>
                    <a:pt x="4932" y="1620"/>
                    <a:pt x="4994" y="1465"/>
                    <a:pt x="5149" y="1372"/>
                  </a:cubicBezTo>
                  <a:cubicBezTo>
                    <a:pt x="5242" y="1310"/>
                    <a:pt x="5335" y="1247"/>
                    <a:pt x="5460" y="1247"/>
                  </a:cubicBezTo>
                  <a:close/>
                  <a:moveTo>
                    <a:pt x="5460" y="2333"/>
                  </a:moveTo>
                  <a:cubicBezTo>
                    <a:pt x="5832" y="2333"/>
                    <a:pt x="6111" y="2581"/>
                    <a:pt x="6235" y="2891"/>
                  </a:cubicBezTo>
                  <a:cubicBezTo>
                    <a:pt x="6266" y="2954"/>
                    <a:pt x="6266" y="3047"/>
                    <a:pt x="6266" y="3171"/>
                  </a:cubicBezTo>
                  <a:cubicBezTo>
                    <a:pt x="6266" y="3605"/>
                    <a:pt x="5925" y="3977"/>
                    <a:pt x="5460" y="3977"/>
                  </a:cubicBezTo>
                  <a:cubicBezTo>
                    <a:pt x="4994" y="3977"/>
                    <a:pt x="4653" y="3605"/>
                    <a:pt x="4653" y="3171"/>
                  </a:cubicBezTo>
                  <a:cubicBezTo>
                    <a:pt x="4653" y="3078"/>
                    <a:pt x="4653" y="2985"/>
                    <a:pt x="4684" y="2891"/>
                  </a:cubicBezTo>
                  <a:cubicBezTo>
                    <a:pt x="4684" y="2891"/>
                    <a:pt x="4870" y="2333"/>
                    <a:pt x="5460" y="2333"/>
                  </a:cubicBezTo>
                  <a:close/>
                  <a:moveTo>
                    <a:pt x="6328" y="4194"/>
                  </a:moveTo>
                  <a:cubicBezTo>
                    <a:pt x="6855" y="4473"/>
                    <a:pt x="7321" y="4970"/>
                    <a:pt x="7631" y="5621"/>
                  </a:cubicBezTo>
                  <a:lnTo>
                    <a:pt x="3288" y="5621"/>
                  </a:lnTo>
                  <a:cubicBezTo>
                    <a:pt x="3629" y="4970"/>
                    <a:pt x="4064" y="4473"/>
                    <a:pt x="4591" y="4194"/>
                  </a:cubicBezTo>
                  <a:cubicBezTo>
                    <a:pt x="4839" y="4411"/>
                    <a:pt x="5149" y="4535"/>
                    <a:pt x="5460" y="4535"/>
                  </a:cubicBezTo>
                  <a:cubicBezTo>
                    <a:pt x="5801" y="4535"/>
                    <a:pt x="6111" y="4411"/>
                    <a:pt x="6328" y="4194"/>
                  </a:cubicBezTo>
                  <a:close/>
                  <a:moveTo>
                    <a:pt x="7879" y="6148"/>
                  </a:moveTo>
                  <a:cubicBezTo>
                    <a:pt x="8003" y="6490"/>
                    <a:pt x="8065" y="6862"/>
                    <a:pt x="8127" y="7234"/>
                  </a:cubicBezTo>
                  <a:lnTo>
                    <a:pt x="6545" y="7234"/>
                  </a:lnTo>
                  <a:cubicBezTo>
                    <a:pt x="6390" y="7234"/>
                    <a:pt x="6266" y="7358"/>
                    <a:pt x="6266" y="7513"/>
                  </a:cubicBezTo>
                  <a:cubicBezTo>
                    <a:pt x="6266" y="7668"/>
                    <a:pt x="6390" y="7792"/>
                    <a:pt x="6545" y="7792"/>
                  </a:cubicBezTo>
                  <a:lnTo>
                    <a:pt x="8189" y="7792"/>
                  </a:lnTo>
                  <a:cubicBezTo>
                    <a:pt x="8189" y="7886"/>
                    <a:pt x="8189" y="7979"/>
                    <a:pt x="8189" y="8072"/>
                  </a:cubicBezTo>
                  <a:cubicBezTo>
                    <a:pt x="8189" y="8351"/>
                    <a:pt x="8158" y="8599"/>
                    <a:pt x="8127" y="8878"/>
                  </a:cubicBezTo>
                  <a:lnTo>
                    <a:pt x="2792" y="8878"/>
                  </a:lnTo>
                  <a:cubicBezTo>
                    <a:pt x="2761" y="8599"/>
                    <a:pt x="2730" y="8351"/>
                    <a:pt x="2730" y="8072"/>
                  </a:cubicBezTo>
                  <a:cubicBezTo>
                    <a:pt x="2730" y="7979"/>
                    <a:pt x="2730" y="7886"/>
                    <a:pt x="2761" y="7792"/>
                  </a:cubicBezTo>
                  <a:lnTo>
                    <a:pt x="4374" y="7792"/>
                  </a:lnTo>
                  <a:cubicBezTo>
                    <a:pt x="4529" y="7792"/>
                    <a:pt x="4653" y="7668"/>
                    <a:pt x="4653" y="7513"/>
                  </a:cubicBezTo>
                  <a:cubicBezTo>
                    <a:pt x="4653" y="7358"/>
                    <a:pt x="4529" y="7234"/>
                    <a:pt x="4374" y="7234"/>
                  </a:cubicBezTo>
                  <a:lnTo>
                    <a:pt x="2792" y="7234"/>
                  </a:lnTo>
                  <a:cubicBezTo>
                    <a:pt x="2854" y="6862"/>
                    <a:pt x="2947" y="6490"/>
                    <a:pt x="3071" y="6148"/>
                  </a:cubicBezTo>
                  <a:close/>
                  <a:moveTo>
                    <a:pt x="8034" y="9437"/>
                  </a:moveTo>
                  <a:cubicBezTo>
                    <a:pt x="7941" y="9809"/>
                    <a:pt x="7817" y="10181"/>
                    <a:pt x="7693" y="10522"/>
                  </a:cubicBezTo>
                  <a:lnTo>
                    <a:pt x="3226" y="10522"/>
                  </a:lnTo>
                  <a:cubicBezTo>
                    <a:pt x="3071" y="10181"/>
                    <a:pt x="2978" y="9809"/>
                    <a:pt x="2885" y="9437"/>
                  </a:cubicBezTo>
                  <a:close/>
                  <a:moveTo>
                    <a:pt x="7414" y="11050"/>
                  </a:moveTo>
                  <a:cubicBezTo>
                    <a:pt x="7135" y="11515"/>
                    <a:pt x="7010" y="11546"/>
                    <a:pt x="5460" y="13252"/>
                  </a:cubicBezTo>
                  <a:cubicBezTo>
                    <a:pt x="3909" y="11546"/>
                    <a:pt x="3784" y="11515"/>
                    <a:pt x="3505" y="11050"/>
                  </a:cubicBezTo>
                  <a:close/>
                  <a:moveTo>
                    <a:pt x="3021" y="1"/>
                  </a:moveTo>
                  <a:cubicBezTo>
                    <a:pt x="2908" y="1"/>
                    <a:pt x="2784" y="85"/>
                    <a:pt x="2730" y="193"/>
                  </a:cubicBezTo>
                  <a:lnTo>
                    <a:pt x="2202" y="1992"/>
                  </a:lnTo>
                  <a:cubicBezTo>
                    <a:pt x="2140" y="2147"/>
                    <a:pt x="2233" y="2271"/>
                    <a:pt x="2358" y="2333"/>
                  </a:cubicBezTo>
                  <a:lnTo>
                    <a:pt x="4095" y="2954"/>
                  </a:lnTo>
                  <a:cubicBezTo>
                    <a:pt x="4095" y="3016"/>
                    <a:pt x="4095" y="3078"/>
                    <a:pt x="4095" y="3171"/>
                  </a:cubicBezTo>
                  <a:cubicBezTo>
                    <a:pt x="4095" y="3295"/>
                    <a:pt x="4095" y="3419"/>
                    <a:pt x="4157" y="3574"/>
                  </a:cubicBezTo>
                  <a:lnTo>
                    <a:pt x="2482" y="3450"/>
                  </a:lnTo>
                  <a:cubicBezTo>
                    <a:pt x="2463" y="3441"/>
                    <a:pt x="2445" y="3437"/>
                    <a:pt x="2427" y="3437"/>
                  </a:cubicBezTo>
                  <a:cubicBezTo>
                    <a:pt x="2383" y="3437"/>
                    <a:pt x="2339" y="3459"/>
                    <a:pt x="2296" y="3481"/>
                  </a:cubicBezTo>
                  <a:lnTo>
                    <a:pt x="683" y="4567"/>
                  </a:lnTo>
                  <a:cubicBezTo>
                    <a:pt x="558" y="4660"/>
                    <a:pt x="527" y="4815"/>
                    <a:pt x="589" y="4939"/>
                  </a:cubicBezTo>
                  <a:cubicBezTo>
                    <a:pt x="652" y="5021"/>
                    <a:pt x="755" y="5063"/>
                    <a:pt x="854" y="5063"/>
                  </a:cubicBezTo>
                  <a:cubicBezTo>
                    <a:pt x="903" y="5063"/>
                    <a:pt x="951" y="5052"/>
                    <a:pt x="993" y="5032"/>
                  </a:cubicBezTo>
                  <a:lnTo>
                    <a:pt x="2544" y="3977"/>
                  </a:lnTo>
                  <a:lnTo>
                    <a:pt x="3784" y="4070"/>
                  </a:lnTo>
                  <a:cubicBezTo>
                    <a:pt x="3319" y="4473"/>
                    <a:pt x="2947" y="5032"/>
                    <a:pt x="2668" y="5683"/>
                  </a:cubicBezTo>
                  <a:lnTo>
                    <a:pt x="1210" y="6769"/>
                  </a:lnTo>
                  <a:cubicBezTo>
                    <a:pt x="1148" y="6800"/>
                    <a:pt x="1117" y="6893"/>
                    <a:pt x="1117" y="6986"/>
                  </a:cubicBezTo>
                  <a:lnTo>
                    <a:pt x="1117" y="11205"/>
                  </a:lnTo>
                  <a:lnTo>
                    <a:pt x="93" y="12228"/>
                  </a:lnTo>
                  <a:cubicBezTo>
                    <a:pt x="0" y="12321"/>
                    <a:pt x="0" y="12507"/>
                    <a:pt x="93" y="12600"/>
                  </a:cubicBezTo>
                  <a:cubicBezTo>
                    <a:pt x="155" y="12662"/>
                    <a:pt x="225" y="12694"/>
                    <a:pt x="295" y="12694"/>
                  </a:cubicBezTo>
                  <a:cubicBezTo>
                    <a:pt x="365" y="12694"/>
                    <a:pt x="434" y="12662"/>
                    <a:pt x="496" y="12600"/>
                  </a:cubicBezTo>
                  <a:lnTo>
                    <a:pt x="1582" y="11515"/>
                  </a:lnTo>
                  <a:cubicBezTo>
                    <a:pt x="1613" y="11453"/>
                    <a:pt x="1644" y="11391"/>
                    <a:pt x="1644" y="11329"/>
                  </a:cubicBezTo>
                  <a:lnTo>
                    <a:pt x="1644" y="7110"/>
                  </a:lnTo>
                  <a:lnTo>
                    <a:pt x="2358" y="6583"/>
                  </a:lnTo>
                  <a:lnTo>
                    <a:pt x="2358" y="6583"/>
                  </a:lnTo>
                  <a:cubicBezTo>
                    <a:pt x="2265" y="7048"/>
                    <a:pt x="2202" y="7544"/>
                    <a:pt x="2202" y="8041"/>
                  </a:cubicBezTo>
                  <a:cubicBezTo>
                    <a:pt x="2202" y="9095"/>
                    <a:pt x="2451" y="10119"/>
                    <a:pt x="2823" y="10894"/>
                  </a:cubicBezTo>
                  <a:cubicBezTo>
                    <a:pt x="3257" y="11856"/>
                    <a:pt x="3629" y="12011"/>
                    <a:pt x="5273" y="13841"/>
                  </a:cubicBezTo>
                  <a:cubicBezTo>
                    <a:pt x="5304" y="13903"/>
                    <a:pt x="5366" y="13934"/>
                    <a:pt x="5460" y="13934"/>
                  </a:cubicBezTo>
                  <a:cubicBezTo>
                    <a:pt x="5522" y="13934"/>
                    <a:pt x="5615" y="13903"/>
                    <a:pt x="5646" y="13841"/>
                  </a:cubicBezTo>
                  <a:cubicBezTo>
                    <a:pt x="7290" y="12011"/>
                    <a:pt x="7662" y="11856"/>
                    <a:pt x="8096" y="10894"/>
                  </a:cubicBezTo>
                  <a:cubicBezTo>
                    <a:pt x="8499" y="10088"/>
                    <a:pt x="8717" y="9064"/>
                    <a:pt x="8717" y="8041"/>
                  </a:cubicBezTo>
                  <a:cubicBezTo>
                    <a:pt x="8717" y="7544"/>
                    <a:pt x="8654" y="7048"/>
                    <a:pt x="8561" y="6583"/>
                  </a:cubicBezTo>
                  <a:lnTo>
                    <a:pt x="8561" y="6583"/>
                  </a:lnTo>
                  <a:lnTo>
                    <a:pt x="9275" y="7110"/>
                  </a:lnTo>
                  <a:lnTo>
                    <a:pt x="9275" y="11329"/>
                  </a:lnTo>
                  <a:cubicBezTo>
                    <a:pt x="9275" y="11391"/>
                    <a:pt x="9306" y="11453"/>
                    <a:pt x="9337" y="11515"/>
                  </a:cubicBezTo>
                  <a:lnTo>
                    <a:pt x="10423" y="12600"/>
                  </a:lnTo>
                  <a:cubicBezTo>
                    <a:pt x="10485" y="12662"/>
                    <a:pt x="10554" y="12694"/>
                    <a:pt x="10624" y="12694"/>
                  </a:cubicBezTo>
                  <a:cubicBezTo>
                    <a:pt x="10694" y="12694"/>
                    <a:pt x="10764" y="12662"/>
                    <a:pt x="10826" y="12600"/>
                  </a:cubicBezTo>
                  <a:cubicBezTo>
                    <a:pt x="10919" y="12507"/>
                    <a:pt x="10919" y="12321"/>
                    <a:pt x="10826" y="12228"/>
                  </a:cubicBezTo>
                  <a:lnTo>
                    <a:pt x="9802" y="11205"/>
                  </a:lnTo>
                  <a:lnTo>
                    <a:pt x="9802" y="6986"/>
                  </a:lnTo>
                  <a:cubicBezTo>
                    <a:pt x="9802" y="6893"/>
                    <a:pt x="9771" y="6800"/>
                    <a:pt x="9709" y="6769"/>
                  </a:cubicBezTo>
                  <a:lnTo>
                    <a:pt x="8251" y="5683"/>
                  </a:lnTo>
                  <a:cubicBezTo>
                    <a:pt x="7972" y="5032"/>
                    <a:pt x="7600" y="4473"/>
                    <a:pt x="7135" y="4070"/>
                  </a:cubicBezTo>
                  <a:lnTo>
                    <a:pt x="8375" y="3977"/>
                  </a:lnTo>
                  <a:lnTo>
                    <a:pt x="9926" y="5032"/>
                  </a:lnTo>
                  <a:cubicBezTo>
                    <a:pt x="9968" y="5052"/>
                    <a:pt x="10016" y="5063"/>
                    <a:pt x="10064" y="5063"/>
                  </a:cubicBezTo>
                  <a:cubicBezTo>
                    <a:pt x="10161" y="5063"/>
                    <a:pt x="10257" y="5021"/>
                    <a:pt x="10299" y="4939"/>
                  </a:cubicBezTo>
                  <a:cubicBezTo>
                    <a:pt x="10392" y="4815"/>
                    <a:pt x="10361" y="4660"/>
                    <a:pt x="10236" y="4567"/>
                  </a:cubicBezTo>
                  <a:lnTo>
                    <a:pt x="8592" y="3481"/>
                  </a:lnTo>
                  <a:cubicBezTo>
                    <a:pt x="8561" y="3450"/>
                    <a:pt x="8499" y="3450"/>
                    <a:pt x="8437" y="3450"/>
                  </a:cubicBezTo>
                  <a:lnTo>
                    <a:pt x="6762" y="3574"/>
                  </a:lnTo>
                  <a:cubicBezTo>
                    <a:pt x="6793" y="3450"/>
                    <a:pt x="6824" y="3295"/>
                    <a:pt x="6824" y="3171"/>
                  </a:cubicBezTo>
                  <a:cubicBezTo>
                    <a:pt x="6824" y="3109"/>
                    <a:pt x="6824" y="3016"/>
                    <a:pt x="6824" y="2954"/>
                  </a:cubicBezTo>
                  <a:lnTo>
                    <a:pt x="8561" y="2333"/>
                  </a:lnTo>
                  <a:cubicBezTo>
                    <a:pt x="8686" y="2271"/>
                    <a:pt x="8779" y="2116"/>
                    <a:pt x="8717" y="1992"/>
                  </a:cubicBezTo>
                  <a:lnTo>
                    <a:pt x="8189" y="193"/>
                  </a:lnTo>
                  <a:cubicBezTo>
                    <a:pt x="8135" y="85"/>
                    <a:pt x="8011" y="1"/>
                    <a:pt x="7898" y="1"/>
                  </a:cubicBezTo>
                  <a:cubicBezTo>
                    <a:pt x="7881" y="1"/>
                    <a:pt x="7864" y="3"/>
                    <a:pt x="7848" y="7"/>
                  </a:cubicBezTo>
                  <a:cubicBezTo>
                    <a:pt x="7693" y="69"/>
                    <a:pt x="7600" y="224"/>
                    <a:pt x="7662" y="348"/>
                  </a:cubicBezTo>
                  <a:lnTo>
                    <a:pt x="8127" y="1899"/>
                  </a:lnTo>
                  <a:lnTo>
                    <a:pt x="6638" y="2457"/>
                  </a:lnTo>
                  <a:cubicBezTo>
                    <a:pt x="6576" y="2364"/>
                    <a:pt x="6514" y="2302"/>
                    <a:pt x="6452" y="2240"/>
                  </a:cubicBezTo>
                  <a:cubicBezTo>
                    <a:pt x="6514" y="2116"/>
                    <a:pt x="6545" y="1961"/>
                    <a:pt x="6545" y="1806"/>
                  </a:cubicBezTo>
                  <a:cubicBezTo>
                    <a:pt x="6545" y="1558"/>
                    <a:pt x="6483" y="1341"/>
                    <a:pt x="6328" y="1154"/>
                  </a:cubicBezTo>
                  <a:lnTo>
                    <a:pt x="7010" y="472"/>
                  </a:lnTo>
                  <a:cubicBezTo>
                    <a:pt x="7135" y="379"/>
                    <a:pt x="7135" y="193"/>
                    <a:pt x="7010" y="100"/>
                  </a:cubicBezTo>
                  <a:cubicBezTo>
                    <a:pt x="6964" y="38"/>
                    <a:pt x="6894" y="7"/>
                    <a:pt x="6824" y="7"/>
                  </a:cubicBezTo>
                  <a:cubicBezTo>
                    <a:pt x="6755" y="7"/>
                    <a:pt x="6685" y="38"/>
                    <a:pt x="6638" y="100"/>
                  </a:cubicBezTo>
                  <a:lnTo>
                    <a:pt x="5894" y="813"/>
                  </a:lnTo>
                  <a:cubicBezTo>
                    <a:pt x="5770" y="751"/>
                    <a:pt x="5615" y="720"/>
                    <a:pt x="5460" y="720"/>
                  </a:cubicBezTo>
                  <a:cubicBezTo>
                    <a:pt x="5304" y="720"/>
                    <a:pt x="5149" y="751"/>
                    <a:pt x="5025" y="813"/>
                  </a:cubicBezTo>
                  <a:lnTo>
                    <a:pt x="4281" y="100"/>
                  </a:lnTo>
                  <a:cubicBezTo>
                    <a:pt x="4234" y="38"/>
                    <a:pt x="4164" y="7"/>
                    <a:pt x="4095" y="7"/>
                  </a:cubicBezTo>
                  <a:cubicBezTo>
                    <a:pt x="4025" y="7"/>
                    <a:pt x="3955" y="38"/>
                    <a:pt x="3909" y="100"/>
                  </a:cubicBezTo>
                  <a:cubicBezTo>
                    <a:pt x="3784" y="193"/>
                    <a:pt x="3784" y="379"/>
                    <a:pt x="3909" y="472"/>
                  </a:cubicBezTo>
                  <a:lnTo>
                    <a:pt x="4591" y="1154"/>
                  </a:lnTo>
                  <a:cubicBezTo>
                    <a:pt x="4436" y="1341"/>
                    <a:pt x="4374" y="1558"/>
                    <a:pt x="4374" y="1806"/>
                  </a:cubicBezTo>
                  <a:cubicBezTo>
                    <a:pt x="4374" y="1961"/>
                    <a:pt x="4405" y="2116"/>
                    <a:pt x="4467" y="2240"/>
                  </a:cubicBezTo>
                  <a:cubicBezTo>
                    <a:pt x="4405" y="2302"/>
                    <a:pt x="4343" y="2364"/>
                    <a:pt x="4281" y="2457"/>
                  </a:cubicBezTo>
                  <a:lnTo>
                    <a:pt x="2792" y="1899"/>
                  </a:lnTo>
                  <a:lnTo>
                    <a:pt x="3257" y="348"/>
                  </a:lnTo>
                  <a:cubicBezTo>
                    <a:pt x="3319" y="224"/>
                    <a:pt x="3226" y="69"/>
                    <a:pt x="3071" y="7"/>
                  </a:cubicBezTo>
                  <a:cubicBezTo>
                    <a:pt x="3055" y="3"/>
                    <a:pt x="3038" y="1"/>
                    <a:pt x="3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26;p44">
            <a:extLst>
              <a:ext uri="{FF2B5EF4-FFF2-40B4-BE49-F238E27FC236}">
                <a16:creationId xmlns:a16="http://schemas.microsoft.com/office/drawing/2014/main" id="{F8C16E51-CB20-419F-85ED-35A4A4EB885E}"/>
              </a:ext>
            </a:extLst>
          </p:cNvPr>
          <p:cNvGrpSpPr/>
          <p:nvPr/>
        </p:nvGrpSpPr>
        <p:grpSpPr>
          <a:xfrm>
            <a:off x="6997448" y="1558701"/>
            <a:ext cx="337179" cy="375638"/>
            <a:chOff x="4805848" y="2621194"/>
            <a:chExt cx="337179" cy="375638"/>
          </a:xfrm>
        </p:grpSpPr>
        <p:sp>
          <p:nvSpPr>
            <p:cNvPr id="49" name="Google Shape;727;p44">
              <a:extLst>
                <a:ext uri="{FF2B5EF4-FFF2-40B4-BE49-F238E27FC236}">
                  <a16:creationId xmlns:a16="http://schemas.microsoft.com/office/drawing/2014/main" id="{24F0C8CE-A477-4158-94B8-A1D1A4C93AF6}"/>
                </a:ext>
              </a:extLst>
            </p:cNvPr>
            <p:cNvSpPr/>
            <p:nvPr/>
          </p:nvSpPr>
          <p:spPr>
            <a:xfrm>
              <a:off x="5025869" y="2786844"/>
              <a:ext cx="15076" cy="14240"/>
            </a:xfrm>
            <a:custGeom>
              <a:avLst/>
              <a:gdLst/>
              <a:ahLst/>
              <a:cxnLst/>
              <a:rect l="l" t="t" r="r" b="b"/>
              <a:pathLst>
                <a:path w="559" h="528" extrusionOk="0">
                  <a:moveTo>
                    <a:pt x="280" y="0"/>
                  </a:moveTo>
                  <a:cubicBezTo>
                    <a:pt x="125" y="0"/>
                    <a:pt x="0" y="124"/>
                    <a:pt x="0" y="279"/>
                  </a:cubicBezTo>
                  <a:cubicBezTo>
                    <a:pt x="0" y="434"/>
                    <a:pt x="125" y="528"/>
                    <a:pt x="280" y="528"/>
                  </a:cubicBezTo>
                  <a:cubicBezTo>
                    <a:pt x="435" y="52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8;p44">
              <a:extLst>
                <a:ext uri="{FF2B5EF4-FFF2-40B4-BE49-F238E27FC236}">
                  <a16:creationId xmlns:a16="http://schemas.microsoft.com/office/drawing/2014/main" id="{3F0B3247-0B5B-404A-822B-2C1053D722EF}"/>
                </a:ext>
              </a:extLst>
            </p:cNvPr>
            <p:cNvSpPr/>
            <p:nvPr/>
          </p:nvSpPr>
          <p:spPr>
            <a:xfrm>
              <a:off x="4908739" y="2786844"/>
              <a:ext cx="14267" cy="14240"/>
            </a:xfrm>
            <a:custGeom>
              <a:avLst/>
              <a:gdLst/>
              <a:ahLst/>
              <a:cxnLst/>
              <a:rect l="l" t="t" r="r" b="b"/>
              <a:pathLst>
                <a:path w="529" h="528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28"/>
                    <a:pt x="280" y="528"/>
                  </a:cubicBezTo>
                  <a:cubicBezTo>
                    <a:pt x="435" y="528"/>
                    <a:pt x="528" y="434"/>
                    <a:pt x="528" y="279"/>
                  </a:cubicBezTo>
                  <a:cubicBezTo>
                    <a:pt x="528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29;p44">
              <a:extLst>
                <a:ext uri="{FF2B5EF4-FFF2-40B4-BE49-F238E27FC236}">
                  <a16:creationId xmlns:a16="http://schemas.microsoft.com/office/drawing/2014/main" id="{961442CD-D6D8-4AFF-AC2C-CDC61C4AB0A3}"/>
                </a:ext>
              </a:extLst>
            </p:cNvPr>
            <p:cNvSpPr/>
            <p:nvPr/>
          </p:nvSpPr>
          <p:spPr>
            <a:xfrm>
              <a:off x="4805848" y="2621194"/>
              <a:ext cx="337179" cy="375638"/>
            </a:xfrm>
            <a:custGeom>
              <a:avLst/>
              <a:gdLst/>
              <a:ahLst/>
              <a:cxnLst/>
              <a:rect l="l" t="t" r="r" b="b"/>
              <a:pathLst>
                <a:path w="12502" h="13928" extrusionOk="0">
                  <a:moveTo>
                    <a:pt x="6266" y="1241"/>
                  </a:moveTo>
                  <a:cubicBezTo>
                    <a:pt x="7011" y="1241"/>
                    <a:pt x="7600" y="2141"/>
                    <a:pt x="7600" y="2606"/>
                  </a:cubicBezTo>
                  <a:cubicBezTo>
                    <a:pt x="7600" y="2854"/>
                    <a:pt x="7383" y="3133"/>
                    <a:pt x="7042" y="3288"/>
                  </a:cubicBezTo>
                  <a:cubicBezTo>
                    <a:pt x="6794" y="3382"/>
                    <a:pt x="6545" y="3413"/>
                    <a:pt x="6266" y="3413"/>
                  </a:cubicBezTo>
                  <a:cubicBezTo>
                    <a:pt x="5987" y="3413"/>
                    <a:pt x="5708" y="3382"/>
                    <a:pt x="5491" y="3288"/>
                  </a:cubicBezTo>
                  <a:cubicBezTo>
                    <a:pt x="5119" y="3133"/>
                    <a:pt x="4901" y="2854"/>
                    <a:pt x="4901" y="2606"/>
                  </a:cubicBezTo>
                  <a:cubicBezTo>
                    <a:pt x="4901" y="2141"/>
                    <a:pt x="5522" y="1241"/>
                    <a:pt x="6266" y="1241"/>
                  </a:cubicBezTo>
                  <a:close/>
                  <a:moveTo>
                    <a:pt x="7073" y="3847"/>
                  </a:moveTo>
                  <a:cubicBezTo>
                    <a:pt x="7352" y="4095"/>
                    <a:pt x="7569" y="4498"/>
                    <a:pt x="7755" y="4995"/>
                  </a:cubicBezTo>
                  <a:lnTo>
                    <a:pt x="6825" y="6483"/>
                  </a:lnTo>
                  <a:cubicBezTo>
                    <a:pt x="6794" y="6545"/>
                    <a:pt x="6763" y="6607"/>
                    <a:pt x="6794" y="6701"/>
                  </a:cubicBezTo>
                  <a:lnTo>
                    <a:pt x="5708" y="6701"/>
                  </a:lnTo>
                  <a:cubicBezTo>
                    <a:pt x="5739" y="6607"/>
                    <a:pt x="5708" y="6545"/>
                    <a:pt x="5677" y="6483"/>
                  </a:cubicBezTo>
                  <a:lnTo>
                    <a:pt x="4746" y="4995"/>
                  </a:lnTo>
                  <a:cubicBezTo>
                    <a:pt x="4932" y="4498"/>
                    <a:pt x="5181" y="4126"/>
                    <a:pt x="5429" y="3847"/>
                  </a:cubicBezTo>
                  <a:cubicBezTo>
                    <a:pt x="5677" y="3909"/>
                    <a:pt x="5956" y="3971"/>
                    <a:pt x="6266" y="3971"/>
                  </a:cubicBezTo>
                  <a:cubicBezTo>
                    <a:pt x="6545" y="3971"/>
                    <a:pt x="6825" y="3909"/>
                    <a:pt x="7073" y="3847"/>
                  </a:cubicBezTo>
                  <a:close/>
                  <a:moveTo>
                    <a:pt x="7073" y="7228"/>
                  </a:moveTo>
                  <a:cubicBezTo>
                    <a:pt x="7290" y="7600"/>
                    <a:pt x="7569" y="7941"/>
                    <a:pt x="7879" y="8314"/>
                  </a:cubicBezTo>
                  <a:lnTo>
                    <a:pt x="4622" y="8314"/>
                  </a:lnTo>
                  <a:cubicBezTo>
                    <a:pt x="4932" y="7972"/>
                    <a:pt x="5212" y="7600"/>
                    <a:pt x="5429" y="7228"/>
                  </a:cubicBezTo>
                  <a:close/>
                  <a:moveTo>
                    <a:pt x="8034" y="8872"/>
                  </a:moveTo>
                  <a:cubicBezTo>
                    <a:pt x="7972" y="9244"/>
                    <a:pt x="7879" y="9616"/>
                    <a:pt x="7755" y="9958"/>
                  </a:cubicBezTo>
                  <a:lnTo>
                    <a:pt x="4746" y="9958"/>
                  </a:lnTo>
                  <a:cubicBezTo>
                    <a:pt x="4622" y="9616"/>
                    <a:pt x="4529" y="9244"/>
                    <a:pt x="4467" y="8872"/>
                  </a:cubicBezTo>
                  <a:close/>
                  <a:moveTo>
                    <a:pt x="4343" y="5367"/>
                  </a:moveTo>
                  <a:lnTo>
                    <a:pt x="5150" y="6639"/>
                  </a:lnTo>
                  <a:cubicBezTo>
                    <a:pt x="5119" y="6701"/>
                    <a:pt x="5057" y="6763"/>
                    <a:pt x="5026" y="6825"/>
                  </a:cubicBezTo>
                  <a:cubicBezTo>
                    <a:pt x="4374" y="7972"/>
                    <a:pt x="3040" y="9275"/>
                    <a:pt x="1831" y="9802"/>
                  </a:cubicBezTo>
                  <a:cubicBezTo>
                    <a:pt x="1534" y="9951"/>
                    <a:pt x="1260" y="10021"/>
                    <a:pt x="1054" y="10021"/>
                  </a:cubicBezTo>
                  <a:cubicBezTo>
                    <a:pt x="915" y="10021"/>
                    <a:pt x="807" y="9989"/>
                    <a:pt x="745" y="9927"/>
                  </a:cubicBezTo>
                  <a:cubicBezTo>
                    <a:pt x="559" y="9771"/>
                    <a:pt x="621" y="9337"/>
                    <a:pt x="838" y="8810"/>
                  </a:cubicBezTo>
                  <a:cubicBezTo>
                    <a:pt x="1458" y="7445"/>
                    <a:pt x="3071" y="5894"/>
                    <a:pt x="4343" y="5367"/>
                  </a:cubicBezTo>
                  <a:close/>
                  <a:moveTo>
                    <a:pt x="8158" y="5367"/>
                  </a:moveTo>
                  <a:cubicBezTo>
                    <a:pt x="9430" y="5894"/>
                    <a:pt x="11074" y="7445"/>
                    <a:pt x="11664" y="8810"/>
                  </a:cubicBezTo>
                  <a:cubicBezTo>
                    <a:pt x="11881" y="9337"/>
                    <a:pt x="11943" y="9771"/>
                    <a:pt x="11757" y="9927"/>
                  </a:cubicBezTo>
                  <a:cubicBezTo>
                    <a:pt x="11694" y="9989"/>
                    <a:pt x="11586" y="10021"/>
                    <a:pt x="11447" y="10021"/>
                  </a:cubicBezTo>
                  <a:cubicBezTo>
                    <a:pt x="11241" y="10021"/>
                    <a:pt x="10967" y="9951"/>
                    <a:pt x="10671" y="9802"/>
                  </a:cubicBezTo>
                  <a:cubicBezTo>
                    <a:pt x="9461" y="9275"/>
                    <a:pt x="8127" y="7972"/>
                    <a:pt x="7476" y="6825"/>
                  </a:cubicBezTo>
                  <a:cubicBezTo>
                    <a:pt x="7445" y="6763"/>
                    <a:pt x="7414" y="6701"/>
                    <a:pt x="7352" y="6639"/>
                  </a:cubicBezTo>
                  <a:lnTo>
                    <a:pt x="8158" y="5367"/>
                  </a:lnTo>
                  <a:close/>
                  <a:moveTo>
                    <a:pt x="7538" y="10485"/>
                  </a:moveTo>
                  <a:cubicBezTo>
                    <a:pt x="7166" y="11167"/>
                    <a:pt x="6701" y="11571"/>
                    <a:pt x="6266" y="11571"/>
                  </a:cubicBezTo>
                  <a:cubicBezTo>
                    <a:pt x="5801" y="11571"/>
                    <a:pt x="5336" y="11198"/>
                    <a:pt x="4963" y="10485"/>
                  </a:cubicBezTo>
                  <a:close/>
                  <a:moveTo>
                    <a:pt x="2978" y="0"/>
                  </a:moveTo>
                  <a:cubicBezTo>
                    <a:pt x="2823" y="0"/>
                    <a:pt x="2699" y="125"/>
                    <a:pt x="2699" y="280"/>
                  </a:cubicBezTo>
                  <a:lnTo>
                    <a:pt x="2699" y="3164"/>
                  </a:lnTo>
                  <a:cubicBezTo>
                    <a:pt x="2699" y="3288"/>
                    <a:pt x="2792" y="3413"/>
                    <a:pt x="2947" y="3413"/>
                  </a:cubicBezTo>
                  <a:lnTo>
                    <a:pt x="4808" y="3723"/>
                  </a:lnTo>
                  <a:cubicBezTo>
                    <a:pt x="4653" y="3971"/>
                    <a:pt x="4498" y="4219"/>
                    <a:pt x="4343" y="4529"/>
                  </a:cubicBezTo>
                  <a:lnTo>
                    <a:pt x="3009" y="4529"/>
                  </a:lnTo>
                  <a:lnTo>
                    <a:pt x="1458" y="2699"/>
                  </a:lnTo>
                  <a:cubicBezTo>
                    <a:pt x="1404" y="2645"/>
                    <a:pt x="1319" y="2612"/>
                    <a:pt x="1232" y="2612"/>
                  </a:cubicBezTo>
                  <a:cubicBezTo>
                    <a:pt x="1170" y="2612"/>
                    <a:pt x="1107" y="2629"/>
                    <a:pt x="1055" y="2668"/>
                  </a:cubicBezTo>
                  <a:cubicBezTo>
                    <a:pt x="962" y="2761"/>
                    <a:pt x="931" y="2947"/>
                    <a:pt x="1024" y="3071"/>
                  </a:cubicBezTo>
                  <a:lnTo>
                    <a:pt x="2668" y="4963"/>
                  </a:lnTo>
                  <a:cubicBezTo>
                    <a:pt x="2730" y="5026"/>
                    <a:pt x="2792" y="5057"/>
                    <a:pt x="2885" y="5057"/>
                  </a:cubicBezTo>
                  <a:lnTo>
                    <a:pt x="3723" y="5057"/>
                  </a:lnTo>
                  <a:cubicBezTo>
                    <a:pt x="2420" y="5739"/>
                    <a:pt x="931" y="7228"/>
                    <a:pt x="342" y="8593"/>
                  </a:cubicBezTo>
                  <a:cubicBezTo>
                    <a:pt x="0" y="9368"/>
                    <a:pt x="0" y="9958"/>
                    <a:pt x="342" y="10299"/>
                  </a:cubicBezTo>
                  <a:cubicBezTo>
                    <a:pt x="531" y="10488"/>
                    <a:pt x="778" y="10559"/>
                    <a:pt x="1041" y="10559"/>
                  </a:cubicBezTo>
                  <a:cubicBezTo>
                    <a:pt x="1383" y="10559"/>
                    <a:pt x="1750" y="10439"/>
                    <a:pt x="2048" y="10299"/>
                  </a:cubicBezTo>
                  <a:lnTo>
                    <a:pt x="2079" y="10299"/>
                  </a:lnTo>
                  <a:cubicBezTo>
                    <a:pt x="2668" y="10051"/>
                    <a:pt x="3319" y="9585"/>
                    <a:pt x="3940" y="9027"/>
                  </a:cubicBezTo>
                  <a:cubicBezTo>
                    <a:pt x="4002" y="9430"/>
                    <a:pt x="4126" y="9833"/>
                    <a:pt x="4250" y="10206"/>
                  </a:cubicBezTo>
                  <a:lnTo>
                    <a:pt x="3350" y="11105"/>
                  </a:lnTo>
                  <a:cubicBezTo>
                    <a:pt x="3288" y="11167"/>
                    <a:pt x="3257" y="11229"/>
                    <a:pt x="3257" y="11322"/>
                  </a:cubicBezTo>
                  <a:lnTo>
                    <a:pt x="3257" y="12687"/>
                  </a:lnTo>
                  <a:lnTo>
                    <a:pt x="2265" y="13432"/>
                  </a:lnTo>
                  <a:cubicBezTo>
                    <a:pt x="2141" y="13525"/>
                    <a:pt x="2141" y="13680"/>
                    <a:pt x="2234" y="13804"/>
                  </a:cubicBezTo>
                  <a:cubicBezTo>
                    <a:pt x="2271" y="13879"/>
                    <a:pt x="2354" y="13920"/>
                    <a:pt x="2442" y="13920"/>
                  </a:cubicBezTo>
                  <a:cubicBezTo>
                    <a:pt x="2498" y="13920"/>
                    <a:pt x="2557" y="13903"/>
                    <a:pt x="2606" y="13866"/>
                  </a:cubicBezTo>
                  <a:lnTo>
                    <a:pt x="3692" y="13059"/>
                  </a:lnTo>
                  <a:cubicBezTo>
                    <a:pt x="3754" y="12997"/>
                    <a:pt x="3785" y="12904"/>
                    <a:pt x="3785" y="12842"/>
                  </a:cubicBezTo>
                  <a:lnTo>
                    <a:pt x="3785" y="11415"/>
                  </a:lnTo>
                  <a:lnTo>
                    <a:pt x="4498" y="10733"/>
                  </a:lnTo>
                  <a:cubicBezTo>
                    <a:pt x="4870" y="11509"/>
                    <a:pt x="5398" y="11974"/>
                    <a:pt x="5987" y="12098"/>
                  </a:cubicBezTo>
                  <a:lnTo>
                    <a:pt x="5987" y="13090"/>
                  </a:lnTo>
                  <a:cubicBezTo>
                    <a:pt x="5987" y="13246"/>
                    <a:pt x="6111" y="13370"/>
                    <a:pt x="6235" y="13370"/>
                  </a:cubicBezTo>
                  <a:cubicBezTo>
                    <a:pt x="6390" y="13370"/>
                    <a:pt x="6514" y="13246"/>
                    <a:pt x="6514" y="13090"/>
                  </a:cubicBezTo>
                  <a:lnTo>
                    <a:pt x="6514" y="12098"/>
                  </a:lnTo>
                  <a:cubicBezTo>
                    <a:pt x="7104" y="11974"/>
                    <a:pt x="7631" y="11509"/>
                    <a:pt x="8003" y="10733"/>
                  </a:cubicBezTo>
                  <a:lnTo>
                    <a:pt x="8686" y="11415"/>
                  </a:lnTo>
                  <a:lnTo>
                    <a:pt x="8686" y="12563"/>
                  </a:lnTo>
                  <a:cubicBezTo>
                    <a:pt x="8686" y="12625"/>
                    <a:pt x="8717" y="12687"/>
                    <a:pt x="8779" y="12749"/>
                  </a:cubicBezTo>
                  <a:lnTo>
                    <a:pt x="9865" y="13835"/>
                  </a:lnTo>
                  <a:cubicBezTo>
                    <a:pt x="9927" y="13897"/>
                    <a:pt x="9996" y="13928"/>
                    <a:pt x="10066" y="13928"/>
                  </a:cubicBezTo>
                  <a:cubicBezTo>
                    <a:pt x="10136" y="13928"/>
                    <a:pt x="10206" y="13897"/>
                    <a:pt x="10268" y="13835"/>
                  </a:cubicBezTo>
                  <a:cubicBezTo>
                    <a:pt x="10361" y="13742"/>
                    <a:pt x="10361" y="13556"/>
                    <a:pt x="10268" y="13463"/>
                  </a:cubicBezTo>
                  <a:lnTo>
                    <a:pt x="9244" y="12439"/>
                  </a:lnTo>
                  <a:lnTo>
                    <a:pt x="9244" y="11322"/>
                  </a:lnTo>
                  <a:cubicBezTo>
                    <a:pt x="9244" y="11229"/>
                    <a:pt x="9213" y="11167"/>
                    <a:pt x="9151" y="11105"/>
                  </a:cubicBezTo>
                  <a:lnTo>
                    <a:pt x="8252" y="10206"/>
                  </a:lnTo>
                  <a:cubicBezTo>
                    <a:pt x="8376" y="9833"/>
                    <a:pt x="8500" y="9430"/>
                    <a:pt x="8562" y="9027"/>
                  </a:cubicBezTo>
                  <a:cubicBezTo>
                    <a:pt x="9182" y="9585"/>
                    <a:pt x="9834" y="10051"/>
                    <a:pt x="10454" y="10299"/>
                  </a:cubicBezTo>
                  <a:cubicBezTo>
                    <a:pt x="10752" y="10439"/>
                    <a:pt x="11119" y="10559"/>
                    <a:pt x="11460" y="10559"/>
                  </a:cubicBezTo>
                  <a:cubicBezTo>
                    <a:pt x="11723" y="10559"/>
                    <a:pt x="11971" y="10488"/>
                    <a:pt x="12160" y="10299"/>
                  </a:cubicBezTo>
                  <a:cubicBezTo>
                    <a:pt x="12501" y="9958"/>
                    <a:pt x="12501" y="9337"/>
                    <a:pt x="12160" y="8593"/>
                  </a:cubicBezTo>
                  <a:cubicBezTo>
                    <a:pt x="11571" y="7228"/>
                    <a:pt x="10082" y="5739"/>
                    <a:pt x="8779" y="5057"/>
                  </a:cubicBezTo>
                  <a:lnTo>
                    <a:pt x="9616" y="5057"/>
                  </a:lnTo>
                  <a:cubicBezTo>
                    <a:pt x="9709" y="5057"/>
                    <a:pt x="9771" y="5026"/>
                    <a:pt x="9834" y="4963"/>
                  </a:cubicBezTo>
                  <a:lnTo>
                    <a:pt x="11447" y="3040"/>
                  </a:lnTo>
                  <a:cubicBezTo>
                    <a:pt x="11540" y="2947"/>
                    <a:pt x="11540" y="2761"/>
                    <a:pt x="11416" y="2668"/>
                  </a:cubicBezTo>
                  <a:cubicBezTo>
                    <a:pt x="11372" y="2625"/>
                    <a:pt x="11309" y="2602"/>
                    <a:pt x="11244" y="2602"/>
                  </a:cubicBezTo>
                  <a:cubicBezTo>
                    <a:pt x="11170" y="2602"/>
                    <a:pt x="11093" y="2633"/>
                    <a:pt x="11043" y="2699"/>
                  </a:cubicBezTo>
                  <a:lnTo>
                    <a:pt x="9492" y="4498"/>
                  </a:lnTo>
                  <a:lnTo>
                    <a:pt x="8252" y="4498"/>
                  </a:lnTo>
                  <a:cubicBezTo>
                    <a:pt x="8221" y="4498"/>
                    <a:pt x="8158" y="4529"/>
                    <a:pt x="8127" y="4529"/>
                  </a:cubicBezTo>
                  <a:cubicBezTo>
                    <a:pt x="8003" y="4219"/>
                    <a:pt x="7848" y="3940"/>
                    <a:pt x="7662" y="3723"/>
                  </a:cubicBezTo>
                  <a:lnTo>
                    <a:pt x="9554" y="3413"/>
                  </a:lnTo>
                  <a:cubicBezTo>
                    <a:pt x="9678" y="3382"/>
                    <a:pt x="9771" y="3288"/>
                    <a:pt x="9771" y="3133"/>
                  </a:cubicBezTo>
                  <a:lnTo>
                    <a:pt x="9771" y="249"/>
                  </a:lnTo>
                  <a:cubicBezTo>
                    <a:pt x="9771" y="125"/>
                    <a:pt x="9647" y="0"/>
                    <a:pt x="9492" y="0"/>
                  </a:cubicBezTo>
                  <a:cubicBezTo>
                    <a:pt x="9368" y="0"/>
                    <a:pt x="9244" y="125"/>
                    <a:pt x="9244" y="249"/>
                  </a:cubicBezTo>
                  <a:lnTo>
                    <a:pt x="9244" y="2916"/>
                  </a:lnTo>
                  <a:lnTo>
                    <a:pt x="8003" y="3102"/>
                  </a:lnTo>
                  <a:cubicBezTo>
                    <a:pt x="8096" y="2947"/>
                    <a:pt x="8158" y="2792"/>
                    <a:pt x="8158" y="2606"/>
                  </a:cubicBezTo>
                  <a:cubicBezTo>
                    <a:pt x="8158" y="1862"/>
                    <a:pt x="7290" y="714"/>
                    <a:pt x="6235" y="714"/>
                  </a:cubicBezTo>
                  <a:cubicBezTo>
                    <a:pt x="5181" y="714"/>
                    <a:pt x="4343" y="1862"/>
                    <a:pt x="4343" y="2606"/>
                  </a:cubicBezTo>
                  <a:cubicBezTo>
                    <a:pt x="4343" y="2792"/>
                    <a:pt x="4374" y="2947"/>
                    <a:pt x="4467" y="3133"/>
                  </a:cubicBezTo>
                  <a:lnTo>
                    <a:pt x="3257" y="2916"/>
                  </a:lnTo>
                  <a:lnTo>
                    <a:pt x="3257" y="280"/>
                  </a:lnTo>
                  <a:cubicBezTo>
                    <a:pt x="3257" y="125"/>
                    <a:pt x="3133" y="0"/>
                    <a:pt x="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30;p44">
              <a:extLst>
                <a:ext uri="{FF2B5EF4-FFF2-40B4-BE49-F238E27FC236}">
                  <a16:creationId xmlns:a16="http://schemas.microsoft.com/office/drawing/2014/main" id="{479E9804-36F7-42A7-B042-1B3270A63DAA}"/>
                </a:ext>
              </a:extLst>
            </p:cNvPr>
            <p:cNvSpPr/>
            <p:nvPr/>
          </p:nvSpPr>
          <p:spPr>
            <a:xfrm>
              <a:off x="4848515" y="2804698"/>
              <a:ext cx="52726" cy="55558"/>
            </a:xfrm>
            <a:custGeom>
              <a:avLst/>
              <a:gdLst/>
              <a:ahLst/>
              <a:cxnLst/>
              <a:rect l="l" t="t" r="r" b="b"/>
              <a:pathLst>
                <a:path w="1955" h="2060" extrusionOk="0">
                  <a:moveTo>
                    <a:pt x="1642" y="1"/>
                  </a:moveTo>
                  <a:cubicBezTo>
                    <a:pt x="1580" y="1"/>
                    <a:pt x="1516" y="25"/>
                    <a:pt x="1458" y="83"/>
                  </a:cubicBezTo>
                  <a:cubicBezTo>
                    <a:pt x="1334" y="176"/>
                    <a:pt x="1210" y="300"/>
                    <a:pt x="1086" y="424"/>
                  </a:cubicBezTo>
                  <a:cubicBezTo>
                    <a:pt x="683" y="827"/>
                    <a:pt x="342" y="1230"/>
                    <a:pt x="93" y="1634"/>
                  </a:cubicBezTo>
                  <a:cubicBezTo>
                    <a:pt x="0" y="1758"/>
                    <a:pt x="31" y="1944"/>
                    <a:pt x="155" y="2006"/>
                  </a:cubicBezTo>
                  <a:cubicBezTo>
                    <a:pt x="217" y="2043"/>
                    <a:pt x="278" y="2060"/>
                    <a:pt x="335" y="2060"/>
                  </a:cubicBezTo>
                  <a:cubicBezTo>
                    <a:pt x="423" y="2060"/>
                    <a:pt x="502" y="2019"/>
                    <a:pt x="559" y="1944"/>
                  </a:cubicBezTo>
                  <a:cubicBezTo>
                    <a:pt x="776" y="1541"/>
                    <a:pt x="1086" y="1168"/>
                    <a:pt x="1458" y="796"/>
                  </a:cubicBezTo>
                  <a:cubicBezTo>
                    <a:pt x="1582" y="703"/>
                    <a:pt x="1706" y="579"/>
                    <a:pt x="1831" y="486"/>
                  </a:cubicBezTo>
                  <a:cubicBezTo>
                    <a:pt x="1924" y="362"/>
                    <a:pt x="1955" y="207"/>
                    <a:pt x="1831" y="83"/>
                  </a:cubicBezTo>
                  <a:cubicBezTo>
                    <a:pt x="1781" y="33"/>
                    <a:pt x="1713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31;p44">
              <a:extLst>
                <a:ext uri="{FF2B5EF4-FFF2-40B4-BE49-F238E27FC236}">
                  <a16:creationId xmlns:a16="http://schemas.microsoft.com/office/drawing/2014/main" id="{120BD63E-133A-4795-A156-565DC78B448B}"/>
                </a:ext>
              </a:extLst>
            </p:cNvPr>
            <p:cNvSpPr/>
            <p:nvPr/>
          </p:nvSpPr>
          <p:spPr>
            <a:xfrm>
              <a:off x="5048470" y="2804563"/>
              <a:ext cx="51890" cy="55666"/>
            </a:xfrm>
            <a:custGeom>
              <a:avLst/>
              <a:gdLst/>
              <a:ahLst/>
              <a:cxnLst/>
              <a:rect l="l" t="t" r="r" b="b"/>
              <a:pathLst>
                <a:path w="1924" h="2064" extrusionOk="0">
                  <a:moveTo>
                    <a:pt x="313" y="0"/>
                  </a:moveTo>
                  <a:cubicBezTo>
                    <a:pt x="233" y="0"/>
                    <a:pt x="147" y="34"/>
                    <a:pt x="93" y="88"/>
                  </a:cubicBezTo>
                  <a:cubicBezTo>
                    <a:pt x="0" y="212"/>
                    <a:pt x="0" y="367"/>
                    <a:pt x="124" y="491"/>
                  </a:cubicBezTo>
                  <a:cubicBezTo>
                    <a:pt x="248" y="584"/>
                    <a:pt x="372" y="708"/>
                    <a:pt x="465" y="801"/>
                  </a:cubicBezTo>
                  <a:cubicBezTo>
                    <a:pt x="838" y="1173"/>
                    <a:pt x="1148" y="1546"/>
                    <a:pt x="1396" y="1918"/>
                  </a:cubicBezTo>
                  <a:cubicBezTo>
                    <a:pt x="1454" y="2015"/>
                    <a:pt x="1536" y="2063"/>
                    <a:pt x="1620" y="2063"/>
                  </a:cubicBezTo>
                  <a:cubicBezTo>
                    <a:pt x="1671" y="2063"/>
                    <a:pt x="1722" y="2046"/>
                    <a:pt x="1768" y="2011"/>
                  </a:cubicBezTo>
                  <a:cubicBezTo>
                    <a:pt x="1892" y="1918"/>
                    <a:pt x="1923" y="1763"/>
                    <a:pt x="1861" y="1639"/>
                  </a:cubicBezTo>
                  <a:cubicBezTo>
                    <a:pt x="1582" y="1235"/>
                    <a:pt x="1241" y="832"/>
                    <a:pt x="869" y="429"/>
                  </a:cubicBezTo>
                  <a:cubicBezTo>
                    <a:pt x="744" y="305"/>
                    <a:pt x="620" y="181"/>
                    <a:pt x="465" y="57"/>
                  </a:cubicBezTo>
                  <a:cubicBezTo>
                    <a:pt x="426" y="18"/>
                    <a:pt x="371" y="0"/>
                    <a:pt x="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384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Normative Criteria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subTitle" idx="2"/>
          </p:nvPr>
        </p:nvSpPr>
        <p:spPr>
          <a:xfrm>
            <a:off x="3282771" y="3356706"/>
            <a:ext cx="243022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Only a legal background,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no scientific knowledge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subTitle" idx="4"/>
          </p:nvPr>
        </p:nvSpPr>
        <p:spPr>
          <a:xfrm>
            <a:off x="2130022" y="1998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Derived from 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the legal system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subTitle" idx="5"/>
          </p:nvPr>
        </p:nvSpPr>
        <p:spPr>
          <a:xfrm>
            <a:off x="5982045" y="3356706"/>
            <a:ext cx="250104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There is a lack of scientifically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viable and validated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information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6"/>
          </p:nvPr>
        </p:nvSpPr>
        <p:spPr>
          <a:xfrm>
            <a:off x="4829296" y="1998095"/>
            <a:ext cx="242708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Derived from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other disciplines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6" name="Google Shape;346;p32"/>
          <p:cNvSpPr txBox="1">
            <a:spLocks noGrp="1"/>
          </p:cNvSpPr>
          <p:nvPr>
            <p:ph type="subTitle" idx="7"/>
          </p:nvPr>
        </p:nvSpPr>
        <p:spPr>
          <a:xfrm>
            <a:off x="583498" y="3041106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Complexity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7" name="Google Shape;347;p32"/>
          <p:cNvSpPr txBox="1">
            <a:spLocks noGrp="1"/>
          </p:cNvSpPr>
          <p:nvPr>
            <p:ph type="subTitle" idx="8"/>
          </p:nvPr>
        </p:nvSpPr>
        <p:spPr>
          <a:xfrm>
            <a:off x="2905919" y="3032274"/>
            <a:ext cx="3059206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No Background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8" name="Google Shape;348;p32"/>
          <p:cNvSpPr txBox="1">
            <a:spLocks noGrp="1"/>
          </p:cNvSpPr>
          <p:nvPr>
            <p:ph type="subTitle" idx="9"/>
          </p:nvPr>
        </p:nvSpPr>
        <p:spPr>
          <a:xfrm>
            <a:off x="5982046" y="3041106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Information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0" name="Google Shape;350;p32"/>
          <p:cNvSpPr txBox="1">
            <a:spLocks noGrp="1"/>
          </p:cNvSpPr>
          <p:nvPr>
            <p:ph type="subTitle" idx="14"/>
          </p:nvPr>
        </p:nvSpPr>
        <p:spPr>
          <a:xfrm>
            <a:off x="2130022" y="168254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Internal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1" name="Google Shape;351;p32"/>
          <p:cNvSpPr txBox="1">
            <a:spLocks noGrp="1"/>
          </p:cNvSpPr>
          <p:nvPr>
            <p:ph type="subTitle" idx="15"/>
          </p:nvPr>
        </p:nvSpPr>
        <p:spPr>
          <a:xfrm>
            <a:off x="4674375" y="1682545"/>
            <a:ext cx="2615341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External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2" name="Google Shape;352;p32"/>
          <p:cNvSpPr/>
          <p:nvPr/>
        </p:nvSpPr>
        <p:spPr>
          <a:xfrm rot="-5400000">
            <a:off x="1604398" y="2625306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3" name="Google Shape;353;p32"/>
          <p:cNvSpPr/>
          <p:nvPr/>
        </p:nvSpPr>
        <p:spPr>
          <a:xfrm rot="-5400000">
            <a:off x="4303672" y="2625306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4" name="Google Shape;354;p32"/>
          <p:cNvSpPr/>
          <p:nvPr/>
        </p:nvSpPr>
        <p:spPr>
          <a:xfrm rot="-5400000">
            <a:off x="7002946" y="2625306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6" name="Google Shape;356;p32"/>
          <p:cNvSpPr/>
          <p:nvPr/>
        </p:nvSpPr>
        <p:spPr>
          <a:xfrm rot="-5400000">
            <a:off x="3150922" y="126674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7" name="Google Shape;357;p32"/>
          <p:cNvSpPr/>
          <p:nvPr/>
        </p:nvSpPr>
        <p:spPr>
          <a:xfrm rot="-5400000">
            <a:off x="5850196" y="1266745"/>
            <a:ext cx="263700" cy="2631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58" name="Google Shape;358;p32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1" name="Google Shape;3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23276">
            <a:off x="-392251" y="1166108"/>
            <a:ext cx="1260799" cy="9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81BBFC8-8F8B-4C7E-AD97-D64495577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497" y="3352221"/>
            <a:ext cx="1916867" cy="1021390"/>
          </a:xfrm>
        </p:spPr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group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characterized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abundance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diversity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1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152350" y="2645467"/>
            <a:ext cx="50956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Ecological</a:t>
            </a:r>
            <a:b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Functionality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2"/>
          </p:nvPr>
        </p:nvSpPr>
        <p:spPr>
          <a:xfrm>
            <a:off x="3978944" y="1126134"/>
            <a:ext cx="1488088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06.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2468215" y="3899905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65502" y="893020"/>
            <a:ext cx="1162397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650" y="606050"/>
            <a:ext cx="1101850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6809" flipH="1">
            <a:off x="157584" y="3557152"/>
            <a:ext cx="1243052" cy="12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81BEFE-5D79-438B-978A-B85A28BD5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oogle Shape;386;p34">
            <a:extLst>
              <a:ext uri="{FF2B5EF4-FFF2-40B4-BE49-F238E27FC236}">
                <a16:creationId xmlns:a16="http://schemas.microsoft.com/office/drawing/2014/main" id="{2C690706-D2F3-4657-9AF0-02C789ED01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33334">
            <a:off x="7500213" y="3546663"/>
            <a:ext cx="957723" cy="99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20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726449" y="445025"/>
            <a:ext cx="4719609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Verdana" panose="020B0604030504040204" pitchFamily="34" charset="0"/>
                <a:ea typeface="Verdana" panose="020B0604030504040204" pitchFamily="34" charset="0"/>
              </a:rPr>
              <a:t>Ecological functionality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632321" y="1924105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species interaction or ecological role whereby a species or group of species provide benefits to the environment,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other species, and humans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Also a criterion in the IUCN Green List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of recovered species 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nl-B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nl-B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80" name="Google Shape;280;p29"/>
          <p:cNvCxnSpPr/>
          <p:nvPr/>
        </p:nvCxnSpPr>
        <p:spPr>
          <a:xfrm>
            <a:off x="697500" y="1671133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Google Shape;401;p35">
            <a:extLst>
              <a:ext uri="{FF2B5EF4-FFF2-40B4-BE49-F238E27FC236}">
                <a16:creationId xmlns:a16="http://schemas.microsoft.com/office/drawing/2014/main" id="{38955D4A-B8EE-4F93-B214-261ADB62E9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022785">
            <a:off x="520243" y="3863659"/>
            <a:ext cx="867192" cy="10024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3D4A7-30D3-4004-97C7-3D0D4725D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17" r="10810"/>
          <a:stretch/>
        </p:blipFill>
        <p:spPr>
          <a:xfrm>
            <a:off x="4424391" y="-1"/>
            <a:ext cx="47196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3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26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 panose="020B0604030504040204" pitchFamily="34" charset="0"/>
                <a:ea typeface="Verdana" panose="020B0604030504040204" pitchFamily="34" charset="0"/>
              </a:rPr>
              <a:t>Table of contents</a:t>
            </a: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subTitle" idx="1"/>
          </p:nvPr>
        </p:nvSpPr>
        <p:spPr>
          <a:xfrm>
            <a:off x="2209413" y="2094949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Trends and Benefits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2"/>
          </p:nvPr>
        </p:nvSpPr>
        <p:spPr>
          <a:xfrm>
            <a:off x="5520362" y="2094950"/>
            <a:ext cx="253442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Listing and Observations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3"/>
          </p:nvPr>
        </p:nvSpPr>
        <p:spPr>
          <a:xfrm>
            <a:off x="2208291" y="3039554"/>
            <a:ext cx="257886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Criteria and Requirements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4"/>
          </p:nvPr>
        </p:nvSpPr>
        <p:spPr>
          <a:xfrm>
            <a:off x="5519242" y="3039557"/>
            <a:ext cx="2197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Recommendation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 idx="5"/>
          </p:nvPr>
        </p:nvSpPr>
        <p:spPr>
          <a:xfrm>
            <a:off x="1426138" y="1723425"/>
            <a:ext cx="78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 panose="020B0604030504040204" pitchFamily="34" charset="0"/>
                <a:ea typeface="Verdana" panose="020B0604030504040204" pitchFamily="34" charset="0"/>
              </a:rPr>
              <a:t>01.</a:t>
            </a: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6"/>
          </p:nvPr>
        </p:nvSpPr>
        <p:spPr>
          <a:xfrm>
            <a:off x="1426138" y="2668154"/>
            <a:ext cx="78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 panose="020B0604030504040204" pitchFamily="34" charset="0"/>
                <a:ea typeface="Verdana" panose="020B0604030504040204" pitchFamily="34" charset="0"/>
              </a:rPr>
              <a:t>03.</a:t>
            </a: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0" name="Google Shape;230;p26"/>
          <p:cNvSpPr txBox="1">
            <a:spLocks noGrp="1"/>
          </p:cNvSpPr>
          <p:nvPr>
            <p:ph type="title" idx="7"/>
          </p:nvPr>
        </p:nvSpPr>
        <p:spPr>
          <a:xfrm>
            <a:off x="4739463" y="1725475"/>
            <a:ext cx="78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 panose="020B0604030504040204" pitchFamily="34" charset="0"/>
                <a:ea typeface="Verdana" panose="020B0604030504040204" pitchFamily="34" charset="0"/>
              </a:rPr>
              <a:t>02.</a:t>
            </a: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 idx="8"/>
          </p:nvPr>
        </p:nvSpPr>
        <p:spPr>
          <a:xfrm>
            <a:off x="4738342" y="2668154"/>
            <a:ext cx="78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04.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9"/>
          </p:nvPr>
        </p:nvSpPr>
        <p:spPr>
          <a:xfrm>
            <a:off x="2209413" y="1723425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Verdana" panose="020B0604030504040204" pitchFamily="34" charset="0"/>
                <a:ea typeface="Verdana" panose="020B0604030504040204" pitchFamily="34" charset="0"/>
              </a:rPr>
              <a:t>Insects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13"/>
          </p:nvPr>
        </p:nvSpPr>
        <p:spPr>
          <a:xfrm>
            <a:off x="2208292" y="2668159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Verdana" panose="020B0604030504040204" pitchFamily="34" charset="0"/>
                <a:ea typeface="Verdana" panose="020B0604030504040204" pitchFamily="34" charset="0"/>
              </a:rPr>
              <a:t>Pesticides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14"/>
          </p:nvPr>
        </p:nvSpPr>
        <p:spPr>
          <a:xfrm>
            <a:off x="5520362" y="1723425"/>
            <a:ext cx="2534426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" sz="1800" dirty="0">
                <a:latin typeface="Verdana" panose="020B0604030504040204" pitchFamily="34" charset="0"/>
                <a:ea typeface="Verdana" panose="020B0604030504040204" pitchFamily="34" charset="0"/>
              </a:rPr>
              <a:t>sect Conservation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15"/>
          </p:nvPr>
        </p:nvSpPr>
        <p:spPr>
          <a:xfrm>
            <a:off x="5519242" y="2668159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Verdana" panose="020B0604030504040204" pitchFamily="34" charset="0"/>
                <a:ea typeface="Verdana" panose="020B0604030504040204" pitchFamily="34" charset="0"/>
              </a:rPr>
              <a:t>The Future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691789">
            <a:off x="7993884" y="1153727"/>
            <a:ext cx="746453" cy="11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88573">
            <a:off x="512856" y="3828558"/>
            <a:ext cx="827943" cy="870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226;p26">
            <a:extLst>
              <a:ext uri="{FF2B5EF4-FFF2-40B4-BE49-F238E27FC236}">
                <a16:creationId xmlns:a16="http://schemas.microsoft.com/office/drawing/2014/main" id="{9C60283B-9572-4647-99AA-5B664A89DFA2}"/>
              </a:ext>
            </a:extLst>
          </p:cNvPr>
          <p:cNvSpPr txBox="1">
            <a:spLocks/>
          </p:cNvSpPr>
          <p:nvPr/>
        </p:nvSpPr>
        <p:spPr>
          <a:xfrm>
            <a:off x="2208291" y="3937728"/>
            <a:ext cx="246456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/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Criteria</a:t>
            </a:r>
          </a:p>
        </p:txBody>
      </p:sp>
      <p:sp>
        <p:nvSpPr>
          <p:cNvPr id="19" name="Google Shape;227;p26">
            <a:extLst>
              <a:ext uri="{FF2B5EF4-FFF2-40B4-BE49-F238E27FC236}">
                <a16:creationId xmlns:a16="http://schemas.microsoft.com/office/drawing/2014/main" id="{B7205182-E677-4F2C-B054-6327CC159B4A}"/>
              </a:ext>
            </a:extLst>
          </p:cNvPr>
          <p:cNvSpPr txBox="1">
            <a:spLocks/>
          </p:cNvSpPr>
          <p:nvPr/>
        </p:nvSpPr>
        <p:spPr>
          <a:xfrm>
            <a:off x="5519241" y="3937731"/>
            <a:ext cx="236073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Concept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Application</a:t>
            </a:r>
          </a:p>
        </p:txBody>
      </p:sp>
      <p:sp>
        <p:nvSpPr>
          <p:cNvPr id="20" name="Google Shape;229;p26">
            <a:extLst>
              <a:ext uri="{FF2B5EF4-FFF2-40B4-BE49-F238E27FC236}">
                <a16:creationId xmlns:a16="http://schemas.microsoft.com/office/drawing/2014/main" id="{E29A2510-2C05-425E-8602-39914E956143}"/>
              </a:ext>
            </a:extLst>
          </p:cNvPr>
          <p:cNvSpPr txBox="1">
            <a:spLocks/>
          </p:cNvSpPr>
          <p:nvPr/>
        </p:nvSpPr>
        <p:spPr>
          <a:xfrm>
            <a:off x="1426138" y="3566328"/>
            <a:ext cx="78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27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05.</a:t>
            </a:r>
          </a:p>
        </p:txBody>
      </p:sp>
      <p:sp>
        <p:nvSpPr>
          <p:cNvPr id="21" name="Google Shape;231;p26">
            <a:extLst>
              <a:ext uri="{FF2B5EF4-FFF2-40B4-BE49-F238E27FC236}">
                <a16:creationId xmlns:a16="http://schemas.microsoft.com/office/drawing/2014/main" id="{C3A60B06-A2BF-4C8B-B826-78A66DBE9E79}"/>
              </a:ext>
            </a:extLst>
          </p:cNvPr>
          <p:cNvSpPr txBox="1">
            <a:spLocks/>
          </p:cNvSpPr>
          <p:nvPr/>
        </p:nvSpPr>
        <p:spPr>
          <a:xfrm>
            <a:off x="4738342" y="3566328"/>
            <a:ext cx="78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27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06.</a:t>
            </a:r>
          </a:p>
        </p:txBody>
      </p:sp>
      <p:sp>
        <p:nvSpPr>
          <p:cNvPr id="22" name="Google Shape;233;p26">
            <a:extLst>
              <a:ext uri="{FF2B5EF4-FFF2-40B4-BE49-F238E27FC236}">
                <a16:creationId xmlns:a16="http://schemas.microsoft.com/office/drawing/2014/main" id="{0D9BDDD8-39B7-463C-A860-7259E6F69D2D}"/>
              </a:ext>
            </a:extLst>
          </p:cNvPr>
          <p:cNvSpPr txBox="1">
            <a:spLocks/>
          </p:cNvSpPr>
          <p:nvPr/>
        </p:nvSpPr>
        <p:spPr>
          <a:xfrm>
            <a:off x="2208292" y="3566333"/>
            <a:ext cx="2197368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nl-B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  <a:endParaRPr lang="nl-B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Google Shape;235;p26">
            <a:extLst>
              <a:ext uri="{FF2B5EF4-FFF2-40B4-BE49-F238E27FC236}">
                <a16:creationId xmlns:a16="http://schemas.microsoft.com/office/drawing/2014/main" id="{42A6ACD5-9B43-42A3-9FD0-1DAEAD3C3170}"/>
              </a:ext>
            </a:extLst>
          </p:cNvPr>
          <p:cNvSpPr txBox="1">
            <a:spLocks/>
          </p:cNvSpPr>
          <p:nvPr/>
        </p:nvSpPr>
        <p:spPr>
          <a:xfrm>
            <a:off x="5519242" y="3566333"/>
            <a:ext cx="2904758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nl-B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Ecological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Functionality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>
            <a:spLocks noGrp="1"/>
          </p:cNvSpPr>
          <p:nvPr>
            <p:ph type="title"/>
          </p:nvPr>
        </p:nvSpPr>
        <p:spPr>
          <a:xfrm>
            <a:off x="2396100" y="496136"/>
            <a:ext cx="43518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Statement 1</a:t>
            </a:r>
            <a:endParaRPr sz="2400" dirty="0"/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1"/>
          </p:nvPr>
        </p:nvSpPr>
        <p:spPr>
          <a:xfrm>
            <a:off x="2444226" y="1110461"/>
            <a:ext cx="4351800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legal studies within environmental law should, to some extent, incorporate biology within their research methodology, especially when formulating a recommendation that should be scientifically sound and viable</a:t>
            </a:r>
            <a:endParaRPr sz="1200" dirty="0"/>
          </a:p>
        </p:txBody>
      </p:sp>
      <p:pic>
        <p:nvPicPr>
          <p:cNvPr id="592" name="Google Shape;5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55655">
            <a:off x="522963" y="3476607"/>
            <a:ext cx="746477" cy="117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03157" flipH="1">
            <a:off x="7548502" y="1005394"/>
            <a:ext cx="1243060" cy="126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03843">
            <a:off x="398172" y="789108"/>
            <a:ext cx="930282" cy="679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9" name="Google Shape;599;p42"/>
          <p:cNvCxnSpPr/>
          <p:nvPr/>
        </p:nvCxnSpPr>
        <p:spPr>
          <a:xfrm>
            <a:off x="2826276" y="1057496"/>
            <a:ext cx="358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586;p42">
            <a:extLst>
              <a:ext uri="{FF2B5EF4-FFF2-40B4-BE49-F238E27FC236}">
                <a16:creationId xmlns:a16="http://schemas.microsoft.com/office/drawing/2014/main" id="{E646DC09-23E9-4DDD-A5CA-F9EFD7FEF91A}"/>
              </a:ext>
            </a:extLst>
          </p:cNvPr>
          <p:cNvSpPr txBox="1">
            <a:spLocks/>
          </p:cNvSpPr>
          <p:nvPr/>
        </p:nvSpPr>
        <p:spPr>
          <a:xfrm>
            <a:off x="2492352" y="2029296"/>
            <a:ext cx="43518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DM Serif Display"/>
              <a:buNone/>
              <a:defRPr sz="5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nl-BE" sz="2400" dirty="0"/>
              <a:t>Statement 2</a:t>
            </a:r>
          </a:p>
        </p:txBody>
      </p:sp>
      <p:sp>
        <p:nvSpPr>
          <p:cNvPr id="28" name="Google Shape;587;p42">
            <a:extLst>
              <a:ext uri="{FF2B5EF4-FFF2-40B4-BE49-F238E27FC236}">
                <a16:creationId xmlns:a16="http://schemas.microsoft.com/office/drawing/2014/main" id="{43327E32-7C76-4689-B4C9-4730AF12C62D}"/>
              </a:ext>
            </a:extLst>
          </p:cNvPr>
          <p:cNvSpPr txBox="1">
            <a:spLocks/>
          </p:cNvSpPr>
          <p:nvPr/>
        </p:nvSpPr>
        <p:spPr>
          <a:xfrm>
            <a:off x="2492352" y="2643621"/>
            <a:ext cx="4351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/>
            <a:r>
              <a:rPr lang="en-US" sz="1200"/>
              <a:t>the complexity of insect biology and ecology warrants a fortiori the integration of entomological-ecological criteria</a:t>
            </a:r>
            <a:endParaRPr lang="en-US" sz="1200" dirty="0"/>
          </a:p>
        </p:txBody>
      </p:sp>
      <p:cxnSp>
        <p:nvCxnSpPr>
          <p:cNvPr id="29" name="Google Shape;599;p42">
            <a:extLst>
              <a:ext uri="{FF2B5EF4-FFF2-40B4-BE49-F238E27FC236}">
                <a16:creationId xmlns:a16="http://schemas.microsoft.com/office/drawing/2014/main" id="{A65304A9-B85D-492C-89F0-4627180CDC8B}"/>
              </a:ext>
            </a:extLst>
          </p:cNvPr>
          <p:cNvCxnSpPr/>
          <p:nvPr/>
        </p:nvCxnSpPr>
        <p:spPr>
          <a:xfrm>
            <a:off x="2874402" y="2590656"/>
            <a:ext cx="358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86;p42">
            <a:extLst>
              <a:ext uri="{FF2B5EF4-FFF2-40B4-BE49-F238E27FC236}">
                <a16:creationId xmlns:a16="http://schemas.microsoft.com/office/drawing/2014/main" id="{DBE7FD0E-C915-479C-A250-77BCC77409C8}"/>
              </a:ext>
            </a:extLst>
          </p:cNvPr>
          <p:cNvSpPr txBox="1">
            <a:spLocks/>
          </p:cNvSpPr>
          <p:nvPr/>
        </p:nvSpPr>
        <p:spPr>
          <a:xfrm>
            <a:off x="2492352" y="3234386"/>
            <a:ext cx="43518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DM Serif Display"/>
              <a:buNone/>
              <a:defRPr sz="5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nl-BE" sz="2400" dirty="0"/>
              <a:t>Statement 3</a:t>
            </a:r>
          </a:p>
        </p:txBody>
      </p:sp>
      <p:sp>
        <p:nvSpPr>
          <p:cNvPr id="31" name="Google Shape;587;p42">
            <a:extLst>
              <a:ext uri="{FF2B5EF4-FFF2-40B4-BE49-F238E27FC236}">
                <a16:creationId xmlns:a16="http://schemas.microsoft.com/office/drawing/2014/main" id="{F2F776D3-038D-4487-B53B-E601CF836FA2}"/>
              </a:ext>
            </a:extLst>
          </p:cNvPr>
          <p:cNvSpPr txBox="1">
            <a:spLocks/>
          </p:cNvSpPr>
          <p:nvPr/>
        </p:nvSpPr>
        <p:spPr>
          <a:xfrm>
            <a:off x="2540478" y="3848711"/>
            <a:ext cx="4351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/>
            <a:r>
              <a:rPr lang="en-US" sz="1200"/>
              <a:t>the lack of an academic background in a discipline other than law does not hinder the adoption of an interdisciplinary research approach</a:t>
            </a:r>
            <a:endParaRPr lang="en-US" sz="1200" dirty="0"/>
          </a:p>
        </p:txBody>
      </p:sp>
      <p:cxnSp>
        <p:nvCxnSpPr>
          <p:cNvPr id="32" name="Google Shape;599;p42">
            <a:extLst>
              <a:ext uri="{FF2B5EF4-FFF2-40B4-BE49-F238E27FC236}">
                <a16:creationId xmlns:a16="http://schemas.microsoft.com/office/drawing/2014/main" id="{36B6DDA6-C53B-4519-972D-AC0FD2BD5815}"/>
              </a:ext>
            </a:extLst>
          </p:cNvPr>
          <p:cNvCxnSpPr/>
          <p:nvPr/>
        </p:nvCxnSpPr>
        <p:spPr>
          <a:xfrm>
            <a:off x="2922528" y="3959781"/>
            <a:ext cx="358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 panose="020B0604030504040204" pitchFamily="34" charset="0"/>
                <a:ea typeface="Verdana" panose="020B0604030504040204" pitchFamily="34" charset="0"/>
              </a:rPr>
              <a:t>Thanks!</a:t>
            </a: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6" name="Google Shape;606;p43"/>
          <p:cNvSpPr txBox="1">
            <a:spLocks noGrp="1"/>
          </p:cNvSpPr>
          <p:nvPr>
            <p:ph type="subTitle" idx="1"/>
          </p:nvPr>
        </p:nvSpPr>
        <p:spPr>
          <a:xfrm>
            <a:off x="2347950" y="18814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Do you have any questions?</a:t>
            </a:r>
            <a:endParaRPr sz="2400" i="1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7" name="Google Shape;607;p43"/>
          <p:cNvSpPr txBox="1"/>
          <p:nvPr/>
        </p:nvSpPr>
        <p:spPr>
          <a:xfrm>
            <a:off x="2496150" y="434360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Oxygen"/>
                <a:sym typeface="Oxygen"/>
              </a:rPr>
              <a:t>Please keep this slide for attribution</a:t>
            </a:r>
            <a:endParaRPr sz="120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Oxygen"/>
              <a:sym typeface="Oxygen"/>
            </a:endParaRPr>
          </a:p>
        </p:txBody>
      </p:sp>
      <p:sp>
        <p:nvSpPr>
          <p:cNvPr id="608" name="Google Shape;608;p43"/>
          <p:cNvSpPr/>
          <p:nvPr/>
        </p:nvSpPr>
        <p:spPr>
          <a:xfrm rot="1389">
            <a:off x="2772250" y="3060367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9" name="Google Shape;609;p43"/>
          <p:cNvSpPr/>
          <p:nvPr/>
        </p:nvSpPr>
        <p:spPr>
          <a:xfrm rot="1389">
            <a:off x="3724550" y="3060367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0" name="Google Shape;610;p43"/>
          <p:cNvSpPr/>
          <p:nvPr/>
        </p:nvSpPr>
        <p:spPr>
          <a:xfrm rot="1389">
            <a:off x="4676850" y="3060367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1" name="Google Shape;611;p43"/>
          <p:cNvSpPr/>
          <p:nvPr/>
        </p:nvSpPr>
        <p:spPr>
          <a:xfrm rot="902149">
            <a:off x="5629128" y="3060368"/>
            <a:ext cx="742418" cy="739499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7" name="Google Shape;6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245429">
            <a:off x="7587191" y="2633825"/>
            <a:ext cx="1002566" cy="12023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43"/>
          <p:cNvCxnSpPr/>
          <p:nvPr/>
        </p:nvCxnSpPr>
        <p:spPr>
          <a:xfrm>
            <a:off x="2535450" y="1695533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2" name="Google Shape;622;p43"/>
          <p:cNvSpPr/>
          <p:nvPr/>
        </p:nvSpPr>
        <p:spPr>
          <a:xfrm>
            <a:off x="2970663" y="3257090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23" name="Google Shape;623;p43"/>
          <p:cNvGrpSpPr/>
          <p:nvPr/>
        </p:nvGrpSpPr>
        <p:grpSpPr>
          <a:xfrm>
            <a:off x="3922767" y="3257281"/>
            <a:ext cx="346056" cy="345674"/>
            <a:chOff x="3303268" y="3817349"/>
            <a:chExt cx="346056" cy="345674"/>
          </a:xfrm>
        </p:grpSpPr>
        <p:sp>
          <p:nvSpPr>
            <p:cNvPr id="624" name="Google Shape;624;p4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28" name="Google Shape;628;p43"/>
          <p:cNvGrpSpPr/>
          <p:nvPr/>
        </p:nvGrpSpPr>
        <p:grpSpPr>
          <a:xfrm>
            <a:off x="4875081" y="3257281"/>
            <a:ext cx="346056" cy="345674"/>
            <a:chOff x="3752358" y="3817349"/>
            <a:chExt cx="346056" cy="345674"/>
          </a:xfrm>
        </p:grpSpPr>
        <p:sp>
          <p:nvSpPr>
            <p:cNvPr id="629" name="Google Shape;629;p4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33" name="Google Shape;633;p43"/>
          <p:cNvGrpSpPr/>
          <p:nvPr/>
        </p:nvGrpSpPr>
        <p:grpSpPr>
          <a:xfrm>
            <a:off x="5827325" y="3257281"/>
            <a:ext cx="346024" cy="345674"/>
            <a:chOff x="4201447" y="3817349"/>
            <a:chExt cx="346024" cy="345674"/>
          </a:xfrm>
        </p:grpSpPr>
        <p:sp>
          <p:nvSpPr>
            <p:cNvPr id="634" name="Google Shape;634;p43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35" name="Google Shape;837;p45">
            <a:extLst>
              <a:ext uri="{FF2B5EF4-FFF2-40B4-BE49-F238E27FC236}">
                <a16:creationId xmlns:a16="http://schemas.microsoft.com/office/drawing/2014/main" id="{1ABF1913-CBA4-4DAB-80A2-97BAAB589AA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17656">
            <a:off x="674599" y="2668695"/>
            <a:ext cx="867170" cy="117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834;p45">
            <a:extLst>
              <a:ext uri="{FF2B5EF4-FFF2-40B4-BE49-F238E27FC236}">
                <a16:creationId xmlns:a16="http://schemas.microsoft.com/office/drawing/2014/main" id="{F9051092-9BC4-454B-8553-FB03EABB1FF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147008">
            <a:off x="1235533" y="655991"/>
            <a:ext cx="449742" cy="14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840;p45">
            <a:extLst>
              <a:ext uri="{FF2B5EF4-FFF2-40B4-BE49-F238E27FC236}">
                <a16:creationId xmlns:a16="http://schemas.microsoft.com/office/drawing/2014/main" id="{A6AAB3B3-4C59-43C9-8121-53D55B41216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17946">
            <a:off x="7256887" y="905003"/>
            <a:ext cx="849543" cy="135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152350" y="2205450"/>
            <a:ext cx="4839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Insects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2"/>
          </p:nvPr>
        </p:nvSpPr>
        <p:spPr>
          <a:xfrm>
            <a:off x="3937800" y="1178290"/>
            <a:ext cx="1488088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01.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2535450" y="3074402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65502" y="893020"/>
            <a:ext cx="1162397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650" y="606050"/>
            <a:ext cx="1101850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6809" flipH="1">
            <a:off x="157584" y="3557152"/>
            <a:ext cx="1243052" cy="12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81BEFE-5D79-438B-978A-B85A28BD5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oogle Shape;386;p34">
            <a:extLst>
              <a:ext uri="{FF2B5EF4-FFF2-40B4-BE49-F238E27FC236}">
                <a16:creationId xmlns:a16="http://schemas.microsoft.com/office/drawing/2014/main" id="{2C690706-D2F3-4657-9AF0-02C789ED01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33334">
            <a:off x="7500213" y="3546663"/>
            <a:ext cx="957723" cy="9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>
            <a:spLocks noGrp="1"/>
          </p:cNvSpPr>
          <p:nvPr>
            <p:ph type="title"/>
          </p:nvPr>
        </p:nvSpPr>
        <p:spPr>
          <a:xfrm>
            <a:off x="2396100" y="1091701"/>
            <a:ext cx="43518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5-10 million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1"/>
          </p:nvPr>
        </p:nvSpPr>
        <p:spPr>
          <a:xfrm>
            <a:off x="2396100" y="1968384"/>
            <a:ext cx="4351800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Estimated number of insect species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8" name="Google Shape;588;p42"/>
          <p:cNvSpPr txBox="1">
            <a:spLocks noGrp="1"/>
          </p:cNvSpPr>
          <p:nvPr>
            <p:ph type="title" idx="2"/>
          </p:nvPr>
        </p:nvSpPr>
        <p:spPr>
          <a:xfrm>
            <a:off x="2396100" y="2865895"/>
            <a:ext cx="43518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75%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9" name="Google Shape;589;p42"/>
          <p:cNvSpPr txBox="1">
            <a:spLocks noGrp="1"/>
          </p:cNvSpPr>
          <p:nvPr>
            <p:ph type="subTitle" idx="3"/>
          </p:nvPr>
        </p:nvSpPr>
        <p:spPr>
          <a:xfrm>
            <a:off x="2396100" y="3742499"/>
            <a:ext cx="4351800" cy="3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Percentage of animal species that are insects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92" name="Google Shape;5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55655">
            <a:off x="526511" y="3493035"/>
            <a:ext cx="746477" cy="117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03157" flipH="1">
            <a:off x="7548503" y="1005394"/>
            <a:ext cx="1243060" cy="126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03843">
            <a:off x="1316710" y="1150937"/>
            <a:ext cx="930282" cy="679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9" name="Google Shape;599;p42"/>
          <p:cNvCxnSpPr/>
          <p:nvPr/>
        </p:nvCxnSpPr>
        <p:spPr>
          <a:xfrm>
            <a:off x="2778150" y="1907443"/>
            <a:ext cx="358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42"/>
          <p:cNvCxnSpPr/>
          <p:nvPr/>
        </p:nvCxnSpPr>
        <p:spPr>
          <a:xfrm>
            <a:off x="2778150" y="3681597"/>
            <a:ext cx="358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Why Protect Insects?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8" name="Google Shape;288;p30"/>
          <p:cNvSpPr txBox="1">
            <a:spLocks noGrp="1"/>
          </p:cNvSpPr>
          <p:nvPr>
            <p:ph type="subTitle" idx="1"/>
          </p:nvPr>
        </p:nvSpPr>
        <p:spPr>
          <a:xfrm>
            <a:off x="934011" y="2672125"/>
            <a:ext cx="32238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Trends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9" name="Google Shape;289;p30"/>
          <p:cNvSpPr txBox="1">
            <a:spLocks noGrp="1"/>
          </p:cNvSpPr>
          <p:nvPr>
            <p:ph type="subTitle" idx="2"/>
          </p:nvPr>
        </p:nvSpPr>
        <p:spPr>
          <a:xfrm>
            <a:off x="4986189" y="2672125"/>
            <a:ext cx="32238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Benefits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0" name="Google Shape;290;p30"/>
          <p:cNvSpPr/>
          <p:nvPr/>
        </p:nvSpPr>
        <p:spPr>
          <a:xfrm rot="-5398611">
            <a:off x="2174661" y="1720475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1" name="Google Shape;291;p30"/>
          <p:cNvSpPr/>
          <p:nvPr/>
        </p:nvSpPr>
        <p:spPr>
          <a:xfrm rot="-5398613">
            <a:off x="6225639" y="1712298"/>
            <a:ext cx="743700" cy="7407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92" name="Google Shape;292;p30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5" name="Google Shape;2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88887">
            <a:off x="7640399" y="1043814"/>
            <a:ext cx="1112708" cy="106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Transfer with solid fill">
            <a:extLst>
              <a:ext uri="{FF2B5EF4-FFF2-40B4-BE49-F238E27FC236}">
                <a16:creationId xmlns:a16="http://schemas.microsoft.com/office/drawing/2014/main" id="{139DD696-38F8-4A8B-938F-07F6CFB10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2683" y="2571750"/>
            <a:ext cx="558634" cy="558634"/>
          </a:xfrm>
          <a:prstGeom prst="rect">
            <a:avLst/>
          </a:prstGeom>
        </p:spPr>
      </p:pic>
      <p:grpSp>
        <p:nvGrpSpPr>
          <p:cNvPr id="28" name="Google Shape;332;p31">
            <a:extLst>
              <a:ext uri="{FF2B5EF4-FFF2-40B4-BE49-F238E27FC236}">
                <a16:creationId xmlns:a16="http://schemas.microsoft.com/office/drawing/2014/main" id="{D0E7E9E7-1D9C-437C-AB24-9BB39E57149E}"/>
              </a:ext>
            </a:extLst>
          </p:cNvPr>
          <p:cNvGrpSpPr/>
          <p:nvPr/>
        </p:nvGrpSpPr>
        <p:grpSpPr>
          <a:xfrm>
            <a:off x="2357660" y="1901949"/>
            <a:ext cx="376501" cy="376501"/>
            <a:chOff x="1532256" y="2020518"/>
            <a:chExt cx="376501" cy="376501"/>
          </a:xfrm>
        </p:grpSpPr>
        <p:sp>
          <p:nvSpPr>
            <p:cNvPr id="29" name="Google Shape;333;p31">
              <a:extLst>
                <a:ext uri="{FF2B5EF4-FFF2-40B4-BE49-F238E27FC236}">
                  <a16:creationId xmlns:a16="http://schemas.microsoft.com/office/drawing/2014/main" id="{75D26891-C9B0-40D9-9828-A08431092C0C}"/>
                </a:ext>
              </a:extLst>
            </p:cNvPr>
            <p:cNvSpPr/>
            <p:nvPr/>
          </p:nvSpPr>
          <p:spPr>
            <a:xfrm>
              <a:off x="1713791" y="2201217"/>
              <a:ext cx="14267" cy="14267"/>
            </a:xfrm>
            <a:custGeom>
              <a:avLst/>
              <a:gdLst/>
              <a:ahLst/>
              <a:cxnLst/>
              <a:rect l="l" t="t" r="r" b="b"/>
              <a:pathLst>
                <a:path w="529" h="529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04"/>
                    <a:pt x="94" y="528"/>
                    <a:pt x="249" y="528"/>
                  </a:cubicBezTo>
                  <a:cubicBezTo>
                    <a:pt x="404" y="528"/>
                    <a:pt x="528" y="404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Google Shape;334;p31">
              <a:extLst>
                <a:ext uri="{FF2B5EF4-FFF2-40B4-BE49-F238E27FC236}">
                  <a16:creationId xmlns:a16="http://schemas.microsoft.com/office/drawing/2014/main" id="{A18042DC-8726-4B88-A9BC-8002D6EFC437}"/>
                </a:ext>
              </a:extLst>
            </p:cNvPr>
            <p:cNvSpPr/>
            <p:nvPr/>
          </p:nvSpPr>
          <p:spPr>
            <a:xfrm>
              <a:off x="1532256" y="2020518"/>
              <a:ext cx="376501" cy="376501"/>
            </a:xfrm>
            <a:custGeom>
              <a:avLst/>
              <a:gdLst/>
              <a:ahLst/>
              <a:cxnLst/>
              <a:rect l="l" t="t" r="r" b="b"/>
              <a:pathLst>
                <a:path w="13960" h="13960" extrusionOk="0">
                  <a:moveTo>
                    <a:pt x="6980" y="2327"/>
                  </a:moveTo>
                  <a:cubicBezTo>
                    <a:pt x="7787" y="2327"/>
                    <a:pt x="8345" y="2637"/>
                    <a:pt x="8345" y="2886"/>
                  </a:cubicBezTo>
                  <a:cubicBezTo>
                    <a:pt x="8345" y="3103"/>
                    <a:pt x="7787" y="3413"/>
                    <a:pt x="6980" y="3413"/>
                  </a:cubicBezTo>
                  <a:cubicBezTo>
                    <a:pt x="6174" y="3413"/>
                    <a:pt x="5615" y="3103"/>
                    <a:pt x="5615" y="2886"/>
                  </a:cubicBezTo>
                  <a:cubicBezTo>
                    <a:pt x="5615" y="2668"/>
                    <a:pt x="6174" y="2327"/>
                    <a:pt x="6980" y="2327"/>
                  </a:cubicBezTo>
                  <a:close/>
                  <a:moveTo>
                    <a:pt x="8283" y="3692"/>
                  </a:moveTo>
                  <a:cubicBezTo>
                    <a:pt x="9183" y="4809"/>
                    <a:pt x="9431" y="6080"/>
                    <a:pt x="9431" y="7507"/>
                  </a:cubicBezTo>
                  <a:cubicBezTo>
                    <a:pt x="9431" y="8934"/>
                    <a:pt x="9151" y="10454"/>
                    <a:pt x="8655" y="11602"/>
                  </a:cubicBezTo>
                  <a:cubicBezTo>
                    <a:pt x="8252" y="12563"/>
                    <a:pt x="7756" y="13184"/>
                    <a:pt x="7259" y="13370"/>
                  </a:cubicBezTo>
                  <a:lnTo>
                    <a:pt x="7259" y="8066"/>
                  </a:lnTo>
                  <a:cubicBezTo>
                    <a:pt x="7259" y="7911"/>
                    <a:pt x="7135" y="7787"/>
                    <a:pt x="6980" y="7787"/>
                  </a:cubicBezTo>
                  <a:cubicBezTo>
                    <a:pt x="6825" y="7787"/>
                    <a:pt x="6732" y="7911"/>
                    <a:pt x="6732" y="8066"/>
                  </a:cubicBezTo>
                  <a:lnTo>
                    <a:pt x="6732" y="13370"/>
                  </a:lnTo>
                  <a:cubicBezTo>
                    <a:pt x="6236" y="13184"/>
                    <a:pt x="5708" y="12563"/>
                    <a:pt x="5305" y="11602"/>
                  </a:cubicBezTo>
                  <a:cubicBezTo>
                    <a:pt x="4809" y="10454"/>
                    <a:pt x="4530" y="8965"/>
                    <a:pt x="4530" y="7507"/>
                  </a:cubicBezTo>
                  <a:cubicBezTo>
                    <a:pt x="4530" y="6080"/>
                    <a:pt x="4809" y="4809"/>
                    <a:pt x="5677" y="3692"/>
                  </a:cubicBezTo>
                  <a:cubicBezTo>
                    <a:pt x="5988" y="3847"/>
                    <a:pt x="6329" y="3940"/>
                    <a:pt x="6732" y="3971"/>
                  </a:cubicBezTo>
                  <a:lnTo>
                    <a:pt x="6732" y="5863"/>
                  </a:lnTo>
                  <a:cubicBezTo>
                    <a:pt x="6732" y="6018"/>
                    <a:pt x="6856" y="6143"/>
                    <a:pt x="6980" y="6143"/>
                  </a:cubicBezTo>
                  <a:cubicBezTo>
                    <a:pt x="7135" y="6143"/>
                    <a:pt x="7259" y="6018"/>
                    <a:pt x="7259" y="5863"/>
                  </a:cubicBezTo>
                  <a:lnTo>
                    <a:pt x="7259" y="3971"/>
                  </a:lnTo>
                  <a:cubicBezTo>
                    <a:pt x="7663" y="3940"/>
                    <a:pt x="8004" y="3847"/>
                    <a:pt x="8283" y="3692"/>
                  </a:cubicBezTo>
                  <a:close/>
                  <a:moveTo>
                    <a:pt x="2079" y="1"/>
                  </a:moveTo>
                  <a:cubicBezTo>
                    <a:pt x="1924" y="1"/>
                    <a:pt x="1800" y="125"/>
                    <a:pt x="1800" y="280"/>
                  </a:cubicBezTo>
                  <a:cubicBezTo>
                    <a:pt x="1800" y="404"/>
                    <a:pt x="1924" y="528"/>
                    <a:pt x="2079" y="528"/>
                  </a:cubicBezTo>
                  <a:lnTo>
                    <a:pt x="4685" y="528"/>
                  </a:lnTo>
                  <a:lnTo>
                    <a:pt x="5988" y="1955"/>
                  </a:lnTo>
                  <a:cubicBezTo>
                    <a:pt x="5429" y="2141"/>
                    <a:pt x="5088" y="2482"/>
                    <a:pt x="5088" y="2886"/>
                  </a:cubicBezTo>
                  <a:cubicBezTo>
                    <a:pt x="5088" y="3010"/>
                    <a:pt x="5119" y="3165"/>
                    <a:pt x="5274" y="3351"/>
                  </a:cubicBezTo>
                  <a:cubicBezTo>
                    <a:pt x="5212" y="3444"/>
                    <a:pt x="5150" y="3506"/>
                    <a:pt x="5088" y="3599"/>
                  </a:cubicBezTo>
                  <a:lnTo>
                    <a:pt x="3909" y="2420"/>
                  </a:lnTo>
                  <a:cubicBezTo>
                    <a:pt x="3878" y="2358"/>
                    <a:pt x="3785" y="2327"/>
                    <a:pt x="3723" y="2327"/>
                  </a:cubicBezTo>
                  <a:lnTo>
                    <a:pt x="2637" y="2327"/>
                  </a:lnTo>
                  <a:cubicBezTo>
                    <a:pt x="2482" y="2327"/>
                    <a:pt x="2358" y="2451"/>
                    <a:pt x="2358" y="2606"/>
                  </a:cubicBezTo>
                  <a:cubicBezTo>
                    <a:pt x="2358" y="2761"/>
                    <a:pt x="2482" y="2886"/>
                    <a:pt x="2637" y="2886"/>
                  </a:cubicBezTo>
                  <a:lnTo>
                    <a:pt x="3599" y="2886"/>
                  </a:lnTo>
                  <a:lnTo>
                    <a:pt x="4778" y="4064"/>
                  </a:lnTo>
                  <a:cubicBezTo>
                    <a:pt x="4499" y="4530"/>
                    <a:pt x="4312" y="5026"/>
                    <a:pt x="4188" y="5615"/>
                  </a:cubicBezTo>
                  <a:lnTo>
                    <a:pt x="2637" y="5615"/>
                  </a:lnTo>
                  <a:cubicBezTo>
                    <a:pt x="2513" y="5615"/>
                    <a:pt x="2420" y="5677"/>
                    <a:pt x="2389" y="5770"/>
                  </a:cubicBezTo>
                  <a:lnTo>
                    <a:pt x="1366" y="8314"/>
                  </a:lnTo>
                  <a:lnTo>
                    <a:pt x="280" y="8314"/>
                  </a:lnTo>
                  <a:cubicBezTo>
                    <a:pt x="125" y="8314"/>
                    <a:pt x="1" y="8438"/>
                    <a:pt x="1" y="8593"/>
                  </a:cubicBezTo>
                  <a:cubicBezTo>
                    <a:pt x="1" y="8748"/>
                    <a:pt x="125" y="8872"/>
                    <a:pt x="280" y="8872"/>
                  </a:cubicBezTo>
                  <a:lnTo>
                    <a:pt x="1521" y="8872"/>
                  </a:lnTo>
                  <a:cubicBezTo>
                    <a:pt x="1645" y="8872"/>
                    <a:pt x="1738" y="8810"/>
                    <a:pt x="1800" y="8686"/>
                  </a:cubicBezTo>
                  <a:lnTo>
                    <a:pt x="2824" y="6143"/>
                  </a:lnTo>
                  <a:lnTo>
                    <a:pt x="4095" y="6143"/>
                  </a:lnTo>
                  <a:cubicBezTo>
                    <a:pt x="4033" y="6577"/>
                    <a:pt x="4002" y="7011"/>
                    <a:pt x="4002" y="7507"/>
                  </a:cubicBezTo>
                  <a:cubicBezTo>
                    <a:pt x="4002" y="8004"/>
                    <a:pt x="4033" y="8531"/>
                    <a:pt x="4095" y="9027"/>
                  </a:cubicBezTo>
                  <a:lnTo>
                    <a:pt x="3165" y="9027"/>
                  </a:lnTo>
                  <a:cubicBezTo>
                    <a:pt x="3041" y="9027"/>
                    <a:pt x="2948" y="9120"/>
                    <a:pt x="2917" y="9244"/>
                  </a:cubicBezTo>
                  <a:lnTo>
                    <a:pt x="1831" y="13060"/>
                  </a:lnTo>
                  <a:cubicBezTo>
                    <a:pt x="1769" y="13215"/>
                    <a:pt x="1893" y="13401"/>
                    <a:pt x="2079" y="13401"/>
                  </a:cubicBezTo>
                  <a:cubicBezTo>
                    <a:pt x="2203" y="13401"/>
                    <a:pt x="2296" y="13339"/>
                    <a:pt x="2358" y="13215"/>
                  </a:cubicBezTo>
                  <a:lnTo>
                    <a:pt x="3382" y="9586"/>
                  </a:lnTo>
                  <a:lnTo>
                    <a:pt x="4157" y="9586"/>
                  </a:lnTo>
                  <a:cubicBezTo>
                    <a:pt x="4561" y="11912"/>
                    <a:pt x="5615" y="13959"/>
                    <a:pt x="6980" y="13959"/>
                  </a:cubicBezTo>
                  <a:cubicBezTo>
                    <a:pt x="8345" y="13959"/>
                    <a:pt x="9400" y="11912"/>
                    <a:pt x="9803" y="9586"/>
                  </a:cubicBezTo>
                  <a:lnTo>
                    <a:pt x="10609" y="9586"/>
                  </a:lnTo>
                  <a:lnTo>
                    <a:pt x="11633" y="13215"/>
                  </a:lnTo>
                  <a:cubicBezTo>
                    <a:pt x="11660" y="13323"/>
                    <a:pt x="11781" y="13407"/>
                    <a:pt x="11913" y="13407"/>
                  </a:cubicBezTo>
                  <a:cubicBezTo>
                    <a:pt x="11933" y="13407"/>
                    <a:pt x="11954" y="13405"/>
                    <a:pt x="11974" y="13401"/>
                  </a:cubicBezTo>
                  <a:cubicBezTo>
                    <a:pt x="12129" y="13339"/>
                    <a:pt x="12191" y="13184"/>
                    <a:pt x="12160" y="13060"/>
                  </a:cubicBezTo>
                  <a:lnTo>
                    <a:pt x="11075" y="9244"/>
                  </a:lnTo>
                  <a:cubicBezTo>
                    <a:pt x="11044" y="9120"/>
                    <a:pt x="10920" y="9027"/>
                    <a:pt x="10796" y="9027"/>
                  </a:cubicBezTo>
                  <a:lnTo>
                    <a:pt x="9896" y="9027"/>
                  </a:lnTo>
                  <a:cubicBezTo>
                    <a:pt x="9958" y="8531"/>
                    <a:pt x="9989" y="8004"/>
                    <a:pt x="9989" y="7507"/>
                  </a:cubicBezTo>
                  <a:cubicBezTo>
                    <a:pt x="9989" y="7011"/>
                    <a:pt x="9958" y="6577"/>
                    <a:pt x="9896" y="6143"/>
                  </a:cubicBezTo>
                  <a:lnTo>
                    <a:pt x="11168" y="6143"/>
                  </a:lnTo>
                  <a:lnTo>
                    <a:pt x="12191" y="8686"/>
                  </a:lnTo>
                  <a:cubicBezTo>
                    <a:pt x="12222" y="8810"/>
                    <a:pt x="12346" y="8872"/>
                    <a:pt x="12440" y="8872"/>
                  </a:cubicBezTo>
                  <a:lnTo>
                    <a:pt x="13680" y="8872"/>
                  </a:lnTo>
                  <a:cubicBezTo>
                    <a:pt x="13835" y="8872"/>
                    <a:pt x="13959" y="8748"/>
                    <a:pt x="13959" y="8593"/>
                  </a:cubicBezTo>
                  <a:cubicBezTo>
                    <a:pt x="13959" y="8438"/>
                    <a:pt x="13835" y="8314"/>
                    <a:pt x="13680" y="8314"/>
                  </a:cubicBezTo>
                  <a:lnTo>
                    <a:pt x="12626" y="8314"/>
                  </a:lnTo>
                  <a:lnTo>
                    <a:pt x="11602" y="5770"/>
                  </a:lnTo>
                  <a:cubicBezTo>
                    <a:pt x="11571" y="5677"/>
                    <a:pt x="11447" y="5615"/>
                    <a:pt x="11354" y="5615"/>
                  </a:cubicBezTo>
                  <a:lnTo>
                    <a:pt x="9803" y="5615"/>
                  </a:lnTo>
                  <a:cubicBezTo>
                    <a:pt x="9648" y="5026"/>
                    <a:pt x="9462" y="4530"/>
                    <a:pt x="9183" y="4064"/>
                  </a:cubicBezTo>
                  <a:lnTo>
                    <a:pt x="10361" y="2886"/>
                  </a:lnTo>
                  <a:lnTo>
                    <a:pt x="11354" y="2886"/>
                  </a:lnTo>
                  <a:cubicBezTo>
                    <a:pt x="11509" y="2886"/>
                    <a:pt x="11602" y="2761"/>
                    <a:pt x="11602" y="2606"/>
                  </a:cubicBezTo>
                  <a:cubicBezTo>
                    <a:pt x="11602" y="2451"/>
                    <a:pt x="11509" y="2327"/>
                    <a:pt x="11354" y="2327"/>
                  </a:cubicBezTo>
                  <a:lnTo>
                    <a:pt x="10237" y="2327"/>
                  </a:lnTo>
                  <a:cubicBezTo>
                    <a:pt x="10175" y="2327"/>
                    <a:pt x="10113" y="2358"/>
                    <a:pt x="10051" y="2420"/>
                  </a:cubicBezTo>
                  <a:lnTo>
                    <a:pt x="8903" y="3599"/>
                  </a:lnTo>
                  <a:cubicBezTo>
                    <a:pt x="8841" y="3506"/>
                    <a:pt x="8779" y="3444"/>
                    <a:pt x="8717" y="3351"/>
                  </a:cubicBezTo>
                  <a:cubicBezTo>
                    <a:pt x="8841" y="3165"/>
                    <a:pt x="8903" y="3010"/>
                    <a:pt x="8903" y="2886"/>
                  </a:cubicBezTo>
                  <a:cubicBezTo>
                    <a:pt x="8903" y="2482"/>
                    <a:pt x="8562" y="2141"/>
                    <a:pt x="8004" y="1955"/>
                  </a:cubicBezTo>
                  <a:lnTo>
                    <a:pt x="9276" y="528"/>
                  </a:lnTo>
                  <a:lnTo>
                    <a:pt x="11881" y="528"/>
                  </a:lnTo>
                  <a:cubicBezTo>
                    <a:pt x="12036" y="528"/>
                    <a:pt x="12160" y="404"/>
                    <a:pt x="12160" y="280"/>
                  </a:cubicBezTo>
                  <a:cubicBezTo>
                    <a:pt x="12160" y="125"/>
                    <a:pt x="12036" y="1"/>
                    <a:pt x="11881" y="1"/>
                  </a:cubicBezTo>
                  <a:lnTo>
                    <a:pt x="9151" y="1"/>
                  </a:lnTo>
                  <a:cubicBezTo>
                    <a:pt x="9089" y="1"/>
                    <a:pt x="9027" y="32"/>
                    <a:pt x="8965" y="94"/>
                  </a:cubicBezTo>
                  <a:lnTo>
                    <a:pt x="7383" y="1831"/>
                  </a:lnTo>
                  <a:cubicBezTo>
                    <a:pt x="7259" y="1800"/>
                    <a:pt x="7135" y="1800"/>
                    <a:pt x="6980" y="1800"/>
                  </a:cubicBezTo>
                  <a:cubicBezTo>
                    <a:pt x="6856" y="1800"/>
                    <a:pt x="6701" y="1800"/>
                    <a:pt x="6577" y="1831"/>
                  </a:cubicBezTo>
                  <a:lnTo>
                    <a:pt x="4995" y="94"/>
                  </a:lnTo>
                  <a:cubicBezTo>
                    <a:pt x="4964" y="32"/>
                    <a:pt x="4871" y="1"/>
                    <a:pt x="4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1" name="Google Shape;680;p44">
            <a:extLst>
              <a:ext uri="{FF2B5EF4-FFF2-40B4-BE49-F238E27FC236}">
                <a16:creationId xmlns:a16="http://schemas.microsoft.com/office/drawing/2014/main" id="{488A3CD4-4B6A-4F28-A6E3-C8EFBFB4F094}"/>
              </a:ext>
            </a:extLst>
          </p:cNvPr>
          <p:cNvGrpSpPr/>
          <p:nvPr/>
        </p:nvGrpSpPr>
        <p:grpSpPr>
          <a:xfrm>
            <a:off x="6449396" y="1901949"/>
            <a:ext cx="296185" cy="376501"/>
            <a:chOff x="6453095" y="2621194"/>
            <a:chExt cx="296185" cy="376501"/>
          </a:xfrm>
        </p:grpSpPr>
        <p:sp>
          <p:nvSpPr>
            <p:cNvPr id="32" name="Google Shape;681;p44">
              <a:extLst>
                <a:ext uri="{FF2B5EF4-FFF2-40B4-BE49-F238E27FC236}">
                  <a16:creationId xmlns:a16="http://schemas.microsoft.com/office/drawing/2014/main" id="{C3F084C1-D848-4ADC-9C45-DFC0ADE51253}"/>
                </a:ext>
              </a:extLst>
            </p:cNvPr>
            <p:cNvSpPr/>
            <p:nvPr/>
          </p:nvSpPr>
          <p:spPr>
            <a:xfrm>
              <a:off x="6644663" y="2904784"/>
              <a:ext cx="15103" cy="15103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Google Shape;682;p44">
              <a:extLst>
                <a:ext uri="{FF2B5EF4-FFF2-40B4-BE49-F238E27FC236}">
                  <a16:creationId xmlns:a16="http://schemas.microsoft.com/office/drawing/2014/main" id="{7C1DB3A8-EDB2-4F52-926D-BAAFF7C8630E}"/>
                </a:ext>
              </a:extLst>
            </p:cNvPr>
            <p:cNvSpPr/>
            <p:nvPr/>
          </p:nvSpPr>
          <p:spPr>
            <a:xfrm>
              <a:off x="6556821" y="2904784"/>
              <a:ext cx="14267" cy="15103"/>
            </a:xfrm>
            <a:custGeom>
              <a:avLst/>
              <a:gdLst/>
              <a:ahLst/>
              <a:cxnLst/>
              <a:rect l="l" t="t" r="r" b="b"/>
              <a:pathLst>
                <a:path w="529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28" y="435"/>
                    <a:pt x="528" y="280"/>
                  </a:cubicBezTo>
                  <a:cubicBezTo>
                    <a:pt x="528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Google Shape;683;p44">
              <a:extLst>
                <a:ext uri="{FF2B5EF4-FFF2-40B4-BE49-F238E27FC236}">
                  <a16:creationId xmlns:a16="http://schemas.microsoft.com/office/drawing/2014/main" id="{2AF7B075-803F-4B36-B5C9-1729284B6C24}"/>
                </a:ext>
              </a:extLst>
            </p:cNvPr>
            <p:cNvSpPr/>
            <p:nvPr/>
          </p:nvSpPr>
          <p:spPr>
            <a:xfrm>
              <a:off x="6453095" y="2621194"/>
              <a:ext cx="296185" cy="376501"/>
            </a:xfrm>
            <a:custGeom>
              <a:avLst/>
              <a:gdLst/>
              <a:ahLst/>
              <a:cxnLst/>
              <a:rect l="l" t="t" r="r" b="b"/>
              <a:pathLst>
                <a:path w="10982" h="13960" extrusionOk="0">
                  <a:moveTo>
                    <a:pt x="5739" y="1800"/>
                  </a:moveTo>
                  <a:cubicBezTo>
                    <a:pt x="6794" y="1800"/>
                    <a:pt x="7662" y="2296"/>
                    <a:pt x="7662" y="2885"/>
                  </a:cubicBezTo>
                  <a:cubicBezTo>
                    <a:pt x="7662" y="3040"/>
                    <a:pt x="7600" y="3164"/>
                    <a:pt x="7538" y="3257"/>
                  </a:cubicBezTo>
                  <a:cubicBezTo>
                    <a:pt x="7042" y="3009"/>
                    <a:pt x="6390" y="2885"/>
                    <a:pt x="5739" y="2885"/>
                  </a:cubicBezTo>
                  <a:cubicBezTo>
                    <a:pt x="5119" y="2885"/>
                    <a:pt x="4467" y="3040"/>
                    <a:pt x="3971" y="3257"/>
                  </a:cubicBezTo>
                  <a:cubicBezTo>
                    <a:pt x="3909" y="3164"/>
                    <a:pt x="3847" y="3040"/>
                    <a:pt x="3847" y="2885"/>
                  </a:cubicBezTo>
                  <a:cubicBezTo>
                    <a:pt x="3847" y="2296"/>
                    <a:pt x="4715" y="1800"/>
                    <a:pt x="5739" y="1800"/>
                  </a:cubicBezTo>
                  <a:close/>
                  <a:moveTo>
                    <a:pt x="6018" y="3444"/>
                  </a:moveTo>
                  <a:cubicBezTo>
                    <a:pt x="6577" y="3475"/>
                    <a:pt x="7073" y="3630"/>
                    <a:pt x="7476" y="3847"/>
                  </a:cubicBezTo>
                  <a:cubicBezTo>
                    <a:pt x="7941" y="4095"/>
                    <a:pt x="8190" y="4467"/>
                    <a:pt x="8221" y="4808"/>
                  </a:cubicBezTo>
                  <a:cubicBezTo>
                    <a:pt x="8221" y="5522"/>
                    <a:pt x="7197" y="6080"/>
                    <a:pt x="6018" y="6142"/>
                  </a:cubicBezTo>
                  <a:lnTo>
                    <a:pt x="6018" y="3444"/>
                  </a:lnTo>
                  <a:close/>
                  <a:moveTo>
                    <a:pt x="5491" y="3444"/>
                  </a:moveTo>
                  <a:lnTo>
                    <a:pt x="5491" y="6173"/>
                  </a:lnTo>
                  <a:cubicBezTo>
                    <a:pt x="4281" y="6080"/>
                    <a:pt x="3288" y="5491"/>
                    <a:pt x="3288" y="4808"/>
                  </a:cubicBezTo>
                  <a:cubicBezTo>
                    <a:pt x="3288" y="4467"/>
                    <a:pt x="3568" y="4095"/>
                    <a:pt x="4033" y="3847"/>
                  </a:cubicBezTo>
                  <a:cubicBezTo>
                    <a:pt x="4436" y="3630"/>
                    <a:pt x="4933" y="3475"/>
                    <a:pt x="5491" y="3444"/>
                  </a:cubicBezTo>
                  <a:close/>
                  <a:moveTo>
                    <a:pt x="4436" y="6514"/>
                  </a:moveTo>
                  <a:lnTo>
                    <a:pt x="4436" y="6514"/>
                  </a:lnTo>
                  <a:cubicBezTo>
                    <a:pt x="4839" y="6639"/>
                    <a:pt x="5274" y="6701"/>
                    <a:pt x="5739" y="6701"/>
                  </a:cubicBezTo>
                  <a:cubicBezTo>
                    <a:pt x="6204" y="6701"/>
                    <a:pt x="6670" y="6639"/>
                    <a:pt x="7073" y="6514"/>
                  </a:cubicBezTo>
                  <a:lnTo>
                    <a:pt x="7073" y="6514"/>
                  </a:lnTo>
                  <a:lnTo>
                    <a:pt x="5739" y="8189"/>
                  </a:lnTo>
                  <a:lnTo>
                    <a:pt x="4436" y="6514"/>
                  </a:lnTo>
                  <a:close/>
                  <a:moveTo>
                    <a:pt x="3288" y="5956"/>
                  </a:moveTo>
                  <a:lnTo>
                    <a:pt x="3847" y="6639"/>
                  </a:lnTo>
                  <a:lnTo>
                    <a:pt x="3847" y="9709"/>
                  </a:lnTo>
                  <a:cubicBezTo>
                    <a:pt x="3847" y="9865"/>
                    <a:pt x="3971" y="9989"/>
                    <a:pt x="4126" y="9989"/>
                  </a:cubicBezTo>
                  <a:cubicBezTo>
                    <a:pt x="4281" y="9989"/>
                    <a:pt x="4405" y="9865"/>
                    <a:pt x="4405" y="9709"/>
                  </a:cubicBezTo>
                  <a:lnTo>
                    <a:pt x="4405" y="7321"/>
                  </a:lnTo>
                  <a:lnTo>
                    <a:pt x="5491" y="8717"/>
                  </a:lnTo>
                  <a:cubicBezTo>
                    <a:pt x="5460" y="9833"/>
                    <a:pt x="5336" y="11074"/>
                    <a:pt x="5088" y="12005"/>
                  </a:cubicBezTo>
                  <a:cubicBezTo>
                    <a:pt x="4777" y="13153"/>
                    <a:pt x="4467" y="13432"/>
                    <a:pt x="4405" y="13432"/>
                  </a:cubicBezTo>
                  <a:lnTo>
                    <a:pt x="4374" y="13432"/>
                  </a:lnTo>
                  <a:cubicBezTo>
                    <a:pt x="4312" y="13432"/>
                    <a:pt x="3971" y="13153"/>
                    <a:pt x="3692" y="12005"/>
                  </a:cubicBezTo>
                  <a:cubicBezTo>
                    <a:pt x="3444" y="11043"/>
                    <a:pt x="3288" y="9771"/>
                    <a:pt x="3288" y="8624"/>
                  </a:cubicBezTo>
                  <a:lnTo>
                    <a:pt x="3288" y="5956"/>
                  </a:lnTo>
                  <a:close/>
                  <a:moveTo>
                    <a:pt x="8221" y="5956"/>
                  </a:moveTo>
                  <a:lnTo>
                    <a:pt x="8190" y="8624"/>
                  </a:lnTo>
                  <a:cubicBezTo>
                    <a:pt x="8190" y="9771"/>
                    <a:pt x="8065" y="11043"/>
                    <a:pt x="7817" y="12005"/>
                  </a:cubicBezTo>
                  <a:cubicBezTo>
                    <a:pt x="7507" y="13153"/>
                    <a:pt x="7197" y="13432"/>
                    <a:pt x="7104" y="13432"/>
                  </a:cubicBezTo>
                  <a:cubicBezTo>
                    <a:pt x="7042" y="13432"/>
                    <a:pt x="6701" y="13153"/>
                    <a:pt x="6421" y="12005"/>
                  </a:cubicBezTo>
                  <a:cubicBezTo>
                    <a:pt x="6173" y="11043"/>
                    <a:pt x="6049" y="9833"/>
                    <a:pt x="6018" y="8717"/>
                  </a:cubicBezTo>
                  <a:lnTo>
                    <a:pt x="7104" y="7352"/>
                  </a:lnTo>
                  <a:lnTo>
                    <a:pt x="7104" y="9709"/>
                  </a:lnTo>
                  <a:cubicBezTo>
                    <a:pt x="7104" y="9865"/>
                    <a:pt x="7228" y="9989"/>
                    <a:pt x="7383" y="9989"/>
                  </a:cubicBezTo>
                  <a:cubicBezTo>
                    <a:pt x="7538" y="9989"/>
                    <a:pt x="7662" y="9865"/>
                    <a:pt x="7662" y="9709"/>
                  </a:cubicBezTo>
                  <a:lnTo>
                    <a:pt x="7662" y="6639"/>
                  </a:lnTo>
                  <a:lnTo>
                    <a:pt x="8221" y="5956"/>
                  </a:lnTo>
                  <a:close/>
                  <a:moveTo>
                    <a:pt x="3568" y="0"/>
                  </a:moveTo>
                  <a:cubicBezTo>
                    <a:pt x="3413" y="0"/>
                    <a:pt x="3320" y="125"/>
                    <a:pt x="3320" y="280"/>
                  </a:cubicBezTo>
                  <a:cubicBezTo>
                    <a:pt x="3320" y="435"/>
                    <a:pt x="3413" y="559"/>
                    <a:pt x="3568" y="559"/>
                  </a:cubicBezTo>
                  <a:lnTo>
                    <a:pt x="4467" y="559"/>
                  </a:lnTo>
                  <a:lnTo>
                    <a:pt x="4715" y="1396"/>
                  </a:lnTo>
                  <a:cubicBezTo>
                    <a:pt x="3878" y="1675"/>
                    <a:pt x="3320" y="2234"/>
                    <a:pt x="3320" y="2885"/>
                  </a:cubicBezTo>
                  <a:cubicBezTo>
                    <a:pt x="3320" y="3133"/>
                    <a:pt x="3382" y="3350"/>
                    <a:pt x="3506" y="3537"/>
                  </a:cubicBezTo>
                  <a:cubicBezTo>
                    <a:pt x="3226" y="3754"/>
                    <a:pt x="3009" y="4002"/>
                    <a:pt x="2885" y="4250"/>
                  </a:cubicBezTo>
                  <a:lnTo>
                    <a:pt x="2141" y="3506"/>
                  </a:lnTo>
                  <a:cubicBezTo>
                    <a:pt x="2079" y="3459"/>
                    <a:pt x="2009" y="3436"/>
                    <a:pt x="1939" y="3436"/>
                  </a:cubicBezTo>
                  <a:cubicBezTo>
                    <a:pt x="1869" y="3436"/>
                    <a:pt x="1800" y="3459"/>
                    <a:pt x="1738" y="3506"/>
                  </a:cubicBezTo>
                  <a:cubicBezTo>
                    <a:pt x="1644" y="3630"/>
                    <a:pt x="1644" y="3785"/>
                    <a:pt x="1738" y="3909"/>
                  </a:cubicBezTo>
                  <a:lnTo>
                    <a:pt x="2761" y="4932"/>
                  </a:lnTo>
                  <a:cubicBezTo>
                    <a:pt x="2761" y="4963"/>
                    <a:pt x="2761" y="4995"/>
                    <a:pt x="2792" y="5026"/>
                  </a:cubicBezTo>
                  <a:cubicBezTo>
                    <a:pt x="2761" y="5119"/>
                    <a:pt x="2761" y="5243"/>
                    <a:pt x="2761" y="5336"/>
                  </a:cubicBezTo>
                  <a:lnTo>
                    <a:pt x="2761" y="6173"/>
                  </a:lnTo>
                  <a:lnTo>
                    <a:pt x="1396" y="6173"/>
                  </a:lnTo>
                  <a:cubicBezTo>
                    <a:pt x="1334" y="6173"/>
                    <a:pt x="1241" y="6204"/>
                    <a:pt x="1210" y="6235"/>
                  </a:cubicBezTo>
                  <a:lnTo>
                    <a:pt x="125" y="7321"/>
                  </a:lnTo>
                  <a:cubicBezTo>
                    <a:pt x="0" y="7445"/>
                    <a:pt x="0" y="7600"/>
                    <a:pt x="125" y="7724"/>
                  </a:cubicBezTo>
                  <a:cubicBezTo>
                    <a:pt x="171" y="7771"/>
                    <a:pt x="241" y="7794"/>
                    <a:pt x="311" y="7794"/>
                  </a:cubicBezTo>
                  <a:cubicBezTo>
                    <a:pt x="380" y="7794"/>
                    <a:pt x="450" y="7771"/>
                    <a:pt x="497" y="7724"/>
                  </a:cubicBezTo>
                  <a:lnTo>
                    <a:pt x="1520" y="6701"/>
                  </a:lnTo>
                  <a:lnTo>
                    <a:pt x="2761" y="6701"/>
                  </a:lnTo>
                  <a:lnTo>
                    <a:pt x="2761" y="8624"/>
                  </a:lnTo>
                  <a:cubicBezTo>
                    <a:pt x="2761" y="9833"/>
                    <a:pt x="2916" y="11105"/>
                    <a:pt x="3164" y="12129"/>
                  </a:cubicBezTo>
                  <a:cubicBezTo>
                    <a:pt x="3475" y="13339"/>
                    <a:pt x="3878" y="13959"/>
                    <a:pt x="4405" y="13959"/>
                  </a:cubicBezTo>
                  <a:cubicBezTo>
                    <a:pt x="4901" y="13959"/>
                    <a:pt x="5305" y="13339"/>
                    <a:pt x="5615" y="12129"/>
                  </a:cubicBezTo>
                  <a:cubicBezTo>
                    <a:pt x="5677" y="11912"/>
                    <a:pt x="5708" y="11726"/>
                    <a:pt x="5770" y="11509"/>
                  </a:cubicBezTo>
                  <a:cubicBezTo>
                    <a:pt x="5801" y="11726"/>
                    <a:pt x="5832" y="11912"/>
                    <a:pt x="5894" y="12129"/>
                  </a:cubicBezTo>
                  <a:cubicBezTo>
                    <a:pt x="6204" y="13339"/>
                    <a:pt x="6608" y="13959"/>
                    <a:pt x="7135" y="13959"/>
                  </a:cubicBezTo>
                  <a:cubicBezTo>
                    <a:pt x="7631" y="13959"/>
                    <a:pt x="8034" y="13339"/>
                    <a:pt x="8345" y="12129"/>
                  </a:cubicBezTo>
                  <a:cubicBezTo>
                    <a:pt x="8624" y="11105"/>
                    <a:pt x="8748" y="9833"/>
                    <a:pt x="8748" y="8624"/>
                  </a:cubicBezTo>
                  <a:lnTo>
                    <a:pt x="8748" y="6701"/>
                  </a:lnTo>
                  <a:lnTo>
                    <a:pt x="9958" y="6701"/>
                  </a:lnTo>
                  <a:lnTo>
                    <a:pt x="10423" y="7631"/>
                  </a:lnTo>
                  <a:cubicBezTo>
                    <a:pt x="10465" y="7737"/>
                    <a:pt x="10550" y="7799"/>
                    <a:pt x="10649" y="7799"/>
                  </a:cubicBezTo>
                  <a:cubicBezTo>
                    <a:pt x="10696" y="7799"/>
                    <a:pt x="10745" y="7785"/>
                    <a:pt x="10795" y="7755"/>
                  </a:cubicBezTo>
                  <a:cubicBezTo>
                    <a:pt x="10919" y="7693"/>
                    <a:pt x="10981" y="7538"/>
                    <a:pt x="10919" y="7414"/>
                  </a:cubicBezTo>
                  <a:lnTo>
                    <a:pt x="10361" y="6297"/>
                  </a:lnTo>
                  <a:lnTo>
                    <a:pt x="10361" y="6328"/>
                  </a:lnTo>
                  <a:cubicBezTo>
                    <a:pt x="10299" y="6235"/>
                    <a:pt x="10206" y="6173"/>
                    <a:pt x="10113" y="6173"/>
                  </a:cubicBezTo>
                  <a:lnTo>
                    <a:pt x="8748" y="6173"/>
                  </a:lnTo>
                  <a:lnTo>
                    <a:pt x="8748" y="5336"/>
                  </a:lnTo>
                  <a:cubicBezTo>
                    <a:pt x="8748" y="5243"/>
                    <a:pt x="8748" y="5119"/>
                    <a:pt x="8717" y="5026"/>
                  </a:cubicBezTo>
                  <a:cubicBezTo>
                    <a:pt x="8748" y="4995"/>
                    <a:pt x="8748" y="4963"/>
                    <a:pt x="8748" y="4932"/>
                  </a:cubicBezTo>
                  <a:lnTo>
                    <a:pt x="9772" y="3909"/>
                  </a:lnTo>
                  <a:cubicBezTo>
                    <a:pt x="9865" y="3785"/>
                    <a:pt x="9865" y="3630"/>
                    <a:pt x="9772" y="3506"/>
                  </a:cubicBezTo>
                  <a:cubicBezTo>
                    <a:pt x="9709" y="3459"/>
                    <a:pt x="9640" y="3436"/>
                    <a:pt x="9570" y="3436"/>
                  </a:cubicBezTo>
                  <a:cubicBezTo>
                    <a:pt x="9500" y="3436"/>
                    <a:pt x="9430" y="3459"/>
                    <a:pt x="9368" y="3506"/>
                  </a:cubicBezTo>
                  <a:lnTo>
                    <a:pt x="8624" y="4250"/>
                  </a:lnTo>
                  <a:cubicBezTo>
                    <a:pt x="8500" y="4002"/>
                    <a:pt x="8283" y="3754"/>
                    <a:pt x="8003" y="3537"/>
                  </a:cubicBezTo>
                  <a:cubicBezTo>
                    <a:pt x="8128" y="3350"/>
                    <a:pt x="8190" y="3133"/>
                    <a:pt x="8190" y="2885"/>
                  </a:cubicBezTo>
                  <a:cubicBezTo>
                    <a:pt x="8190" y="2234"/>
                    <a:pt x="7631" y="1675"/>
                    <a:pt x="6794" y="1396"/>
                  </a:cubicBezTo>
                  <a:lnTo>
                    <a:pt x="7042" y="559"/>
                  </a:lnTo>
                  <a:lnTo>
                    <a:pt x="7941" y="559"/>
                  </a:lnTo>
                  <a:cubicBezTo>
                    <a:pt x="8096" y="559"/>
                    <a:pt x="8190" y="435"/>
                    <a:pt x="8190" y="280"/>
                  </a:cubicBezTo>
                  <a:cubicBezTo>
                    <a:pt x="8190" y="125"/>
                    <a:pt x="8096" y="0"/>
                    <a:pt x="7941" y="0"/>
                  </a:cubicBezTo>
                  <a:lnTo>
                    <a:pt x="6856" y="0"/>
                  </a:lnTo>
                  <a:cubicBezTo>
                    <a:pt x="6732" y="0"/>
                    <a:pt x="6608" y="93"/>
                    <a:pt x="6577" y="218"/>
                  </a:cubicBezTo>
                  <a:lnTo>
                    <a:pt x="6266" y="1303"/>
                  </a:lnTo>
                  <a:cubicBezTo>
                    <a:pt x="6111" y="1272"/>
                    <a:pt x="5925" y="1272"/>
                    <a:pt x="5739" y="1272"/>
                  </a:cubicBezTo>
                  <a:cubicBezTo>
                    <a:pt x="5584" y="1272"/>
                    <a:pt x="5398" y="1272"/>
                    <a:pt x="5243" y="1303"/>
                  </a:cubicBezTo>
                  <a:lnTo>
                    <a:pt x="4933" y="218"/>
                  </a:lnTo>
                  <a:cubicBezTo>
                    <a:pt x="4901" y="93"/>
                    <a:pt x="4777" y="0"/>
                    <a:pt x="4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Trends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1"/>
          </p:nvPr>
        </p:nvSpPr>
        <p:spPr>
          <a:xfrm>
            <a:off x="716613" y="2656925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19 out of 64 indigenous species went extinct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during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20th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century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in Flanders (BEL)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2"/>
          </p:nvPr>
        </p:nvSpPr>
        <p:spPr>
          <a:xfrm>
            <a:off x="3310650" y="3380426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75% of ground beetles declined in Environmental Change Network, half of which declined more than 30% (UK)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ubTitle" idx="3"/>
          </p:nvPr>
        </p:nvSpPr>
        <p:spPr>
          <a:xfrm>
            <a:off x="5904688" y="2656925"/>
            <a:ext cx="2522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21 out of 64 evaluated species are threatened in Flanders (BEL) 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1608063" y="1382925"/>
            <a:ext cx="739800" cy="739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6796138" y="1382925"/>
            <a:ext cx="739800" cy="739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4202100" y="2105525"/>
            <a:ext cx="739800" cy="739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subTitle" idx="4"/>
          </p:nvPr>
        </p:nvSpPr>
        <p:spPr>
          <a:xfrm>
            <a:off x="716613" y="2287600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Butterflies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5"/>
          </p:nvPr>
        </p:nvSpPr>
        <p:spPr>
          <a:xfrm>
            <a:off x="5904688" y="2287600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Dragonflies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subTitle" idx="6"/>
          </p:nvPr>
        </p:nvSpPr>
        <p:spPr>
          <a:xfrm>
            <a:off x="3310650" y="3012025"/>
            <a:ext cx="2522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Beetles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19" name="Google Shape;319;p31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2" name="Google Shape;3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86945">
            <a:off x="7606265" y="3815718"/>
            <a:ext cx="1156795" cy="1059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722;p44">
            <a:extLst>
              <a:ext uri="{FF2B5EF4-FFF2-40B4-BE49-F238E27FC236}">
                <a16:creationId xmlns:a16="http://schemas.microsoft.com/office/drawing/2014/main" id="{E55CD1B1-BF96-48D1-8F0F-1072D04ABF3E}"/>
              </a:ext>
            </a:extLst>
          </p:cNvPr>
          <p:cNvGrpSpPr/>
          <p:nvPr/>
        </p:nvGrpSpPr>
        <p:grpSpPr>
          <a:xfrm>
            <a:off x="1789712" y="1600524"/>
            <a:ext cx="376501" cy="292867"/>
            <a:chOff x="4785755" y="3264537"/>
            <a:chExt cx="376501" cy="292867"/>
          </a:xfrm>
        </p:grpSpPr>
        <p:sp>
          <p:nvSpPr>
            <p:cNvPr id="37" name="Google Shape;723;p44">
              <a:extLst>
                <a:ext uri="{FF2B5EF4-FFF2-40B4-BE49-F238E27FC236}">
                  <a16:creationId xmlns:a16="http://schemas.microsoft.com/office/drawing/2014/main" id="{E58B8836-9DEC-42C6-97AD-7E59F4DF49B1}"/>
                </a:ext>
              </a:extLst>
            </p:cNvPr>
            <p:cNvSpPr/>
            <p:nvPr/>
          </p:nvSpPr>
          <p:spPr>
            <a:xfrm>
              <a:off x="5074388" y="3359067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49" y="0"/>
                  </a:moveTo>
                  <a:cubicBezTo>
                    <a:pt x="94" y="0"/>
                    <a:pt x="1" y="124"/>
                    <a:pt x="1" y="279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124"/>
                    <a:pt x="40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Google Shape;724;p44">
              <a:extLst>
                <a:ext uri="{FF2B5EF4-FFF2-40B4-BE49-F238E27FC236}">
                  <a16:creationId xmlns:a16="http://schemas.microsoft.com/office/drawing/2014/main" id="{658E9E41-2ABB-4CCB-A601-812C2A00F9F9}"/>
                </a:ext>
              </a:extLst>
            </p:cNvPr>
            <p:cNvSpPr/>
            <p:nvPr/>
          </p:nvSpPr>
          <p:spPr>
            <a:xfrm>
              <a:off x="4859383" y="3359067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Google Shape;725;p44">
              <a:extLst>
                <a:ext uri="{FF2B5EF4-FFF2-40B4-BE49-F238E27FC236}">
                  <a16:creationId xmlns:a16="http://schemas.microsoft.com/office/drawing/2014/main" id="{FF770A85-D878-4872-8BA6-8C5E145AD711}"/>
                </a:ext>
              </a:extLst>
            </p:cNvPr>
            <p:cNvSpPr/>
            <p:nvPr/>
          </p:nvSpPr>
          <p:spPr>
            <a:xfrm>
              <a:off x="4785755" y="3264537"/>
              <a:ext cx="376501" cy="292867"/>
            </a:xfrm>
            <a:custGeom>
              <a:avLst/>
              <a:gdLst/>
              <a:ahLst/>
              <a:cxnLst/>
              <a:rect l="l" t="t" r="r" b="b"/>
              <a:pathLst>
                <a:path w="13960" h="10859" extrusionOk="0">
                  <a:moveTo>
                    <a:pt x="6980" y="3815"/>
                  </a:moveTo>
                  <a:cubicBezTo>
                    <a:pt x="7073" y="3909"/>
                    <a:pt x="7228" y="4219"/>
                    <a:pt x="7353" y="4839"/>
                  </a:cubicBezTo>
                  <a:cubicBezTo>
                    <a:pt x="7228" y="4855"/>
                    <a:pt x="7104" y="4862"/>
                    <a:pt x="6980" y="4862"/>
                  </a:cubicBezTo>
                  <a:cubicBezTo>
                    <a:pt x="6856" y="4862"/>
                    <a:pt x="6732" y="4855"/>
                    <a:pt x="6608" y="4839"/>
                  </a:cubicBezTo>
                  <a:cubicBezTo>
                    <a:pt x="6732" y="4219"/>
                    <a:pt x="6887" y="3909"/>
                    <a:pt x="6980" y="3815"/>
                  </a:cubicBezTo>
                  <a:close/>
                  <a:moveTo>
                    <a:pt x="1163" y="2160"/>
                  </a:moveTo>
                  <a:cubicBezTo>
                    <a:pt x="3310" y="2160"/>
                    <a:pt x="5336" y="3605"/>
                    <a:pt x="5957" y="5584"/>
                  </a:cubicBezTo>
                  <a:cubicBezTo>
                    <a:pt x="5957" y="5615"/>
                    <a:pt x="5926" y="5677"/>
                    <a:pt x="5926" y="5739"/>
                  </a:cubicBezTo>
                  <a:cubicBezTo>
                    <a:pt x="5491" y="5087"/>
                    <a:pt x="4871" y="4498"/>
                    <a:pt x="4127" y="4033"/>
                  </a:cubicBezTo>
                  <a:cubicBezTo>
                    <a:pt x="4085" y="4002"/>
                    <a:pt x="4040" y="3988"/>
                    <a:pt x="3996" y="3988"/>
                  </a:cubicBezTo>
                  <a:cubicBezTo>
                    <a:pt x="3906" y="3988"/>
                    <a:pt x="3816" y="4043"/>
                    <a:pt x="3754" y="4126"/>
                  </a:cubicBezTo>
                  <a:cubicBezTo>
                    <a:pt x="3692" y="4250"/>
                    <a:pt x="3723" y="4405"/>
                    <a:pt x="3847" y="4498"/>
                  </a:cubicBezTo>
                  <a:cubicBezTo>
                    <a:pt x="4716" y="5025"/>
                    <a:pt x="5398" y="5739"/>
                    <a:pt x="5771" y="6514"/>
                  </a:cubicBezTo>
                  <a:lnTo>
                    <a:pt x="2979" y="6514"/>
                  </a:lnTo>
                  <a:cubicBezTo>
                    <a:pt x="2420" y="6483"/>
                    <a:pt x="2358" y="6421"/>
                    <a:pt x="2203" y="6266"/>
                  </a:cubicBezTo>
                  <a:cubicBezTo>
                    <a:pt x="1955" y="6018"/>
                    <a:pt x="1986" y="5770"/>
                    <a:pt x="1800" y="5087"/>
                  </a:cubicBezTo>
                  <a:cubicBezTo>
                    <a:pt x="1614" y="4405"/>
                    <a:pt x="1149" y="4002"/>
                    <a:pt x="994" y="3815"/>
                  </a:cubicBezTo>
                  <a:cubicBezTo>
                    <a:pt x="1149" y="3800"/>
                    <a:pt x="1304" y="3792"/>
                    <a:pt x="1459" y="3792"/>
                  </a:cubicBezTo>
                  <a:cubicBezTo>
                    <a:pt x="1614" y="3792"/>
                    <a:pt x="1769" y="3800"/>
                    <a:pt x="1924" y="3815"/>
                  </a:cubicBezTo>
                  <a:cubicBezTo>
                    <a:pt x="1940" y="3819"/>
                    <a:pt x="1956" y="3820"/>
                    <a:pt x="1972" y="3820"/>
                  </a:cubicBezTo>
                  <a:cubicBezTo>
                    <a:pt x="2104" y="3820"/>
                    <a:pt x="2207" y="3706"/>
                    <a:pt x="2234" y="3567"/>
                  </a:cubicBezTo>
                  <a:cubicBezTo>
                    <a:pt x="2234" y="3412"/>
                    <a:pt x="2141" y="3288"/>
                    <a:pt x="1986" y="3257"/>
                  </a:cubicBezTo>
                  <a:cubicBezTo>
                    <a:pt x="1806" y="3244"/>
                    <a:pt x="1626" y="3237"/>
                    <a:pt x="1447" y="3237"/>
                  </a:cubicBezTo>
                  <a:cubicBezTo>
                    <a:pt x="1192" y="3237"/>
                    <a:pt x="938" y="3252"/>
                    <a:pt x="683" y="3288"/>
                  </a:cubicBezTo>
                  <a:cubicBezTo>
                    <a:pt x="590" y="2978"/>
                    <a:pt x="559" y="2668"/>
                    <a:pt x="559" y="2420"/>
                  </a:cubicBezTo>
                  <a:cubicBezTo>
                    <a:pt x="559" y="2296"/>
                    <a:pt x="683" y="2171"/>
                    <a:pt x="838" y="2171"/>
                  </a:cubicBezTo>
                  <a:cubicBezTo>
                    <a:pt x="947" y="2164"/>
                    <a:pt x="1055" y="2160"/>
                    <a:pt x="1163" y="2160"/>
                  </a:cubicBezTo>
                  <a:close/>
                  <a:moveTo>
                    <a:pt x="12824" y="2160"/>
                  </a:moveTo>
                  <a:cubicBezTo>
                    <a:pt x="12933" y="2160"/>
                    <a:pt x="13043" y="2164"/>
                    <a:pt x="13153" y="2171"/>
                  </a:cubicBezTo>
                  <a:cubicBezTo>
                    <a:pt x="13308" y="2171"/>
                    <a:pt x="13401" y="2296"/>
                    <a:pt x="13401" y="2420"/>
                  </a:cubicBezTo>
                  <a:cubicBezTo>
                    <a:pt x="13401" y="2668"/>
                    <a:pt x="13401" y="2978"/>
                    <a:pt x="13277" y="3288"/>
                  </a:cubicBezTo>
                  <a:cubicBezTo>
                    <a:pt x="13076" y="3257"/>
                    <a:pt x="12866" y="3242"/>
                    <a:pt x="12649" y="3242"/>
                  </a:cubicBezTo>
                  <a:cubicBezTo>
                    <a:pt x="12432" y="3242"/>
                    <a:pt x="12207" y="3257"/>
                    <a:pt x="11974" y="3288"/>
                  </a:cubicBezTo>
                  <a:cubicBezTo>
                    <a:pt x="11850" y="3288"/>
                    <a:pt x="11726" y="3412"/>
                    <a:pt x="11757" y="3567"/>
                  </a:cubicBezTo>
                  <a:cubicBezTo>
                    <a:pt x="11757" y="3706"/>
                    <a:pt x="11882" y="3820"/>
                    <a:pt x="11997" y="3820"/>
                  </a:cubicBezTo>
                  <a:cubicBezTo>
                    <a:pt x="12010" y="3820"/>
                    <a:pt x="12023" y="3819"/>
                    <a:pt x="12036" y="3815"/>
                  </a:cubicBezTo>
                  <a:cubicBezTo>
                    <a:pt x="12192" y="3800"/>
                    <a:pt x="12354" y="3792"/>
                    <a:pt x="12517" y="3792"/>
                  </a:cubicBezTo>
                  <a:cubicBezTo>
                    <a:pt x="12680" y="3792"/>
                    <a:pt x="12843" y="3800"/>
                    <a:pt x="12998" y="3815"/>
                  </a:cubicBezTo>
                  <a:cubicBezTo>
                    <a:pt x="12812" y="4002"/>
                    <a:pt x="12347" y="4405"/>
                    <a:pt x="12192" y="5087"/>
                  </a:cubicBezTo>
                  <a:cubicBezTo>
                    <a:pt x="12005" y="5770"/>
                    <a:pt x="12036" y="6018"/>
                    <a:pt x="11757" y="6266"/>
                  </a:cubicBezTo>
                  <a:cubicBezTo>
                    <a:pt x="11602" y="6421"/>
                    <a:pt x="11540" y="6483"/>
                    <a:pt x="11013" y="6514"/>
                  </a:cubicBezTo>
                  <a:lnTo>
                    <a:pt x="8221" y="6514"/>
                  </a:lnTo>
                  <a:cubicBezTo>
                    <a:pt x="8593" y="5770"/>
                    <a:pt x="9276" y="5056"/>
                    <a:pt x="10113" y="4498"/>
                  </a:cubicBezTo>
                  <a:cubicBezTo>
                    <a:pt x="10268" y="4405"/>
                    <a:pt x="10299" y="4250"/>
                    <a:pt x="10206" y="4126"/>
                  </a:cubicBezTo>
                  <a:cubicBezTo>
                    <a:pt x="10165" y="4043"/>
                    <a:pt x="10068" y="3988"/>
                    <a:pt x="9972" y="3988"/>
                  </a:cubicBezTo>
                  <a:cubicBezTo>
                    <a:pt x="9924" y="3988"/>
                    <a:pt x="9875" y="4002"/>
                    <a:pt x="9834" y="4033"/>
                  </a:cubicBezTo>
                  <a:cubicBezTo>
                    <a:pt x="9090" y="4498"/>
                    <a:pt x="8469" y="5087"/>
                    <a:pt x="8035" y="5739"/>
                  </a:cubicBezTo>
                  <a:cubicBezTo>
                    <a:pt x="8035" y="5677"/>
                    <a:pt x="8035" y="5646"/>
                    <a:pt x="8035" y="5584"/>
                  </a:cubicBezTo>
                  <a:cubicBezTo>
                    <a:pt x="8655" y="3605"/>
                    <a:pt x="10653" y="2160"/>
                    <a:pt x="12824" y="2160"/>
                  </a:cubicBezTo>
                  <a:close/>
                  <a:moveTo>
                    <a:pt x="6515" y="5397"/>
                  </a:moveTo>
                  <a:cubicBezTo>
                    <a:pt x="6670" y="5413"/>
                    <a:pt x="6825" y="5421"/>
                    <a:pt x="6980" y="5421"/>
                  </a:cubicBezTo>
                  <a:cubicBezTo>
                    <a:pt x="7135" y="5421"/>
                    <a:pt x="7290" y="5413"/>
                    <a:pt x="7446" y="5397"/>
                  </a:cubicBezTo>
                  <a:lnTo>
                    <a:pt x="7446" y="5397"/>
                  </a:lnTo>
                  <a:cubicBezTo>
                    <a:pt x="7570" y="6235"/>
                    <a:pt x="7539" y="7041"/>
                    <a:pt x="7415" y="7848"/>
                  </a:cubicBezTo>
                  <a:cubicBezTo>
                    <a:pt x="7290" y="8685"/>
                    <a:pt x="7104" y="9089"/>
                    <a:pt x="6980" y="9213"/>
                  </a:cubicBezTo>
                  <a:cubicBezTo>
                    <a:pt x="6701" y="8934"/>
                    <a:pt x="6546" y="7817"/>
                    <a:pt x="6546" y="7817"/>
                  </a:cubicBezTo>
                  <a:cubicBezTo>
                    <a:pt x="6422" y="7010"/>
                    <a:pt x="6422" y="6235"/>
                    <a:pt x="6515" y="5397"/>
                  </a:cubicBezTo>
                  <a:close/>
                  <a:moveTo>
                    <a:pt x="5926" y="7041"/>
                  </a:moveTo>
                  <a:cubicBezTo>
                    <a:pt x="5926" y="7321"/>
                    <a:pt x="5957" y="7600"/>
                    <a:pt x="5988" y="7879"/>
                  </a:cubicBezTo>
                  <a:cubicBezTo>
                    <a:pt x="5864" y="8530"/>
                    <a:pt x="5584" y="9058"/>
                    <a:pt x="5212" y="9430"/>
                  </a:cubicBezTo>
                  <a:lnTo>
                    <a:pt x="5243" y="9430"/>
                  </a:lnTo>
                  <a:cubicBezTo>
                    <a:pt x="4499" y="10174"/>
                    <a:pt x="3320" y="10298"/>
                    <a:pt x="2700" y="10329"/>
                  </a:cubicBezTo>
                  <a:cubicBezTo>
                    <a:pt x="2514" y="10329"/>
                    <a:pt x="2420" y="10205"/>
                    <a:pt x="2420" y="10050"/>
                  </a:cubicBezTo>
                  <a:cubicBezTo>
                    <a:pt x="2420" y="9523"/>
                    <a:pt x="2514" y="8779"/>
                    <a:pt x="2855" y="8127"/>
                  </a:cubicBezTo>
                  <a:cubicBezTo>
                    <a:pt x="3165" y="7507"/>
                    <a:pt x="3599" y="7228"/>
                    <a:pt x="3940" y="7041"/>
                  </a:cubicBezTo>
                  <a:close/>
                  <a:moveTo>
                    <a:pt x="10051" y="7041"/>
                  </a:moveTo>
                  <a:cubicBezTo>
                    <a:pt x="10361" y="7197"/>
                    <a:pt x="10796" y="7507"/>
                    <a:pt x="11106" y="8127"/>
                  </a:cubicBezTo>
                  <a:cubicBezTo>
                    <a:pt x="11447" y="8779"/>
                    <a:pt x="11540" y="9523"/>
                    <a:pt x="11571" y="10050"/>
                  </a:cubicBezTo>
                  <a:cubicBezTo>
                    <a:pt x="11571" y="10205"/>
                    <a:pt x="11447" y="10329"/>
                    <a:pt x="11292" y="10329"/>
                  </a:cubicBezTo>
                  <a:cubicBezTo>
                    <a:pt x="10641" y="10298"/>
                    <a:pt x="9493" y="10174"/>
                    <a:pt x="8748" y="9430"/>
                  </a:cubicBezTo>
                  <a:cubicBezTo>
                    <a:pt x="8376" y="9058"/>
                    <a:pt x="8097" y="8530"/>
                    <a:pt x="7973" y="7879"/>
                  </a:cubicBezTo>
                  <a:cubicBezTo>
                    <a:pt x="8004" y="7600"/>
                    <a:pt x="8035" y="7321"/>
                    <a:pt x="8066" y="7041"/>
                  </a:cubicBezTo>
                  <a:close/>
                  <a:moveTo>
                    <a:pt x="3723" y="0"/>
                  </a:moveTo>
                  <a:cubicBezTo>
                    <a:pt x="3568" y="0"/>
                    <a:pt x="3444" y="93"/>
                    <a:pt x="3444" y="248"/>
                  </a:cubicBezTo>
                  <a:cubicBezTo>
                    <a:pt x="3444" y="403"/>
                    <a:pt x="3568" y="527"/>
                    <a:pt x="3723" y="527"/>
                  </a:cubicBezTo>
                  <a:cubicBezTo>
                    <a:pt x="5305" y="527"/>
                    <a:pt x="6608" y="1768"/>
                    <a:pt x="6701" y="3350"/>
                  </a:cubicBezTo>
                  <a:cubicBezTo>
                    <a:pt x="6453" y="3505"/>
                    <a:pt x="6267" y="3940"/>
                    <a:pt x="6112" y="4591"/>
                  </a:cubicBezTo>
                  <a:cubicBezTo>
                    <a:pt x="5128" y="2712"/>
                    <a:pt x="3083" y="1608"/>
                    <a:pt x="1052" y="1608"/>
                  </a:cubicBezTo>
                  <a:cubicBezTo>
                    <a:pt x="971" y="1608"/>
                    <a:pt x="889" y="1610"/>
                    <a:pt x="807" y="1613"/>
                  </a:cubicBezTo>
                  <a:cubicBezTo>
                    <a:pt x="373" y="1644"/>
                    <a:pt x="32" y="2016"/>
                    <a:pt x="32" y="2420"/>
                  </a:cubicBezTo>
                  <a:cubicBezTo>
                    <a:pt x="1" y="3195"/>
                    <a:pt x="218" y="3815"/>
                    <a:pt x="745" y="4343"/>
                  </a:cubicBezTo>
                  <a:cubicBezTo>
                    <a:pt x="994" y="4622"/>
                    <a:pt x="1180" y="4901"/>
                    <a:pt x="1242" y="5211"/>
                  </a:cubicBezTo>
                  <a:cubicBezTo>
                    <a:pt x="1459" y="5832"/>
                    <a:pt x="1428" y="6266"/>
                    <a:pt x="1831" y="6638"/>
                  </a:cubicBezTo>
                  <a:cubicBezTo>
                    <a:pt x="2110" y="6948"/>
                    <a:pt x="2296" y="7010"/>
                    <a:pt x="2948" y="7041"/>
                  </a:cubicBezTo>
                  <a:lnTo>
                    <a:pt x="3010" y="7041"/>
                  </a:lnTo>
                  <a:cubicBezTo>
                    <a:pt x="2793" y="7259"/>
                    <a:pt x="2545" y="7507"/>
                    <a:pt x="2358" y="7879"/>
                  </a:cubicBezTo>
                  <a:cubicBezTo>
                    <a:pt x="1986" y="8623"/>
                    <a:pt x="1893" y="9461"/>
                    <a:pt x="1862" y="10019"/>
                  </a:cubicBezTo>
                  <a:cubicBezTo>
                    <a:pt x="1862" y="10468"/>
                    <a:pt x="2208" y="10858"/>
                    <a:pt x="2649" y="10858"/>
                  </a:cubicBezTo>
                  <a:cubicBezTo>
                    <a:pt x="2666" y="10858"/>
                    <a:pt x="2683" y="10858"/>
                    <a:pt x="2700" y="10857"/>
                  </a:cubicBezTo>
                  <a:cubicBezTo>
                    <a:pt x="3413" y="10857"/>
                    <a:pt x="4747" y="10671"/>
                    <a:pt x="5615" y="9802"/>
                  </a:cubicBezTo>
                  <a:cubicBezTo>
                    <a:pt x="5864" y="9554"/>
                    <a:pt x="6081" y="9244"/>
                    <a:pt x="6236" y="8903"/>
                  </a:cubicBezTo>
                  <a:cubicBezTo>
                    <a:pt x="6360" y="9275"/>
                    <a:pt x="6577" y="9771"/>
                    <a:pt x="6980" y="9771"/>
                  </a:cubicBezTo>
                  <a:cubicBezTo>
                    <a:pt x="7384" y="9771"/>
                    <a:pt x="7601" y="9275"/>
                    <a:pt x="7725" y="8903"/>
                  </a:cubicBezTo>
                  <a:cubicBezTo>
                    <a:pt x="7911" y="9244"/>
                    <a:pt x="8097" y="9554"/>
                    <a:pt x="8345" y="9802"/>
                  </a:cubicBezTo>
                  <a:cubicBezTo>
                    <a:pt x="9214" y="10671"/>
                    <a:pt x="10548" y="10857"/>
                    <a:pt x="11261" y="10857"/>
                  </a:cubicBezTo>
                  <a:cubicBezTo>
                    <a:pt x="11279" y="10858"/>
                    <a:pt x="11297" y="10859"/>
                    <a:pt x="11315" y="10859"/>
                  </a:cubicBezTo>
                  <a:cubicBezTo>
                    <a:pt x="11757" y="10859"/>
                    <a:pt x="12128" y="10497"/>
                    <a:pt x="12098" y="10050"/>
                  </a:cubicBezTo>
                  <a:cubicBezTo>
                    <a:pt x="12098" y="9461"/>
                    <a:pt x="11974" y="8623"/>
                    <a:pt x="11602" y="7879"/>
                  </a:cubicBezTo>
                  <a:cubicBezTo>
                    <a:pt x="11416" y="7538"/>
                    <a:pt x="11199" y="7259"/>
                    <a:pt x="10982" y="7041"/>
                  </a:cubicBezTo>
                  <a:lnTo>
                    <a:pt x="11013" y="7041"/>
                  </a:lnTo>
                  <a:cubicBezTo>
                    <a:pt x="11695" y="7041"/>
                    <a:pt x="11881" y="6948"/>
                    <a:pt x="12161" y="6669"/>
                  </a:cubicBezTo>
                  <a:cubicBezTo>
                    <a:pt x="12564" y="6266"/>
                    <a:pt x="12533" y="5832"/>
                    <a:pt x="12719" y="5211"/>
                  </a:cubicBezTo>
                  <a:cubicBezTo>
                    <a:pt x="12781" y="4901"/>
                    <a:pt x="12967" y="4622"/>
                    <a:pt x="13246" y="4343"/>
                  </a:cubicBezTo>
                  <a:cubicBezTo>
                    <a:pt x="13774" y="3815"/>
                    <a:pt x="13960" y="3195"/>
                    <a:pt x="13960" y="2420"/>
                  </a:cubicBezTo>
                  <a:cubicBezTo>
                    <a:pt x="13960" y="2016"/>
                    <a:pt x="13618" y="1644"/>
                    <a:pt x="13184" y="1613"/>
                  </a:cubicBezTo>
                  <a:cubicBezTo>
                    <a:pt x="13101" y="1610"/>
                    <a:pt x="13019" y="1608"/>
                    <a:pt x="12936" y="1608"/>
                  </a:cubicBezTo>
                  <a:cubicBezTo>
                    <a:pt x="10880" y="1608"/>
                    <a:pt x="8863" y="2712"/>
                    <a:pt x="7849" y="4591"/>
                  </a:cubicBezTo>
                  <a:cubicBezTo>
                    <a:pt x="7725" y="3940"/>
                    <a:pt x="7508" y="3505"/>
                    <a:pt x="7259" y="3350"/>
                  </a:cubicBezTo>
                  <a:cubicBezTo>
                    <a:pt x="7353" y="1768"/>
                    <a:pt x="8655" y="527"/>
                    <a:pt x="10237" y="527"/>
                  </a:cubicBezTo>
                  <a:cubicBezTo>
                    <a:pt x="10392" y="527"/>
                    <a:pt x="10516" y="403"/>
                    <a:pt x="10516" y="248"/>
                  </a:cubicBezTo>
                  <a:cubicBezTo>
                    <a:pt x="10516" y="93"/>
                    <a:pt x="10392" y="0"/>
                    <a:pt x="10237" y="0"/>
                  </a:cubicBezTo>
                  <a:cubicBezTo>
                    <a:pt x="8779" y="0"/>
                    <a:pt x="7508" y="900"/>
                    <a:pt x="6980" y="2171"/>
                  </a:cubicBezTo>
                  <a:cubicBezTo>
                    <a:pt x="6453" y="900"/>
                    <a:pt x="5181" y="0"/>
                    <a:pt x="3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0" name="Google Shape;701;p44">
            <a:extLst>
              <a:ext uri="{FF2B5EF4-FFF2-40B4-BE49-F238E27FC236}">
                <a16:creationId xmlns:a16="http://schemas.microsoft.com/office/drawing/2014/main" id="{73A5E825-E4BF-47B0-B922-62EB14CDB3D4}"/>
              </a:ext>
            </a:extLst>
          </p:cNvPr>
          <p:cNvGrpSpPr/>
          <p:nvPr/>
        </p:nvGrpSpPr>
        <p:grpSpPr>
          <a:xfrm>
            <a:off x="6978650" y="1553783"/>
            <a:ext cx="375638" cy="375476"/>
            <a:chOff x="8040117" y="1419195"/>
            <a:chExt cx="375638" cy="375476"/>
          </a:xfrm>
        </p:grpSpPr>
        <p:sp>
          <p:nvSpPr>
            <p:cNvPr id="41" name="Google Shape;702;p44">
              <a:extLst>
                <a:ext uri="{FF2B5EF4-FFF2-40B4-BE49-F238E27FC236}">
                  <a16:creationId xmlns:a16="http://schemas.microsoft.com/office/drawing/2014/main" id="{B61106C9-9F6B-4BA4-AC5E-06E936196309}"/>
                </a:ext>
              </a:extLst>
            </p:cNvPr>
            <p:cNvSpPr/>
            <p:nvPr/>
          </p:nvSpPr>
          <p:spPr>
            <a:xfrm>
              <a:off x="8308658" y="1541154"/>
              <a:ext cx="15076" cy="15103"/>
            </a:xfrm>
            <a:custGeom>
              <a:avLst/>
              <a:gdLst/>
              <a:ahLst/>
              <a:cxnLst/>
              <a:rect l="l" t="t" r="r" b="b"/>
              <a:pathLst>
                <a:path w="559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Google Shape;703;p44">
              <a:extLst>
                <a:ext uri="{FF2B5EF4-FFF2-40B4-BE49-F238E27FC236}">
                  <a16:creationId xmlns:a16="http://schemas.microsoft.com/office/drawing/2014/main" id="{F79C1ECD-3DAC-443A-AC55-0C3C43D9EA8F}"/>
                </a:ext>
              </a:extLst>
            </p:cNvPr>
            <p:cNvSpPr/>
            <p:nvPr/>
          </p:nvSpPr>
          <p:spPr>
            <a:xfrm>
              <a:off x="8040117" y="1419195"/>
              <a:ext cx="375638" cy="375476"/>
            </a:xfrm>
            <a:custGeom>
              <a:avLst/>
              <a:gdLst/>
              <a:ahLst/>
              <a:cxnLst/>
              <a:rect l="l" t="t" r="r" b="b"/>
              <a:pathLst>
                <a:path w="13928" h="13922" extrusionOk="0">
                  <a:moveTo>
                    <a:pt x="6979" y="2879"/>
                  </a:moveTo>
                  <a:cubicBezTo>
                    <a:pt x="7135" y="2879"/>
                    <a:pt x="7259" y="3003"/>
                    <a:pt x="7259" y="3158"/>
                  </a:cubicBezTo>
                  <a:cubicBezTo>
                    <a:pt x="7259" y="3313"/>
                    <a:pt x="7135" y="3437"/>
                    <a:pt x="6979" y="3437"/>
                  </a:cubicBezTo>
                  <a:cubicBezTo>
                    <a:pt x="6824" y="3437"/>
                    <a:pt x="6700" y="3313"/>
                    <a:pt x="6700" y="3158"/>
                  </a:cubicBezTo>
                  <a:cubicBezTo>
                    <a:pt x="6700" y="3003"/>
                    <a:pt x="6824" y="2879"/>
                    <a:pt x="6979" y="2879"/>
                  </a:cubicBezTo>
                  <a:close/>
                  <a:moveTo>
                    <a:pt x="1348" y="2897"/>
                  </a:moveTo>
                  <a:cubicBezTo>
                    <a:pt x="1456" y="2897"/>
                    <a:pt x="1567" y="2921"/>
                    <a:pt x="1675" y="2972"/>
                  </a:cubicBezTo>
                  <a:lnTo>
                    <a:pt x="5584" y="4523"/>
                  </a:lnTo>
                  <a:lnTo>
                    <a:pt x="1365" y="4523"/>
                  </a:lnTo>
                  <a:cubicBezTo>
                    <a:pt x="931" y="4523"/>
                    <a:pt x="558" y="4151"/>
                    <a:pt x="558" y="3716"/>
                  </a:cubicBezTo>
                  <a:cubicBezTo>
                    <a:pt x="558" y="3248"/>
                    <a:pt x="930" y="2897"/>
                    <a:pt x="1348" y="2897"/>
                  </a:cubicBezTo>
                  <a:close/>
                  <a:moveTo>
                    <a:pt x="5428" y="5081"/>
                  </a:moveTo>
                  <a:lnTo>
                    <a:pt x="2544" y="6136"/>
                  </a:lnTo>
                  <a:cubicBezTo>
                    <a:pt x="2483" y="6156"/>
                    <a:pt x="2421" y="6166"/>
                    <a:pt x="2362" y="6166"/>
                  </a:cubicBezTo>
                  <a:cubicBezTo>
                    <a:pt x="2059" y="6166"/>
                    <a:pt x="1799" y="5920"/>
                    <a:pt x="1799" y="5608"/>
                  </a:cubicBezTo>
                  <a:cubicBezTo>
                    <a:pt x="1799" y="5329"/>
                    <a:pt x="2047" y="5081"/>
                    <a:pt x="2358" y="5081"/>
                  </a:cubicBezTo>
                  <a:close/>
                  <a:moveTo>
                    <a:pt x="12582" y="2881"/>
                  </a:moveTo>
                  <a:cubicBezTo>
                    <a:pt x="13011" y="2881"/>
                    <a:pt x="13400" y="3237"/>
                    <a:pt x="13400" y="3716"/>
                  </a:cubicBezTo>
                  <a:cubicBezTo>
                    <a:pt x="13400" y="4151"/>
                    <a:pt x="12873" y="4523"/>
                    <a:pt x="12408" y="4523"/>
                  </a:cubicBezTo>
                  <a:lnTo>
                    <a:pt x="11322" y="4523"/>
                  </a:lnTo>
                  <a:cubicBezTo>
                    <a:pt x="11167" y="4523"/>
                    <a:pt x="11074" y="4647"/>
                    <a:pt x="11074" y="4802"/>
                  </a:cubicBezTo>
                  <a:cubicBezTo>
                    <a:pt x="11074" y="4957"/>
                    <a:pt x="11167" y="5081"/>
                    <a:pt x="11322" y="5081"/>
                  </a:cubicBezTo>
                  <a:lnTo>
                    <a:pt x="11601" y="5081"/>
                  </a:lnTo>
                  <a:cubicBezTo>
                    <a:pt x="11912" y="5081"/>
                    <a:pt x="12160" y="5298"/>
                    <a:pt x="12160" y="5608"/>
                  </a:cubicBezTo>
                  <a:cubicBezTo>
                    <a:pt x="12160" y="5920"/>
                    <a:pt x="11878" y="6166"/>
                    <a:pt x="11586" y="6166"/>
                  </a:cubicBezTo>
                  <a:cubicBezTo>
                    <a:pt x="11529" y="6166"/>
                    <a:pt x="11471" y="6156"/>
                    <a:pt x="11415" y="6136"/>
                  </a:cubicBezTo>
                  <a:lnTo>
                    <a:pt x="8530" y="5081"/>
                  </a:lnTo>
                  <a:lnTo>
                    <a:pt x="9151" y="5081"/>
                  </a:lnTo>
                  <a:cubicBezTo>
                    <a:pt x="9306" y="5081"/>
                    <a:pt x="9430" y="4957"/>
                    <a:pt x="9430" y="4802"/>
                  </a:cubicBezTo>
                  <a:cubicBezTo>
                    <a:pt x="9430" y="4647"/>
                    <a:pt x="9306" y="4523"/>
                    <a:pt x="9151" y="4523"/>
                  </a:cubicBezTo>
                  <a:lnTo>
                    <a:pt x="8344" y="4523"/>
                  </a:lnTo>
                  <a:lnTo>
                    <a:pt x="12284" y="2941"/>
                  </a:lnTo>
                  <a:cubicBezTo>
                    <a:pt x="12383" y="2900"/>
                    <a:pt x="12483" y="2881"/>
                    <a:pt x="12582" y="2881"/>
                  </a:cubicBezTo>
                  <a:close/>
                  <a:moveTo>
                    <a:pt x="6979" y="3995"/>
                  </a:moveTo>
                  <a:cubicBezTo>
                    <a:pt x="7290" y="3995"/>
                    <a:pt x="7507" y="4244"/>
                    <a:pt x="7507" y="4523"/>
                  </a:cubicBezTo>
                  <a:lnTo>
                    <a:pt x="7507" y="5608"/>
                  </a:lnTo>
                  <a:cubicBezTo>
                    <a:pt x="7507" y="5919"/>
                    <a:pt x="7259" y="6167"/>
                    <a:pt x="6979" y="6167"/>
                  </a:cubicBezTo>
                  <a:cubicBezTo>
                    <a:pt x="6669" y="6167"/>
                    <a:pt x="6421" y="5919"/>
                    <a:pt x="6421" y="5608"/>
                  </a:cubicBezTo>
                  <a:lnTo>
                    <a:pt x="6421" y="4523"/>
                  </a:lnTo>
                  <a:cubicBezTo>
                    <a:pt x="6421" y="4213"/>
                    <a:pt x="6669" y="3995"/>
                    <a:pt x="6979" y="3995"/>
                  </a:cubicBezTo>
                  <a:close/>
                  <a:moveTo>
                    <a:pt x="7259" y="6663"/>
                  </a:moveTo>
                  <a:lnTo>
                    <a:pt x="7259" y="7252"/>
                  </a:lnTo>
                  <a:lnTo>
                    <a:pt x="6700" y="7252"/>
                  </a:lnTo>
                  <a:lnTo>
                    <a:pt x="6700" y="6663"/>
                  </a:lnTo>
                  <a:cubicBezTo>
                    <a:pt x="6793" y="6694"/>
                    <a:pt x="6886" y="6694"/>
                    <a:pt x="6979" y="6694"/>
                  </a:cubicBezTo>
                  <a:cubicBezTo>
                    <a:pt x="7073" y="6694"/>
                    <a:pt x="7166" y="6694"/>
                    <a:pt x="7259" y="6663"/>
                  </a:cubicBezTo>
                  <a:close/>
                  <a:moveTo>
                    <a:pt x="7259" y="7780"/>
                  </a:moveTo>
                  <a:lnTo>
                    <a:pt x="7259" y="8928"/>
                  </a:lnTo>
                  <a:lnTo>
                    <a:pt x="6700" y="8928"/>
                  </a:lnTo>
                  <a:lnTo>
                    <a:pt x="6700" y="7780"/>
                  </a:lnTo>
                  <a:close/>
                  <a:moveTo>
                    <a:pt x="7259" y="9486"/>
                  </a:moveTo>
                  <a:lnTo>
                    <a:pt x="7259" y="10603"/>
                  </a:lnTo>
                  <a:lnTo>
                    <a:pt x="6700" y="10603"/>
                  </a:lnTo>
                  <a:lnTo>
                    <a:pt x="6700" y="9486"/>
                  </a:lnTo>
                  <a:close/>
                  <a:moveTo>
                    <a:pt x="7259" y="11161"/>
                  </a:moveTo>
                  <a:lnTo>
                    <a:pt x="7259" y="12309"/>
                  </a:lnTo>
                  <a:lnTo>
                    <a:pt x="6700" y="12309"/>
                  </a:lnTo>
                  <a:lnTo>
                    <a:pt x="6700" y="11161"/>
                  </a:lnTo>
                  <a:close/>
                  <a:moveTo>
                    <a:pt x="7259" y="12867"/>
                  </a:moveTo>
                  <a:lnTo>
                    <a:pt x="7259" y="13115"/>
                  </a:lnTo>
                  <a:cubicBezTo>
                    <a:pt x="7259" y="13270"/>
                    <a:pt x="7135" y="13394"/>
                    <a:pt x="6979" y="13394"/>
                  </a:cubicBezTo>
                  <a:cubicBezTo>
                    <a:pt x="6824" y="13394"/>
                    <a:pt x="6700" y="13270"/>
                    <a:pt x="6700" y="13115"/>
                  </a:cubicBezTo>
                  <a:lnTo>
                    <a:pt x="6700" y="12867"/>
                  </a:lnTo>
                  <a:close/>
                  <a:moveTo>
                    <a:pt x="4251" y="1"/>
                  </a:moveTo>
                  <a:cubicBezTo>
                    <a:pt x="4142" y="1"/>
                    <a:pt x="4047" y="58"/>
                    <a:pt x="4002" y="149"/>
                  </a:cubicBezTo>
                  <a:cubicBezTo>
                    <a:pt x="3940" y="304"/>
                    <a:pt x="4002" y="459"/>
                    <a:pt x="4126" y="521"/>
                  </a:cubicBezTo>
                  <a:lnTo>
                    <a:pt x="5056" y="987"/>
                  </a:lnTo>
                  <a:lnTo>
                    <a:pt x="5056" y="2631"/>
                  </a:lnTo>
                  <a:cubicBezTo>
                    <a:pt x="5056" y="2693"/>
                    <a:pt x="5087" y="2786"/>
                    <a:pt x="5180" y="2848"/>
                  </a:cubicBezTo>
                  <a:lnTo>
                    <a:pt x="6297" y="3685"/>
                  </a:lnTo>
                  <a:cubicBezTo>
                    <a:pt x="6142" y="3778"/>
                    <a:pt x="6049" y="3933"/>
                    <a:pt x="5956" y="4089"/>
                  </a:cubicBezTo>
                  <a:lnTo>
                    <a:pt x="1892" y="2445"/>
                  </a:lnTo>
                  <a:cubicBezTo>
                    <a:pt x="1717" y="2372"/>
                    <a:pt x="1539" y="2338"/>
                    <a:pt x="1365" y="2338"/>
                  </a:cubicBezTo>
                  <a:cubicBezTo>
                    <a:pt x="644" y="2338"/>
                    <a:pt x="0" y="2917"/>
                    <a:pt x="0" y="3716"/>
                  </a:cubicBezTo>
                  <a:cubicBezTo>
                    <a:pt x="0" y="4461"/>
                    <a:pt x="620" y="5081"/>
                    <a:pt x="1365" y="5081"/>
                  </a:cubicBezTo>
                  <a:lnTo>
                    <a:pt x="1396" y="5081"/>
                  </a:lnTo>
                  <a:cubicBezTo>
                    <a:pt x="1303" y="5236"/>
                    <a:pt x="1241" y="5422"/>
                    <a:pt x="1241" y="5608"/>
                  </a:cubicBezTo>
                  <a:cubicBezTo>
                    <a:pt x="1241" y="6226"/>
                    <a:pt x="1753" y="6694"/>
                    <a:pt x="2335" y="6694"/>
                  </a:cubicBezTo>
                  <a:cubicBezTo>
                    <a:pt x="2455" y="6694"/>
                    <a:pt x="2577" y="6674"/>
                    <a:pt x="2699" y="6632"/>
                  </a:cubicBezTo>
                  <a:lnTo>
                    <a:pt x="4529" y="5981"/>
                  </a:lnTo>
                  <a:lnTo>
                    <a:pt x="4529" y="7997"/>
                  </a:lnTo>
                  <a:lnTo>
                    <a:pt x="4002" y="9021"/>
                  </a:lnTo>
                  <a:cubicBezTo>
                    <a:pt x="3940" y="9176"/>
                    <a:pt x="4002" y="9331"/>
                    <a:pt x="4126" y="9393"/>
                  </a:cubicBezTo>
                  <a:cubicBezTo>
                    <a:pt x="4159" y="9409"/>
                    <a:pt x="4197" y="9417"/>
                    <a:pt x="4235" y="9417"/>
                  </a:cubicBezTo>
                  <a:cubicBezTo>
                    <a:pt x="4341" y="9417"/>
                    <a:pt x="4452" y="9360"/>
                    <a:pt x="4498" y="9269"/>
                  </a:cubicBezTo>
                  <a:lnTo>
                    <a:pt x="5025" y="8183"/>
                  </a:lnTo>
                  <a:cubicBezTo>
                    <a:pt x="5056" y="8152"/>
                    <a:pt x="5056" y="8090"/>
                    <a:pt x="5056" y="8059"/>
                  </a:cubicBezTo>
                  <a:lnTo>
                    <a:pt x="5056" y="5764"/>
                  </a:lnTo>
                  <a:lnTo>
                    <a:pt x="5863" y="5484"/>
                  </a:lnTo>
                  <a:lnTo>
                    <a:pt x="5863" y="5608"/>
                  </a:lnTo>
                  <a:cubicBezTo>
                    <a:pt x="5863" y="5888"/>
                    <a:pt x="5987" y="6136"/>
                    <a:pt x="6142" y="6322"/>
                  </a:cubicBezTo>
                  <a:lnTo>
                    <a:pt x="6142" y="13115"/>
                  </a:lnTo>
                  <a:cubicBezTo>
                    <a:pt x="6142" y="13580"/>
                    <a:pt x="6514" y="13922"/>
                    <a:pt x="6979" y="13922"/>
                  </a:cubicBezTo>
                  <a:cubicBezTo>
                    <a:pt x="7414" y="13922"/>
                    <a:pt x="7786" y="13580"/>
                    <a:pt x="7786" y="13115"/>
                  </a:cubicBezTo>
                  <a:lnTo>
                    <a:pt x="7786" y="6322"/>
                  </a:lnTo>
                  <a:cubicBezTo>
                    <a:pt x="7972" y="6136"/>
                    <a:pt x="8065" y="5888"/>
                    <a:pt x="8065" y="5608"/>
                  </a:cubicBezTo>
                  <a:lnTo>
                    <a:pt x="8065" y="5484"/>
                  </a:lnTo>
                  <a:lnTo>
                    <a:pt x="8872" y="5795"/>
                  </a:lnTo>
                  <a:lnTo>
                    <a:pt x="8872" y="8059"/>
                  </a:lnTo>
                  <a:cubicBezTo>
                    <a:pt x="8872" y="8121"/>
                    <a:pt x="8872" y="8152"/>
                    <a:pt x="8903" y="8183"/>
                  </a:cubicBezTo>
                  <a:lnTo>
                    <a:pt x="9430" y="9269"/>
                  </a:lnTo>
                  <a:cubicBezTo>
                    <a:pt x="9472" y="9375"/>
                    <a:pt x="9573" y="9423"/>
                    <a:pt x="9672" y="9423"/>
                  </a:cubicBezTo>
                  <a:cubicBezTo>
                    <a:pt x="9717" y="9423"/>
                    <a:pt x="9763" y="9412"/>
                    <a:pt x="9802" y="9393"/>
                  </a:cubicBezTo>
                  <a:cubicBezTo>
                    <a:pt x="9926" y="9331"/>
                    <a:pt x="9988" y="9176"/>
                    <a:pt x="9926" y="9021"/>
                  </a:cubicBezTo>
                  <a:lnTo>
                    <a:pt x="9399" y="7997"/>
                  </a:lnTo>
                  <a:lnTo>
                    <a:pt x="9399" y="5981"/>
                  </a:lnTo>
                  <a:lnTo>
                    <a:pt x="11198" y="6632"/>
                  </a:lnTo>
                  <a:cubicBezTo>
                    <a:pt x="11320" y="6674"/>
                    <a:pt x="11443" y="6694"/>
                    <a:pt x="11564" y="6694"/>
                  </a:cubicBezTo>
                  <a:cubicBezTo>
                    <a:pt x="12153" y="6694"/>
                    <a:pt x="12687" y="6226"/>
                    <a:pt x="12687" y="5608"/>
                  </a:cubicBezTo>
                  <a:cubicBezTo>
                    <a:pt x="12687" y="5422"/>
                    <a:pt x="12625" y="5236"/>
                    <a:pt x="12532" y="5050"/>
                  </a:cubicBezTo>
                  <a:cubicBezTo>
                    <a:pt x="13214" y="4988"/>
                    <a:pt x="13928" y="4430"/>
                    <a:pt x="13928" y="3716"/>
                  </a:cubicBezTo>
                  <a:cubicBezTo>
                    <a:pt x="13928" y="2937"/>
                    <a:pt x="13276" y="2341"/>
                    <a:pt x="12550" y="2341"/>
                  </a:cubicBezTo>
                  <a:cubicBezTo>
                    <a:pt x="12380" y="2341"/>
                    <a:pt x="12206" y="2374"/>
                    <a:pt x="12036" y="2445"/>
                  </a:cubicBezTo>
                  <a:lnTo>
                    <a:pt x="12067" y="2445"/>
                  </a:lnTo>
                  <a:lnTo>
                    <a:pt x="7972" y="4089"/>
                  </a:lnTo>
                  <a:cubicBezTo>
                    <a:pt x="7910" y="3933"/>
                    <a:pt x="7786" y="3778"/>
                    <a:pt x="7662" y="3685"/>
                  </a:cubicBezTo>
                  <a:lnTo>
                    <a:pt x="8779" y="2848"/>
                  </a:lnTo>
                  <a:cubicBezTo>
                    <a:pt x="8841" y="2786"/>
                    <a:pt x="8872" y="2724"/>
                    <a:pt x="8872" y="2631"/>
                  </a:cubicBezTo>
                  <a:lnTo>
                    <a:pt x="8872" y="987"/>
                  </a:lnTo>
                  <a:lnTo>
                    <a:pt x="9802" y="521"/>
                  </a:lnTo>
                  <a:cubicBezTo>
                    <a:pt x="9957" y="459"/>
                    <a:pt x="10019" y="304"/>
                    <a:pt x="9926" y="149"/>
                  </a:cubicBezTo>
                  <a:cubicBezTo>
                    <a:pt x="9881" y="58"/>
                    <a:pt x="9786" y="1"/>
                    <a:pt x="9689" y="1"/>
                  </a:cubicBezTo>
                  <a:cubicBezTo>
                    <a:pt x="9654" y="1"/>
                    <a:pt x="9618" y="8"/>
                    <a:pt x="9585" y="25"/>
                  </a:cubicBezTo>
                  <a:lnTo>
                    <a:pt x="8468" y="583"/>
                  </a:lnTo>
                  <a:cubicBezTo>
                    <a:pt x="8375" y="614"/>
                    <a:pt x="8344" y="707"/>
                    <a:pt x="8344" y="832"/>
                  </a:cubicBezTo>
                  <a:lnTo>
                    <a:pt x="8344" y="2476"/>
                  </a:lnTo>
                  <a:lnTo>
                    <a:pt x="7755" y="2910"/>
                  </a:lnTo>
                  <a:cubicBezTo>
                    <a:pt x="7631" y="2600"/>
                    <a:pt x="7321" y="2351"/>
                    <a:pt x="6979" y="2351"/>
                  </a:cubicBezTo>
                  <a:cubicBezTo>
                    <a:pt x="6607" y="2351"/>
                    <a:pt x="6297" y="2600"/>
                    <a:pt x="6204" y="2910"/>
                  </a:cubicBezTo>
                  <a:lnTo>
                    <a:pt x="5615" y="2476"/>
                  </a:lnTo>
                  <a:lnTo>
                    <a:pt x="5615" y="832"/>
                  </a:lnTo>
                  <a:cubicBezTo>
                    <a:pt x="5615" y="707"/>
                    <a:pt x="5553" y="614"/>
                    <a:pt x="5460" y="583"/>
                  </a:cubicBezTo>
                  <a:lnTo>
                    <a:pt x="4374" y="25"/>
                  </a:lnTo>
                  <a:cubicBezTo>
                    <a:pt x="4332" y="8"/>
                    <a:pt x="4291" y="1"/>
                    <a:pt x="4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3" name="Google Shape;766;p44">
            <a:extLst>
              <a:ext uri="{FF2B5EF4-FFF2-40B4-BE49-F238E27FC236}">
                <a16:creationId xmlns:a16="http://schemas.microsoft.com/office/drawing/2014/main" id="{9E91BD33-7FD8-4A45-9455-2ECDD37B5785}"/>
              </a:ext>
            </a:extLst>
          </p:cNvPr>
          <p:cNvGrpSpPr/>
          <p:nvPr/>
        </p:nvGrpSpPr>
        <p:grpSpPr>
          <a:xfrm>
            <a:off x="4403411" y="2281260"/>
            <a:ext cx="337179" cy="375665"/>
            <a:chOff x="3178667" y="2020518"/>
            <a:chExt cx="337179" cy="375665"/>
          </a:xfrm>
        </p:grpSpPr>
        <p:sp>
          <p:nvSpPr>
            <p:cNvPr id="44" name="Google Shape;767;p44">
              <a:extLst>
                <a:ext uri="{FF2B5EF4-FFF2-40B4-BE49-F238E27FC236}">
                  <a16:creationId xmlns:a16="http://schemas.microsoft.com/office/drawing/2014/main" id="{B241CC52-ADD4-4F97-BF45-1AFA32E57DC0}"/>
                </a:ext>
              </a:extLst>
            </p:cNvPr>
            <p:cNvSpPr/>
            <p:nvPr/>
          </p:nvSpPr>
          <p:spPr>
            <a:xfrm>
              <a:off x="3391164" y="2244720"/>
              <a:ext cx="15103" cy="15103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Google Shape;768;p44">
              <a:extLst>
                <a:ext uri="{FF2B5EF4-FFF2-40B4-BE49-F238E27FC236}">
                  <a16:creationId xmlns:a16="http://schemas.microsoft.com/office/drawing/2014/main" id="{73BA590A-4757-4D67-ADEF-F27195B5FD4B}"/>
                </a:ext>
              </a:extLst>
            </p:cNvPr>
            <p:cNvSpPr/>
            <p:nvPr/>
          </p:nvSpPr>
          <p:spPr>
            <a:xfrm>
              <a:off x="3178667" y="2020518"/>
              <a:ext cx="337179" cy="375665"/>
            </a:xfrm>
            <a:custGeom>
              <a:avLst/>
              <a:gdLst/>
              <a:ahLst/>
              <a:cxnLst/>
              <a:rect l="l" t="t" r="r" b="b"/>
              <a:pathLst>
                <a:path w="12502" h="13929" extrusionOk="0">
                  <a:moveTo>
                    <a:pt x="6267" y="2886"/>
                  </a:moveTo>
                  <a:cubicBezTo>
                    <a:pt x="6794" y="2886"/>
                    <a:pt x="7290" y="3661"/>
                    <a:pt x="7352" y="4188"/>
                  </a:cubicBezTo>
                  <a:cubicBezTo>
                    <a:pt x="7011" y="4033"/>
                    <a:pt x="6639" y="3971"/>
                    <a:pt x="6267" y="3971"/>
                  </a:cubicBezTo>
                  <a:cubicBezTo>
                    <a:pt x="5894" y="3971"/>
                    <a:pt x="5522" y="4033"/>
                    <a:pt x="5181" y="4188"/>
                  </a:cubicBezTo>
                  <a:cubicBezTo>
                    <a:pt x="5212" y="3661"/>
                    <a:pt x="5739" y="2886"/>
                    <a:pt x="6267" y="2886"/>
                  </a:cubicBezTo>
                  <a:close/>
                  <a:moveTo>
                    <a:pt x="6267" y="4530"/>
                  </a:moveTo>
                  <a:cubicBezTo>
                    <a:pt x="7290" y="4530"/>
                    <a:pt x="8221" y="5181"/>
                    <a:pt x="8562" y="6174"/>
                  </a:cubicBezTo>
                  <a:cubicBezTo>
                    <a:pt x="7663" y="6267"/>
                    <a:pt x="6825" y="6732"/>
                    <a:pt x="6267" y="7414"/>
                  </a:cubicBezTo>
                  <a:cubicBezTo>
                    <a:pt x="5677" y="6732"/>
                    <a:pt x="4840" y="6267"/>
                    <a:pt x="3940" y="6174"/>
                  </a:cubicBezTo>
                  <a:cubicBezTo>
                    <a:pt x="4281" y="5212"/>
                    <a:pt x="5181" y="4530"/>
                    <a:pt x="6267" y="4530"/>
                  </a:cubicBezTo>
                  <a:close/>
                  <a:moveTo>
                    <a:pt x="3754" y="6701"/>
                  </a:moveTo>
                  <a:cubicBezTo>
                    <a:pt x="4623" y="6763"/>
                    <a:pt x="5460" y="7228"/>
                    <a:pt x="5988" y="7973"/>
                  </a:cubicBezTo>
                  <a:lnTo>
                    <a:pt x="5988" y="13370"/>
                  </a:lnTo>
                  <a:cubicBezTo>
                    <a:pt x="4623" y="13246"/>
                    <a:pt x="3537" y="12098"/>
                    <a:pt x="3537" y="10671"/>
                  </a:cubicBezTo>
                  <a:lnTo>
                    <a:pt x="3537" y="6980"/>
                  </a:lnTo>
                  <a:cubicBezTo>
                    <a:pt x="3537" y="6856"/>
                    <a:pt x="3630" y="6732"/>
                    <a:pt x="3754" y="6701"/>
                  </a:cubicBezTo>
                  <a:close/>
                  <a:moveTo>
                    <a:pt x="8779" y="6701"/>
                  </a:moveTo>
                  <a:cubicBezTo>
                    <a:pt x="8872" y="6732"/>
                    <a:pt x="8965" y="6856"/>
                    <a:pt x="8965" y="6980"/>
                  </a:cubicBezTo>
                  <a:lnTo>
                    <a:pt x="8965" y="10671"/>
                  </a:lnTo>
                  <a:cubicBezTo>
                    <a:pt x="8965" y="12098"/>
                    <a:pt x="7911" y="13246"/>
                    <a:pt x="6515" y="13370"/>
                  </a:cubicBezTo>
                  <a:lnTo>
                    <a:pt x="6515" y="7973"/>
                  </a:lnTo>
                  <a:cubicBezTo>
                    <a:pt x="7042" y="7228"/>
                    <a:pt x="7880" y="6763"/>
                    <a:pt x="8779" y="6701"/>
                  </a:cubicBezTo>
                  <a:close/>
                  <a:moveTo>
                    <a:pt x="2979" y="1"/>
                  </a:moveTo>
                  <a:cubicBezTo>
                    <a:pt x="2909" y="1"/>
                    <a:pt x="2839" y="32"/>
                    <a:pt x="2793" y="94"/>
                  </a:cubicBezTo>
                  <a:cubicBezTo>
                    <a:pt x="2699" y="187"/>
                    <a:pt x="2699" y="373"/>
                    <a:pt x="2793" y="466"/>
                  </a:cubicBezTo>
                  <a:cubicBezTo>
                    <a:pt x="3723" y="1397"/>
                    <a:pt x="4592" y="1986"/>
                    <a:pt x="5429" y="2265"/>
                  </a:cubicBezTo>
                  <a:lnTo>
                    <a:pt x="5429" y="2668"/>
                  </a:lnTo>
                  <a:cubicBezTo>
                    <a:pt x="4964" y="3041"/>
                    <a:pt x="4623" y="3754"/>
                    <a:pt x="4623" y="4250"/>
                  </a:cubicBezTo>
                  <a:cubicBezTo>
                    <a:pt x="4623" y="4312"/>
                    <a:pt x="4623" y="4374"/>
                    <a:pt x="4623" y="4436"/>
                  </a:cubicBezTo>
                  <a:cubicBezTo>
                    <a:pt x="4064" y="4840"/>
                    <a:pt x="3630" y="5398"/>
                    <a:pt x="3413" y="6049"/>
                  </a:cubicBezTo>
                  <a:lnTo>
                    <a:pt x="2668" y="5677"/>
                  </a:lnTo>
                  <a:cubicBezTo>
                    <a:pt x="2575" y="5522"/>
                    <a:pt x="2389" y="4188"/>
                    <a:pt x="931" y="3475"/>
                  </a:cubicBezTo>
                  <a:cubicBezTo>
                    <a:pt x="890" y="3444"/>
                    <a:pt x="842" y="3430"/>
                    <a:pt x="794" y="3430"/>
                  </a:cubicBezTo>
                  <a:cubicBezTo>
                    <a:pt x="697" y="3430"/>
                    <a:pt x="601" y="3485"/>
                    <a:pt x="559" y="3568"/>
                  </a:cubicBezTo>
                  <a:cubicBezTo>
                    <a:pt x="497" y="3723"/>
                    <a:pt x="559" y="3878"/>
                    <a:pt x="683" y="3940"/>
                  </a:cubicBezTo>
                  <a:cubicBezTo>
                    <a:pt x="1924" y="4561"/>
                    <a:pt x="2079" y="5739"/>
                    <a:pt x="2172" y="5956"/>
                  </a:cubicBezTo>
                  <a:cubicBezTo>
                    <a:pt x="2203" y="6049"/>
                    <a:pt x="2265" y="6080"/>
                    <a:pt x="2327" y="6111"/>
                  </a:cubicBezTo>
                  <a:lnTo>
                    <a:pt x="3134" y="6515"/>
                  </a:lnTo>
                  <a:cubicBezTo>
                    <a:pt x="3041" y="6639"/>
                    <a:pt x="2979" y="6794"/>
                    <a:pt x="2979" y="6980"/>
                  </a:cubicBezTo>
                  <a:lnTo>
                    <a:pt x="2979" y="8500"/>
                  </a:lnTo>
                  <a:lnTo>
                    <a:pt x="2513" y="8345"/>
                  </a:lnTo>
                  <a:cubicBezTo>
                    <a:pt x="2490" y="8337"/>
                    <a:pt x="2465" y="8333"/>
                    <a:pt x="2439" y="8333"/>
                  </a:cubicBezTo>
                  <a:cubicBezTo>
                    <a:pt x="2360" y="8333"/>
                    <a:pt x="2273" y="8368"/>
                    <a:pt x="2203" y="8438"/>
                  </a:cubicBezTo>
                  <a:lnTo>
                    <a:pt x="1738" y="9182"/>
                  </a:lnTo>
                  <a:cubicBezTo>
                    <a:pt x="1397" y="9679"/>
                    <a:pt x="838" y="9958"/>
                    <a:pt x="249" y="9958"/>
                  </a:cubicBezTo>
                  <a:cubicBezTo>
                    <a:pt x="125" y="9958"/>
                    <a:pt x="1" y="10082"/>
                    <a:pt x="1" y="10237"/>
                  </a:cubicBezTo>
                  <a:cubicBezTo>
                    <a:pt x="1" y="10392"/>
                    <a:pt x="125" y="10516"/>
                    <a:pt x="249" y="10516"/>
                  </a:cubicBezTo>
                  <a:cubicBezTo>
                    <a:pt x="1024" y="10516"/>
                    <a:pt x="1738" y="10113"/>
                    <a:pt x="2172" y="9462"/>
                  </a:cubicBezTo>
                  <a:lnTo>
                    <a:pt x="2544" y="8934"/>
                  </a:lnTo>
                  <a:lnTo>
                    <a:pt x="2979" y="9058"/>
                  </a:lnTo>
                  <a:lnTo>
                    <a:pt x="2979" y="10640"/>
                  </a:lnTo>
                  <a:lnTo>
                    <a:pt x="1769" y="11230"/>
                  </a:lnTo>
                  <a:cubicBezTo>
                    <a:pt x="1645" y="11292"/>
                    <a:pt x="1583" y="11447"/>
                    <a:pt x="1645" y="11571"/>
                  </a:cubicBezTo>
                  <a:lnTo>
                    <a:pt x="1800" y="12036"/>
                  </a:lnTo>
                  <a:cubicBezTo>
                    <a:pt x="1986" y="12563"/>
                    <a:pt x="1738" y="13153"/>
                    <a:pt x="1242" y="13401"/>
                  </a:cubicBezTo>
                  <a:cubicBezTo>
                    <a:pt x="1086" y="13463"/>
                    <a:pt x="1024" y="13649"/>
                    <a:pt x="1118" y="13773"/>
                  </a:cubicBezTo>
                  <a:cubicBezTo>
                    <a:pt x="1163" y="13864"/>
                    <a:pt x="1258" y="13922"/>
                    <a:pt x="1355" y="13922"/>
                  </a:cubicBezTo>
                  <a:cubicBezTo>
                    <a:pt x="1390" y="13922"/>
                    <a:pt x="1425" y="13914"/>
                    <a:pt x="1459" y="13897"/>
                  </a:cubicBezTo>
                  <a:cubicBezTo>
                    <a:pt x="2203" y="13525"/>
                    <a:pt x="2575" y="12657"/>
                    <a:pt x="2327" y="11881"/>
                  </a:cubicBezTo>
                  <a:lnTo>
                    <a:pt x="2234" y="11602"/>
                  </a:lnTo>
                  <a:lnTo>
                    <a:pt x="3041" y="11199"/>
                  </a:lnTo>
                  <a:cubicBezTo>
                    <a:pt x="3289" y="12750"/>
                    <a:pt x="4623" y="13928"/>
                    <a:pt x="6236" y="13928"/>
                  </a:cubicBezTo>
                  <a:cubicBezTo>
                    <a:pt x="7880" y="13928"/>
                    <a:pt x="9214" y="12750"/>
                    <a:pt x="9462" y="11199"/>
                  </a:cubicBezTo>
                  <a:lnTo>
                    <a:pt x="10268" y="11602"/>
                  </a:lnTo>
                  <a:lnTo>
                    <a:pt x="10175" y="11881"/>
                  </a:lnTo>
                  <a:cubicBezTo>
                    <a:pt x="9927" y="12657"/>
                    <a:pt x="10299" y="13525"/>
                    <a:pt x="11013" y="13897"/>
                  </a:cubicBezTo>
                  <a:cubicBezTo>
                    <a:pt x="11054" y="13914"/>
                    <a:pt x="11096" y="13922"/>
                    <a:pt x="11136" y="13922"/>
                  </a:cubicBezTo>
                  <a:cubicBezTo>
                    <a:pt x="11244" y="13922"/>
                    <a:pt x="11339" y="13864"/>
                    <a:pt x="11385" y="13773"/>
                  </a:cubicBezTo>
                  <a:cubicBezTo>
                    <a:pt x="11447" y="13649"/>
                    <a:pt x="11416" y="13463"/>
                    <a:pt x="11261" y="13401"/>
                  </a:cubicBezTo>
                  <a:cubicBezTo>
                    <a:pt x="10765" y="13153"/>
                    <a:pt x="10516" y="12563"/>
                    <a:pt x="10702" y="12036"/>
                  </a:cubicBezTo>
                  <a:lnTo>
                    <a:pt x="10858" y="11571"/>
                  </a:lnTo>
                  <a:cubicBezTo>
                    <a:pt x="10920" y="11447"/>
                    <a:pt x="10858" y="11292"/>
                    <a:pt x="10733" y="11230"/>
                  </a:cubicBezTo>
                  <a:lnTo>
                    <a:pt x="9524" y="10640"/>
                  </a:lnTo>
                  <a:lnTo>
                    <a:pt x="9524" y="9058"/>
                  </a:lnTo>
                  <a:lnTo>
                    <a:pt x="9958" y="8934"/>
                  </a:lnTo>
                  <a:lnTo>
                    <a:pt x="10330" y="9493"/>
                  </a:lnTo>
                  <a:cubicBezTo>
                    <a:pt x="10765" y="10113"/>
                    <a:pt x="11478" y="10516"/>
                    <a:pt x="12253" y="10516"/>
                  </a:cubicBezTo>
                  <a:cubicBezTo>
                    <a:pt x="12378" y="10516"/>
                    <a:pt x="12502" y="10392"/>
                    <a:pt x="12502" y="10237"/>
                  </a:cubicBezTo>
                  <a:cubicBezTo>
                    <a:pt x="12502" y="10082"/>
                    <a:pt x="12378" y="9958"/>
                    <a:pt x="12253" y="9958"/>
                  </a:cubicBezTo>
                  <a:cubicBezTo>
                    <a:pt x="11664" y="9958"/>
                    <a:pt x="11106" y="9679"/>
                    <a:pt x="10765" y="9182"/>
                  </a:cubicBezTo>
                  <a:lnTo>
                    <a:pt x="10299" y="8469"/>
                  </a:lnTo>
                  <a:cubicBezTo>
                    <a:pt x="10252" y="8374"/>
                    <a:pt x="10150" y="8334"/>
                    <a:pt x="10063" y="8334"/>
                  </a:cubicBezTo>
                  <a:cubicBezTo>
                    <a:pt x="10036" y="8334"/>
                    <a:pt x="10011" y="8338"/>
                    <a:pt x="9989" y="8345"/>
                  </a:cubicBezTo>
                  <a:lnTo>
                    <a:pt x="9524" y="8500"/>
                  </a:lnTo>
                  <a:lnTo>
                    <a:pt x="9524" y="6980"/>
                  </a:lnTo>
                  <a:cubicBezTo>
                    <a:pt x="9524" y="6794"/>
                    <a:pt x="9462" y="6639"/>
                    <a:pt x="9369" y="6515"/>
                  </a:cubicBezTo>
                  <a:lnTo>
                    <a:pt x="10175" y="6111"/>
                  </a:lnTo>
                  <a:cubicBezTo>
                    <a:pt x="10237" y="6080"/>
                    <a:pt x="10299" y="6049"/>
                    <a:pt x="10330" y="5956"/>
                  </a:cubicBezTo>
                  <a:cubicBezTo>
                    <a:pt x="10423" y="5739"/>
                    <a:pt x="10578" y="4561"/>
                    <a:pt x="11819" y="3940"/>
                  </a:cubicBezTo>
                  <a:cubicBezTo>
                    <a:pt x="11943" y="3878"/>
                    <a:pt x="12005" y="3723"/>
                    <a:pt x="11943" y="3568"/>
                  </a:cubicBezTo>
                  <a:cubicBezTo>
                    <a:pt x="11902" y="3485"/>
                    <a:pt x="11805" y="3430"/>
                    <a:pt x="11709" y="3430"/>
                  </a:cubicBezTo>
                  <a:cubicBezTo>
                    <a:pt x="11661" y="3430"/>
                    <a:pt x="11612" y="3444"/>
                    <a:pt x="11571" y="3475"/>
                  </a:cubicBezTo>
                  <a:cubicBezTo>
                    <a:pt x="10144" y="4188"/>
                    <a:pt x="9927" y="5522"/>
                    <a:pt x="9834" y="5677"/>
                  </a:cubicBezTo>
                  <a:lnTo>
                    <a:pt x="9089" y="6049"/>
                  </a:lnTo>
                  <a:cubicBezTo>
                    <a:pt x="8872" y="5398"/>
                    <a:pt x="8438" y="4809"/>
                    <a:pt x="7849" y="4436"/>
                  </a:cubicBezTo>
                  <a:cubicBezTo>
                    <a:pt x="7880" y="4374"/>
                    <a:pt x="7880" y="4312"/>
                    <a:pt x="7880" y="4250"/>
                  </a:cubicBezTo>
                  <a:cubicBezTo>
                    <a:pt x="7880" y="3754"/>
                    <a:pt x="7539" y="3041"/>
                    <a:pt x="7073" y="2668"/>
                  </a:cubicBezTo>
                  <a:lnTo>
                    <a:pt x="7073" y="2265"/>
                  </a:lnTo>
                  <a:cubicBezTo>
                    <a:pt x="7911" y="1986"/>
                    <a:pt x="8779" y="1397"/>
                    <a:pt x="9710" y="466"/>
                  </a:cubicBezTo>
                  <a:cubicBezTo>
                    <a:pt x="9803" y="373"/>
                    <a:pt x="9803" y="187"/>
                    <a:pt x="9710" y="94"/>
                  </a:cubicBezTo>
                  <a:cubicBezTo>
                    <a:pt x="9648" y="32"/>
                    <a:pt x="9578" y="1"/>
                    <a:pt x="9508" y="1"/>
                  </a:cubicBezTo>
                  <a:cubicBezTo>
                    <a:pt x="9438" y="1"/>
                    <a:pt x="9369" y="32"/>
                    <a:pt x="9307" y="94"/>
                  </a:cubicBezTo>
                  <a:cubicBezTo>
                    <a:pt x="7787" y="1614"/>
                    <a:pt x="6825" y="1769"/>
                    <a:pt x="6701" y="1831"/>
                  </a:cubicBezTo>
                  <a:cubicBezTo>
                    <a:pt x="6608" y="1862"/>
                    <a:pt x="6515" y="1955"/>
                    <a:pt x="6515" y="2079"/>
                  </a:cubicBezTo>
                  <a:lnTo>
                    <a:pt x="6515" y="2389"/>
                  </a:lnTo>
                  <a:cubicBezTo>
                    <a:pt x="6422" y="2358"/>
                    <a:pt x="6329" y="2358"/>
                    <a:pt x="6236" y="2358"/>
                  </a:cubicBezTo>
                  <a:cubicBezTo>
                    <a:pt x="6174" y="2358"/>
                    <a:pt x="6081" y="2358"/>
                    <a:pt x="5988" y="2389"/>
                  </a:cubicBezTo>
                  <a:lnTo>
                    <a:pt x="5988" y="2079"/>
                  </a:lnTo>
                  <a:cubicBezTo>
                    <a:pt x="5988" y="1955"/>
                    <a:pt x="5894" y="1862"/>
                    <a:pt x="5801" y="1831"/>
                  </a:cubicBezTo>
                  <a:cubicBezTo>
                    <a:pt x="5677" y="1769"/>
                    <a:pt x="4685" y="1614"/>
                    <a:pt x="3165" y="94"/>
                  </a:cubicBezTo>
                  <a:cubicBezTo>
                    <a:pt x="3118" y="32"/>
                    <a:pt x="3048" y="1"/>
                    <a:pt x="2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Google Shape;769;p44">
              <a:extLst>
                <a:ext uri="{FF2B5EF4-FFF2-40B4-BE49-F238E27FC236}">
                  <a16:creationId xmlns:a16="http://schemas.microsoft.com/office/drawing/2014/main" id="{A3EB169A-144D-4D88-98D3-0C0A71680356}"/>
                </a:ext>
              </a:extLst>
            </p:cNvPr>
            <p:cNvSpPr/>
            <p:nvPr/>
          </p:nvSpPr>
          <p:spPr>
            <a:xfrm>
              <a:off x="3368590" y="2274846"/>
              <a:ext cx="37677" cy="82636"/>
            </a:xfrm>
            <a:custGeom>
              <a:avLst/>
              <a:gdLst/>
              <a:ahLst/>
              <a:cxnLst/>
              <a:rect l="l" t="t" r="r" b="b"/>
              <a:pathLst>
                <a:path w="1397" h="3064" extrusionOk="0">
                  <a:moveTo>
                    <a:pt x="1117" y="1"/>
                  </a:moveTo>
                  <a:cubicBezTo>
                    <a:pt x="962" y="1"/>
                    <a:pt x="838" y="94"/>
                    <a:pt x="838" y="249"/>
                  </a:cubicBezTo>
                  <a:lnTo>
                    <a:pt x="838" y="1241"/>
                  </a:lnTo>
                  <a:cubicBezTo>
                    <a:pt x="838" y="1769"/>
                    <a:pt x="590" y="2265"/>
                    <a:pt x="155" y="2575"/>
                  </a:cubicBezTo>
                  <a:cubicBezTo>
                    <a:pt x="31" y="2668"/>
                    <a:pt x="0" y="2823"/>
                    <a:pt x="93" y="2947"/>
                  </a:cubicBezTo>
                  <a:cubicBezTo>
                    <a:pt x="131" y="3022"/>
                    <a:pt x="214" y="3063"/>
                    <a:pt x="301" y="3063"/>
                  </a:cubicBezTo>
                  <a:cubicBezTo>
                    <a:pt x="358" y="3063"/>
                    <a:pt x="417" y="3046"/>
                    <a:pt x="465" y="3009"/>
                  </a:cubicBezTo>
                  <a:cubicBezTo>
                    <a:pt x="1055" y="2606"/>
                    <a:pt x="1396" y="1955"/>
                    <a:pt x="1396" y="1241"/>
                  </a:cubicBezTo>
                  <a:lnTo>
                    <a:pt x="1396" y="249"/>
                  </a:lnTo>
                  <a:cubicBezTo>
                    <a:pt x="1396" y="94"/>
                    <a:pt x="1272" y="1"/>
                    <a:pt x="1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726450" y="445025"/>
            <a:ext cx="34785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Benefits 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726450" y="2021975"/>
            <a:ext cx="401520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Ecosystem Services: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300" lvl="0" indent="-2159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Pollination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Pest control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Dung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burial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Wildlife </a:t>
            </a:r>
            <a:r>
              <a:rPr lang="nl-B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nutrition</a:t>
            </a:r>
            <a:endParaRPr lang="nl-B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Losey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Vaughan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: $60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billion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US in 2006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80" name="Google Shape;280;p29"/>
          <p:cNvCxnSpPr/>
          <p:nvPr/>
        </p:nvCxnSpPr>
        <p:spPr>
          <a:xfrm>
            <a:off x="697500" y="1671133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386;p34">
            <a:extLst>
              <a:ext uri="{FF2B5EF4-FFF2-40B4-BE49-F238E27FC236}">
                <a16:creationId xmlns:a16="http://schemas.microsoft.com/office/drawing/2014/main" id="{D991F479-84D1-4458-989E-45AE5915FE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633334">
            <a:off x="3047059" y="656838"/>
            <a:ext cx="816068" cy="74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8694DE-1F0D-4085-AC88-4081EAEC6369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r="219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104583" y="2206461"/>
            <a:ext cx="523680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 Insect Conservation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2"/>
          </p:nvPr>
        </p:nvSpPr>
        <p:spPr>
          <a:xfrm>
            <a:off x="3962135" y="977738"/>
            <a:ext cx="1521706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02.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2535450" y="3393467"/>
            <a:ext cx="40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65502" y="893020"/>
            <a:ext cx="1162397" cy="129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650" y="606050"/>
            <a:ext cx="1101850" cy="11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6809" flipH="1">
            <a:off x="157584" y="3557152"/>
            <a:ext cx="1243052" cy="12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81BEFE-5D79-438B-978A-B85A28BD5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oogle Shape;386;p34">
            <a:extLst>
              <a:ext uri="{FF2B5EF4-FFF2-40B4-BE49-F238E27FC236}">
                <a16:creationId xmlns:a16="http://schemas.microsoft.com/office/drawing/2014/main" id="{2C690706-D2F3-4657-9AF0-02C789ED01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633334">
            <a:off x="7500213" y="3546663"/>
            <a:ext cx="957723" cy="99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89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7" name="Google Shape;477;p37"/>
          <p:cNvCxnSpPr/>
          <p:nvPr/>
        </p:nvCxnSpPr>
        <p:spPr>
          <a:xfrm>
            <a:off x="720000" y="1131883"/>
            <a:ext cx="769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 panose="020B0604030504040204" pitchFamily="34" charset="0"/>
                <a:ea typeface="Verdana" panose="020B0604030504040204" pitchFamily="34" charset="0"/>
              </a:rPr>
              <a:t>Historical Overview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0" name="Google Shape;480;p37"/>
          <p:cNvSpPr txBox="1"/>
          <p:nvPr/>
        </p:nvSpPr>
        <p:spPr>
          <a:xfrm>
            <a:off x="1202365" y="3592124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46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81" name="Google Shape;481;p37"/>
          <p:cNvSpPr/>
          <p:nvPr/>
        </p:nvSpPr>
        <p:spPr>
          <a:xfrm rot="-5398611">
            <a:off x="1813009" y="2776952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2" name="Google Shape;482;p37"/>
          <p:cNvSpPr txBox="1"/>
          <p:nvPr/>
        </p:nvSpPr>
        <p:spPr>
          <a:xfrm>
            <a:off x="1455342" y="1606694"/>
            <a:ext cx="138405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1992</a:t>
            </a: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84" name="Google Shape;484;p37"/>
          <p:cNvSpPr txBox="1"/>
          <p:nvPr/>
        </p:nvSpPr>
        <p:spPr>
          <a:xfrm>
            <a:off x="3131752" y="3592124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46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85" name="Google Shape;485;p37"/>
          <p:cNvSpPr/>
          <p:nvPr/>
        </p:nvSpPr>
        <p:spPr>
          <a:xfrm rot="-5398611">
            <a:off x="3742400" y="2776952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6" name="Google Shape;486;p37"/>
          <p:cNvSpPr txBox="1"/>
          <p:nvPr/>
        </p:nvSpPr>
        <p:spPr>
          <a:xfrm>
            <a:off x="3423283" y="1622335"/>
            <a:ext cx="1310135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1997</a:t>
            </a: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88" name="Google Shape;488;p37"/>
          <p:cNvSpPr txBox="1"/>
          <p:nvPr/>
        </p:nvSpPr>
        <p:spPr>
          <a:xfrm>
            <a:off x="5061140" y="3592124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90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89" name="Google Shape;489;p37"/>
          <p:cNvSpPr/>
          <p:nvPr/>
        </p:nvSpPr>
        <p:spPr>
          <a:xfrm rot="-5398611">
            <a:off x="5671792" y="2776952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0" name="Google Shape;490;p37"/>
          <p:cNvSpPr txBox="1"/>
          <p:nvPr/>
        </p:nvSpPr>
        <p:spPr>
          <a:xfrm>
            <a:off x="5351045" y="1617997"/>
            <a:ext cx="1310135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2006</a:t>
            </a: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92" name="Google Shape;492;p37"/>
          <p:cNvSpPr txBox="1"/>
          <p:nvPr/>
        </p:nvSpPr>
        <p:spPr>
          <a:xfrm>
            <a:off x="6990527" y="3592124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91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93" name="Google Shape;493;p37"/>
          <p:cNvSpPr/>
          <p:nvPr/>
        </p:nvSpPr>
        <p:spPr>
          <a:xfrm rot="-5398611">
            <a:off x="7601171" y="2776952"/>
            <a:ext cx="742500" cy="739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4" name="Google Shape;494;p37"/>
          <p:cNvSpPr txBox="1"/>
          <p:nvPr/>
        </p:nvSpPr>
        <p:spPr>
          <a:xfrm>
            <a:off x="7310465" y="1611361"/>
            <a:ext cx="1250154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2013</a:t>
            </a: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cxnSp>
        <p:nvCxnSpPr>
          <p:cNvPr id="495" name="Google Shape;495;p37"/>
          <p:cNvCxnSpPr>
            <a:stCxn id="481" idx="4"/>
            <a:endCxn id="485" idx="0"/>
          </p:cNvCxnSpPr>
          <p:nvPr/>
        </p:nvCxnSpPr>
        <p:spPr>
          <a:xfrm>
            <a:off x="2554009" y="3146702"/>
            <a:ext cx="118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37"/>
          <p:cNvCxnSpPr>
            <a:stCxn id="485" idx="4"/>
            <a:endCxn id="489" idx="0"/>
          </p:cNvCxnSpPr>
          <p:nvPr/>
        </p:nvCxnSpPr>
        <p:spPr>
          <a:xfrm>
            <a:off x="4483400" y="3146702"/>
            <a:ext cx="118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37"/>
          <p:cNvCxnSpPr>
            <a:stCxn id="489" idx="4"/>
            <a:endCxn id="493" idx="0"/>
          </p:cNvCxnSpPr>
          <p:nvPr/>
        </p:nvCxnSpPr>
        <p:spPr>
          <a:xfrm>
            <a:off x="6412792" y="3146702"/>
            <a:ext cx="118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0" name="Google Shape;5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996552">
            <a:off x="8148618" y="1025671"/>
            <a:ext cx="596077" cy="66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7"/>
          <p:cNvSpPr/>
          <p:nvPr/>
        </p:nvSpPr>
        <p:spPr>
          <a:xfrm>
            <a:off x="7883730" y="2958896"/>
            <a:ext cx="177382" cy="375638"/>
          </a:xfrm>
          <a:custGeom>
            <a:avLst/>
            <a:gdLst/>
            <a:ahLst/>
            <a:cxnLst/>
            <a:rect l="l" t="t" r="r" b="b"/>
            <a:pathLst>
              <a:path w="6577" h="13928" extrusionOk="0">
                <a:moveTo>
                  <a:pt x="3288" y="2358"/>
                </a:moveTo>
                <a:cubicBezTo>
                  <a:pt x="3599" y="2358"/>
                  <a:pt x="3847" y="2606"/>
                  <a:pt x="3847" y="2885"/>
                </a:cubicBezTo>
                <a:lnTo>
                  <a:pt x="3847" y="3444"/>
                </a:lnTo>
                <a:lnTo>
                  <a:pt x="2761" y="3444"/>
                </a:lnTo>
                <a:lnTo>
                  <a:pt x="2761" y="2885"/>
                </a:lnTo>
                <a:cubicBezTo>
                  <a:pt x="2761" y="2606"/>
                  <a:pt x="3009" y="2358"/>
                  <a:pt x="3288" y="2358"/>
                </a:cubicBezTo>
                <a:close/>
                <a:moveTo>
                  <a:pt x="3847" y="3971"/>
                </a:moveTo>
                <a:lnTo>
                  <a:pt x="3847" y="5088"/>
                </a:lnTo>
                <a:lnTo>
                  <a:pt x="2761" y="5088"/>
                </a:lnTo>
                <a:lnTo>
                  <a:pt x="2761" y="3971"/>
                </a:lnTo>
                <a:close/>
                <a:moveTo>
                  <a:pt x="3847" y="5615"/>
                </a:moveTo>
                <a:lnTo>
                  <a:pt x="3847" y="6701"/>
                </a:lnTo>
                <a:lnTo>
                  <a:pt x="2761" y="6701"/>
                </a:lnTo>
                <a:lnTo>
                  <a:pt x="2761" y="5615"/>
                </a:lnTo>
                <a:close/>
                <a:moveTo>
                  <a:pt x="3847" y="7259"/>
                </a:moveTo>
                <a:lnTo>
                  <a:pt x="3847" y="8345"/>
                </a:lnTo>
                <a:lnTo>
                  <a:pt x="2761" y="8345"/>
                </a:lnTo>
                <a:lnTo>
                  <a:pt x="2761" y="7259"/>
                </a:lnTo>
                <a:close/>
                <a:moveTo>
                  <a:pt x="3847" y="8903"/>
                </a:moveTo>
                <a:lnTo>
                  <a:pt x="3847" y="9989"/>
                </a:lnTo>
                <a:lnTo>
                  <a:pt x="2761" y="9989"/>
                </a:lnTo>
                <a:lnTo>
                  <a:pt x="2761" y="8903"/>
                </a:lnTo>
                <a:close/>
                <a:moveTo>
                  <a:pt x="3847" y="10516"/>
                </a:moveTo>
                <a:lnTo>
                  <a:pt x="3847" y="11074"/>
                </a:lnTo>
                <a:cubicBezTo>
                  <a:pt x="3847" y="11384"/>
                  <a:pt x="3599" y="11633"/>
                  <a:pt x="3288" y="11633"/>
                </a:cubicBezTo>
                <a:cubicBezTo>
                  <a:pt x="3009" y="11633"/>
                  <a:pt x="2761" y="11384"/>
                  <a:pt x="2761" y="11074"/>
                </a:cubicBezTo>
                <a:lnTo>
                  <a:pt x="2761" y="10516"/>
                </a:lnTo>
                <a:close/>
                <a:moveTo>
                  <a:pt x="311" y="0"/>
                </a:moveTo>
                <a:cubicBezTo>
                  <a:pt x="155" y="0"/>
                  <a:pt x="31" y="125"/>
                  <a:pt x="31" y="280"/>
                </a:cubicBezTo>
                <a:cubicBezTo>
                  <a:pt x="31" y="435"/>
                  <a:pt x="155" y="559"/>
                  <a:pt x="311" y="559"/>
                </a:cubicBezTo>
                <a:cubicBezTo>
                  <a:pt x="1334" y="559"/>
                  <a:pt x="2172" y="1334"/>
                  <a:pt x="2513" y="2141"/>
                </a:cubicBezTo>
                <a:cubicBezTo>
                  <a:pt x="2327" y="2327"/>
                  <a:pt x="2203" y="2606"/>
                  <a:pt x="2203" y="2885"/>
                </a:cubicBezTo>
                <a:lnTo>
                  <a:pt x="1489" y="2885"/>
                </a:lnTo>
                <a:lnTo>
                  <a:pt x="497" y="1893"/>
                </a:lnTo>
                <a:cubicBezTo>
                  <a:pt x="435" y="1831"/>
                  <a:pt x="365" y="1800"/>
                  <a:pt x="295" y="1800"/>
                </a:cubicBezTo>
                <a:cubicBezTo>
                  <a:pt x="225" y="1800"/>
                  <a:pt x="155" y="1831"/>
                  <a:pt x="93" y="1893"/>
                </a:cubicBezTo>
                <a:cubicBezTo>
                  <a:pt x="0" y="1986"/>
                  <a:pt x="0" y="2172"/>
                  <a:pt x="93" y="2265"/>
                </a:cubicBezTo>
                <a:lnTo>
                  <a:pt x="1179" y="3350"/>
                </a:lnTo>
                <a:cubicBezTo>
                  <a:pt x="1241" y="3413"/>
                  <a:pt x="1303" y="3444"/>
                  <a:pt x="1396" y="3444"/>
                </a:cubicBezTo>
                <a:lnTo>
                  <a:pt x="2203" y="3444"/>
                </a:lnTo>
                <a:lnTo>
                  <a:pt x="2203" y="3568"/>
                </a:lnTo>
                <a:lnTo>
                  <a:pt x="1582" y="3971"/>
                </a:lnTo>
                <a:lnTo>
                  <a:pt x="838" y="3971"/>
                </a:lnTo>
                <a:cubicBezTo>
                  <a:pt x="683" y="3971"/>
                  <a:pt x="559" y="4095"/>
                  <a:pt x="559" y="4250"/>
                </a:cubicBezTo>
                <a:cubicBezTo>
                  <a:pt x="559" y="4405"/>
                  <a:pt x="683" y="4529"/>
                  <a:pt x="838" y="4529"/>
                </a:cubicBezTo>
                <a:lnTo>
                  <a:pt x="1644" y="4529"/>
                </a:lnTo>
                <a:cubicBezTo>
                  <a:pt x="1706" y="4529"/>
                  <a:pt x="1768" y="4498"/>
                  <a:pt x="1800" y="4467"/>
                </a:cubicBezTo>
                <a:lnTo>
                  <a:pt x="2203" y="4219"/>
                </a:lnTo>
                <a:lnTo>
                  <a:pt x="2203" y="5181"/>
                </a:lnTo>
                <a:lnTo>
                  <a:pt x="1582" y="5615"/>
                </a:lnTo>
                <a:lnTo>
                  <a:pt x="838" y="5615"/>
                </a:lnTo>
                <a:cubicBezTo>
                  <a:pt x="683" y="5615"/>
                  <a:pt x="559" y="5739"/>
                  <a:pt x="559" y="5894"/>
                </a:cubicBezTo>
                <a:cubicBezTo>
                  <a:pt x="559" y="6049"/>
                  <a:pt x="683" y="6142"/>
                  <a:pt x="838" y="6142"/>
                </a:cubicBezTo>
                <a:lnTo>
                  <a:pt x="1644" y="6142"/>
                </a:lnTo>
                <a:cubicBezTo>
                  <a:pt x="1706" y="6142"/>
                  <a:pt x="1768" y="6142"/>
                  <a:pt x="1800" y="6111"/>
                </a:cubicBezTo>
                <a:lnTo>
                  <a:pt x="2203" y="5832"/>
                </a:lnTo>
                <a:lnTo>
                  <a:pt x="2203" y="6825"/>
                </a:lnTo>
                <a:lnTo>
                  <a:pt x="1582" y="7259"/>
                </a:lnTo>
                <a:lnTo>
                  <a:pt x="838" y="7259"/>
                </a:lnTo>
                <a:cubicBezTo>
                  <a:pt x="683" y="7259"/>
                  <a:pt x="559" y="7352"/>
                  <a:pt x="559" y="7507"/>
                </a:cubicBezTo>
                <a:cubicBezTo>
                  <a:pt x="559" y="7662"/>
                  <a:pt x="683" y="7786"/>
                  <a:pt x="838" y="7786"/>
                </a:cubicBezTo>
                <a:lnTo>
                  <a:pt x="1644" y="7786"/>
                </a:lnTo>
                <a:cubicBezTo>
                  <a:pt x="1706" y="7786"/>
                  <a:pt x="1768" y="7786"/>
                  <a:pt x="1800" y="7755"/>
                </a:cubicBezTo>
                <a:lnTo>
                  <a:pt x="2203" y="7476"/>
                </a:lnTo>
                <a:lnTo>
                  <a:pt x="2203" y="8469"/>
                </a:lnTo>
                <a:lnTo>
                  <a:pt x="1582" y="8872"/>
                </a:lnTo>
                <a:lnTo>
                  <a:pt x="838" y="8872"/>
                </a:lnTo>
                <a:cubicBezTo>
                  <a:pt x="683" y="8872"/>
                  <a:pt x="559" y="8996"/>
                  <a:pt x="559" y="9151"/>
                </a:cubicBezTo>
                <a:cubicBezTo>
                  <a:pt x="559" y="9306"/>
                  <a:pt x="683" y="9430"/>
                  <a:pt x="838" y="9430"/>
                </a:cubicBezTo>
                <a:lnTo>
                  <a:pt x="1644" y="9430"/>
                </a:lnTo>
                <a:cubicBezTo>
                  <a:pt x="1706" y="9430"/>
                  <a:pt x="1768" y="9399"/>
                  <a:pt x="1800" y="9368"/>
                </a:cubicBezTo>
                <a:lnTo>
                  <a:pt x="2203" y="9120"/>
                </a:lnTo>
                <a:lnTo>
                  <a:pt x="2203" y="10082"/>
                </a:lnTo>
                <a:lnTo>
                  <a:pt x="1582" y="10516"/>
                </a:lnTo>
                <a:lnTo>
                  <a:pt x="838" y="10516"/>
                </a:lnTo>
                <a:cubicBezTo>
                  <a:pt x="683" y="10516"/>
                  <a:pt x="559" y="10640"/>
                  <a:pt x="559" y="10795"/>
                </a:cubicBezTo>
                <a:cubicBezTo>
                  <a:pt x="559" y="10919"/>
                  <a:pt x="683" y="11043"/>
                  <a:pt x="838" y="11043"/>
                </a:cubicBezTo>
                <a:lnTo>
                  <a:pt x="1644" y="11043"/>
                </a:lnTo>
                <a:cubicBezTo>
                  <a:pt x="1706" y="11043"/>
                  <a:pt x="1768" y="11043"/>
                  <a:pt x="1800" y="11012"/>
                </a:cubicBezTo>
                <a:lnTo>
                  <a:pt x="2203" y="10733"/>
                </a:lnTo>
                <a:lnTo>
                  <a:pt x="2203" y="11043"/>
                </a:lnTo>
                <a:cubicBezTo>
                  <a:pt x="2203" y="11105"/>
                  <a:pt x="2203" y="11167"/>
                  <a:pt x="2203" y="11198"/>
                </a:cubicBezTo>
                <a:lnTo>
                  <a:pt x="1737" y="11664"/>
                </a:lnTo>
                <a:cubicBezTo>
                  <a:pt x="1675" y="11726"/>
                  <a:pt x="1644" y="11788"/>
                  <a:pt x="1644" y="11881"/>
                </a:cubicBezTo>
                <a:lnTo>
                  <a:pt x="1644" y="13680"/>
                </a:lnTo>
                <a:cubicBezTo>
                  <a:pt x="1644" y="13835"/>
                  <a:pt x="1768" y="13928"/>
                  <a:pt x="1924" y="13928"/>
                </a:cubicBezTo>
                <a:cubicBezTo>
                  <a:pt x="2079" y="13928"/>
                  <a:pt x="2203" y="13835"/>
                  <a:pt x="2203" y="13680"/>
                </a:cubicBezTo>
                <a:lnTo>
                  <a:pt x="2203" y="11974"/>
                </a:lnTo>
                <a:lnTo>
                  <a:pt x="2451" y="11726"/>
                </a:lnTo>
                <a:cubicBezTo>
                  <a:pt x="2637" y="11974"/>
                  <a:pt x="2947" y="12129"/>
                  <a:pt x="3288" y="12129"/>
                </a:cubicBezTo>
                <a:cubicBezTo>
                  <a:pt x="3630" y="12129"/>
                  <a:pt x="3940" y="12005"/>
                  <a:pt x="4126" y="11726"/>
                </a:cubicBezTo>
                <a:lnTo>
                  <a:pt x="4374" y="11974"/>
                </a:lnTo>
                <a:lnTo>
                  <a:pt x="4374" y="13680"/>
                </a:lnTo>
                <a:cubicBezTo>
                  <a:pt x="4374" y="13835"/>
                  <a:pt x="4498" y="13928"/>
                  <a:pt x="4653" y="13928"/>
                </a:cubicBezTo>
                <a:cubicBezTo>
                  <a:pt x="4808" y="13928"/>
                  <a:pt x="4932" y="13835"/>
                  <a:pt x="4932" y="13680"/>
                </a:cubicBezTo>
                <a:lnTo>
                  <a:pt x="4932" y="11881"/>
                </a:lnTo>
                <a:cubicBezTo>
                  <a:pt x="4932" y="11788"/>
                  <a:pt x="4901" y="11726"/>
                  <a:pt x="4839" y="11664"/>
                </a:cubicBezTo>
                <a:lnTo>
                  <a:pt x="4374" y="11198"/>
                </a:lnTo>
                <a:cubicBezTo>
                  <a:pt x="4374" y="11136"/>
                  <a:pt x="4374" y="11105"/>
                  <a:pt x="4374" y="11043"/>
                </a:cubicBezTo>
                <a:lnTo>
                  <a:pt x="4374" y="10733"/>
                </a:lnTo>
                <a:lnTo>
                  <a:pt x="4777" y="11012"/>
                </a:lnTo>
                <a:cubicBezTo>
                  <a:pt x="4808" y="11043"/>
                  <a:pt x="4870" y="11043"/>
                  <a:pt x="4932" y="11043"/>
                </a:cubicBezTo>
                <a:lnTo>
                  <a:pt x="5739" y="11043"/>
                </a:lnTo>
                <a:cubicBezTo>
                  <a:pt x="5894" y="11043"/>
                  <a:pt x="6018" y="10919"/>
                  <a:pt x="6018" y="10795"/>
                </a:cubicBezTo>
                <a:cubicBezTo>
                  <a:pt x="6018" y="10640"/>
                  <a:pt x="5894" y="10516"/>
                  <a:pt x="5739" y="10516"/>
                </a:cubicBezTo>
                <a:lnTo>
                  <a:pt x="4994" y="10516"/>
                </a:lnTo>
                <a:lnTo>
                  <a:pt x="4374" y="10082"/>
                </a:lnTo>
                <a:lnTo>
                  <a:pt x="4374" y="9120"/>
                </a:lnTo>
                <a:lnTo>
                  <a:pt x="4777" y="9368"/>
                </a:lnTo>
                <a:cubicBezTo>
                  <a:pt x="4808" y="9399"/>
                  <a:pt x="4870" y="9430"/>
                  <a:pt x="4932" y="9430"/>
                </a:cubicBezTo>
                <a:lnTo>
                  <a:pt x="5739" y="9430"/>
                </a:lnTo>
                <a:cubicBezTo>
                  <a:pt x="5894" y="9430"/>
                  <a:pt x="6018" y="9306"/>
                  <a:pt x="6018" y="9151"/>
                </a:cubicBezTo>
                <a:cubicBezTo>
                  <a:pt x="6018" y="8996"/>
                  <a:pt x="5894" y="8872"/>
                  <a:pt x="5739" y="8872"/>
                </a:cubicBezTo>
                <a:lnTo>
                  <a:pt x="4994" y="8872"/>
                </a:lnTo>
                <a:lnTo>
                  <a:pt x="4374" y="8469"/>
                </a:lnTo>
                <a:lnTo>
                  <a:pt x="4374" y="7476"/>
                </a:lnTo>
                <a:lnTo>
                  <a:pt x="4777" y="7755"/>
                </a:lnTo>
                <a:cubicBezTo>
                  <a:pt x="4808" y="7786"/>
                  <a:pt x="4870" y="7786"/>
                  <a:pt x="4932" y="7786"/>
                </a:cubicBezTo>
                <a:lnTo>
                  <a:pt x="5739" y="7786"/>
                </a:lnTo>
                <a:cubicBezTo>
                  <a:pt x="5894" y="7786"/>
                  <a:pt x="6018" y="7662"/>
                  <a:pt x="6018" y="7507"/>
                </a:cubicBezTo>
                <a:cubicBezTo>
                  <a:pt x="6018" y="7352"/>
                  <a:pt x="5894" y="7259"/>
                  <a:pt x="5739" y="7259"/>
                </a:cubicBezTo>
                <a:lnTo>
                  <a:pt x="4994" y="7259"/>
                </a:lnTo>
                <a:lnTo>
                  <a:pt x="4374" y="6825"/>
                </a:lnTo>
                <a:lnTo>
                  <a:pt x="4374" y="5832"/>
                </a:lnTo>
                <a:lnTo>
                  <a:pt x="4777" y="6111"/>
                </a:lnTo>
                <a:cubicBezTo>
                  <a:pt x="4808" y="6142"/>
                  <a:pt x="4870" y="6142"/>
                  <a:pt x="4932" y="6142"/>
                </a:cubicBezTo>
                <a:lnTo>
                  <a:pt x="5739" y="6142"/>
                </a:lnTo>
                <a:cubicBezTo>
                  <a:pt x="5894" y="6142"/>
                  <a:pt x="6018" y="6018"/>
                  <a:pt x="6018" y="5894"/>
                </a:cubicBezTo>
                <a:cubicBezTo>
                  <a:pt x="6018" y="5739"/>
                  <a:pt x="5894" y="5615"/>
                  <a:pt x="5739" y="5615"/>
                </a:cubicBezTo>
                <a:lnTo>
                  <a:pt x="4994" y="5615"/>
                </a:lnTo>
                <a:lnTo>
                  <a:pt x="4374" y="5181"/>
                </a:lnTo>
                <a:lnTo>
                  <a:pt x="4374" y="4219"/>
                </a:lnTo>
                <a:lnTo>
                  <a:pt x="4777" y="4467"/>
                </a:lnTo>
                <a:cubicBezTo>
                  <a:pt x="4808" y="4498"/>
                  <a:pt x="4870" y="4529"/>
                  <a:pt x="4932" y="4529"/>
                </a:cubicBezTo>
                <a:lnTo>
                  <a:pt x="5739" y="4529"/>
                </a:lnTo>
                <a:cubicBezTo>
                  <a:pt x="5894" y="4529"/>
                  <a:pt x="6018" y="4405"/>
                  <a:pt x="6018" y="4250"/>
                </a:cubicBezTo>
                <a:cubicBezTo>
                  <a:pt x="6018" y="4095"/>
                  <a:pt x="5894" y="3971"/>
                  <a:pt x="5739" y="3971"/>
                </a:cubicBezTo>
                <a:lnTo>
                  <a:pt x="4994" y="3971"/>
                </a:lnTo>
                <a:lnTo>
                  <a:pt x="4374" y="3568"/>
                </a:lnTo>
                <a:lnTo>
                  <a:pt x="4374" y="3444"/>
                </a:lnTo>
                <a:lnTo>
                  <a:pt x="5212" y="3444"/>
                </a:lnTo>
                <a:cubicBezTo>
                  <a:pt x="5274" y="3444"/>
                  <a:pt x="5336" y="3413"/>
                  <a:pt x="5398" y="3350"/>
                </a:cubicBezTo>
                <a:lnTo>
                  <a:pt x="6483" y="2265"/>
                </a:lnTo>
                <a:cubicBezTo>
                  <a:pt x="6576" y="2172"/>
                  <a:pt x="6576" y="1986"/>
                  <a:pt x="6483" y="1893"/>
                </a:cubicBezTo>
                <a:cubicBezTo>
                  <a:pt x="6437" y="1831"/>
                  <a:pt x="6367" y="1800"/>
                  <a:pt x="6297" y="1800"/>
                </a:cubicBezTo>
                <a:cubicBezTo>
                  <a:pt x="6228" y="1800"/>
                  <a:pt x="6158" y="1831"/>
                  <a:pt x="6111" y="1893"/>
                </a:cubicBezTo>
                <a:lnTo>
                  <a:pt x="5088" y="2885"/>
                </a:lnTo>
                <a:lnTo>
                  <a:pt x="4374" y="2885"/>
                </a:lnTo>
                <a:cubicBezTo>
                  <a:pt x="4374" y="2606"/>
                  <a:pt x="4281" y="2327"/>
                  <a:pt x="4064" y="2141"/>
                </a:cubicBezTo>
                <a:cubicBezTo>
                  <a:pt x="4436" y="1334"/>
                  <a:pt x="5243" y="559"/>
                  <a:pt x="6297" y="559"/>
                </a:cubicBezTo>
                <a:cubicBezTo>
                  <a:pt x="6452" y="559"/>
                  <a:pt x="6576" y="435"/>
                  <a:pt x="6576" y="280"/>
                </a:cubicBezTo>
                <a:cubicBezTo>
                  <a:pt x="6576" y="125"/>
                  <a:pt x="6452" y="0"/>
                  <a:pt x="6297" y="0"/>
                </a:cubicBezTo>
                <a:cubicBezTo>
                  <a:pt x="5181" y="0"/>
                  <a:pt x="4126" y="745"/>
                  <a:pt x="3599" y="1862"/>
                </a:cubicBezTo>
                <a:cubicBezTo>
                  <a:pt x="3506" y="1831"/>
                  <a:pt x="3413" y="1800"/>
                  <a:pt x="3288" y="1800"/>
                </a:cubicBezTo>
                <a:cubicBezTo>
                  <a:pt x="3195" y="1800"/>
                  <a:pt x="3102" y="1831"/>
                  <a:pt x="2978" y="1862"/>
                </a:cubicBezTo>
                <a:cubicBezTo>
                  <a:pt x="2482" y="745"/>
                  <a:pt x="1396" y="0"/>
                  <a:pt x="3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02" name="Google Shape;502;p37"/>
          <p:cNvGrpSpPr/>
          <p:nvPr/>
        </p:nvGrpSpPr>
        <p:grpSpPr>
          <a:xfrm>
            <a:off x="5854324" y="2988647"/>
            <a:ext cx="377337" cy="316142"/>
            <a:chOff x="5598928" y="1449132"/>
            <a:chExt cx="377337" cy="316142"/>
          </a:xfrm>
        </p:grpSpPr>
        <p:sp>
          <p:nvSpPr>
            <p:cNvPr id="503" name="Google Shape;503;p37"/>
            <p:cNvSpPr/>
            <p:nvPr/>
          </p:nvSpPr>
          <p:spPr>
            <a:xfrm>
              <a:off x="5839042" y="1640727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79" y="558"/>
                  </a:cubicBezTo>
                  <a:cubicBezTo>
                    <a:pt x="404" y="558"/>
                    <a:pt x="528" y="434"/>
                    <a:pt x="528" y="279"/>
                  </a:cubicBez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721075" y="1640727"/>
              <a:ext cx="15076" cy="1507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5702681" y="1668938"/>
              <a:ext cx="25109" cy="66346"/>
            </a:xfrm>
            <a:custGeom>
              <a:avLst/>
              <a:gdLst/>
              <a:ahLst/>
              <a:cxnLst/>
              <a:rect l="l" t="t" r="r" b="b"/>
              <a:pathLst>
                <a:path w="931" h="2460" extrusionOk="0">
                  <a:moveTo>
                    <a:pt x="637" y="1"/>
                  </a:moveTo>
                  <a:cubicBezTo>
                    <a:pt x="510" y="1"/>
                    <a:pt x="398" y="66"/>
                    <a:pt x="372" y="195"/>
                  </a:cubicBezTo>
                  <a:cubicBezTo>
                    <a:pt x="31" y="1156"/>
                    <a:pt x="0" y="1870"/>
                    <a:pt x="62" y="2242"/>
                  </a:cubicBezTo>
                  <a:cubicBezTo>
                    <a:pt x="93" y="2366"/>
                    <a:pt x="217" y="2459"/>
                    <a:pt x="341" y="2459"/>
                  </a:cubicBezTo>
                  <a:cubicBezTo>
                    <a:pt x="496" y="2459"/>
                    <a:pt x="652" y="2304"/>
                    <a:pt x="620" y="2149"/>
                  </a:cubicBezTo>
                  <a:cubicBezTo>
                    <a:pt x="558" y="1901"/>
                    <a:pt x="589" y="1280"/>
                    <a:pt x="869" y="350"/>
                  </a:cubicBezTo>
                  <a:cubicBezTo>
                    <a:pt x="931" y="226"/>
                    <a:pt x="838" y="71"/>
                    <a:pt x="714" y="9"/>
                  </a:cubicBezTo>
                  <a:cubicBezTo>
                    <a:pt x="688" y="4"/>
                    <a:pt x="662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5847402" y="1668938"/>
              <a:ext cx="24300" cy="66346"/>
            </a:xfrm>
            <a:custGeom>
              <a:avLst/>
              <a:gdLst/>
              <a:ahLst/>
              <a:cxnLst/>
              <a:rect l="l" t="t" r="r" b="b"/>
              <a:pathLst>
                <a:path w="901" h="2460" extrusionOk="0">
                  <a:moveTo>
                    <a:pt x="295" y="1"/>
                  </a:moveTo>
                  <a:cubicBezTo>
                    <a:pt x="269" y="1"/>
                    <a:pt x="243" y="4"/>
                    <a:pt x="218" y="9"/>
                  </a:cubicBezTo>
                  <a:cubicBezTo>
                    <a:pt x="62" y="71"/>
                    <a:pt x="0" y="226"/>
                    <a:pt x="31" y="350"/>
                  </a:cubicBezTo>
                  <a:cubicBezTo>
                    <a:pt x="342" y="1280"/>
                    <a:pt x="342" y="1901"/>
                    <a:pt x="311" y="2149"/>
                  </a:cubicBezTo>
                  <a:cubicBezTo>
                    <a:pt x="280" y="2304"/>
                    <a:pt x="404" y="2459"/>
                    <a:pt x="590" y="2459"/>
                  </a:cubicBezTo>
                  <a:cubicBezTo>
                    <a:pt x="714" y="2459"/>
                    <a:pt x="838" y="2366"/>
                    <a:pt x="838" y="2242"/>
                  </a:cubicBezTo>
                  <a:cubicBezTo>
                    <a:pt x="900" y="1870"/>
                    <a:pt x="869" y="1156"/>
                    <a:pt x="559" y="195"/>
                  </a:cubicBezTo>
                  <a:cubicBezTo>
                    <a:pt x="533" y="66"/>
                    <a:pt x="421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5598928" y="1449132"/>
              <a:ext cx="377337" cy="316142"/>
            </a:xfrm>
            <a:custGeom>
              <a:avLst/>
              <a:gdLst/>
              <a:ahLst/>
              <a:cxnLst/>
              <a:rect l="l" t="t" r="r" b="b"/>
              <a:pathLst>
                <a:path w="13991" h="11722" extrusionOk="0">
                  <a:moveTo>
                    <a:pt x="6980" y="1676"/>
                  </a:moveTo>
                  <a:cubicBezTo>
                    <a:pt x="7725" y="1676"/>
                    <a:pt x="8345" y="2575"/>
                    <a:pt x="8345" y="3041"/>
                  </a:cubicBezTo>
                  <a:cubicBezTo>
                    <a:pt x="8345" y="3289"/>
                    <a:pt x="8128" y="3506"/>
                    <a:pt x="7911" y="3630"/>
                  </a:cubicBezTo>
                  <a:cubicBezTo>
                    <a:pt x="7662" y="3785"/>
                    <a:pt x="7321" y="3847"/>
                    <a:pt x="6980" y="3847"/>
                  </a:cubicBezTo>
                  <a:cubicBezTo>
                    <a:pt x="6670" y="3847"/>
                    <a:pt x="6329" y="3785"/>
                    <a:pt x="6049" y="3630"/>
                  </a:cubicBezTo>
                  <a:cubicBezTo>
                    <a:pt x="5770" y="3475"/>
                    <a:pt x="5615" y="3258"/>
                    <a:pt x="5615" y="3041"/>
                  </a:cubicBezTo>
                  <a:cubicBezTo>
                    <a:pt x="5615" y="2575"/>
                    <a:pt x="6236" y="1676"/>
                    <a:pt x="6980" y="1676"/>
                  </a:cubicBezTo>
                  <a:close/>
                  <a:moveTo>
                    <a:pt x="8004" y="4188"/>
                  </a:moveTo>
                  <a:cubicBezTo>
                    <a:pt x="8128" y="4312"/>
                    <a:pt x="8283" y="4498"/>
                    <a:pt x="8438" y="4716"/>
                  </a:cubicBezTo>
                  <a:cubicBezTo>
                    <a:pt x="8159" y="5987"/>
                    <a:pt x="7600" y="6856"/>
                    <a:pt x="6980" y="6856"/>
                  </a:cubicBezTo>
                  <a:cubicBezTo>
                    <a:pt x="6391" y="6856"/>
                    <a:pt x="5801" y="5987"/>
                    <a:pt x="5522" y="4716"/>
                  </a:cubicBezTo>
                  <a:cubicBezTo>
                    <a:pt x="5677" y="4529"/>
                    <a:pt x="5832" y="4343"/>
                    <a:pt x="5987" y="4188"/>
                  </a:cubicBezTo>
                  <a:cubicBezTo>
                    <a:pt x="6267" y="4312"/>
                    <a:pt x="6639" y="4405"/>
                    <a:pt x="6980" y="4405"/>
                  </a:cubicBezTo>
                  <a:cubicBezTo>
                    <a:pt x="7352" y="4405"/>
                    <a:pt x="7694" y="4312"/>
                    <a:pt x="8004" y="4188"/>
                  </a:cubicBezTo>
                  <a:close/>
                  <a:moveTo>
                    <a:pt x="6980" y="9213"/>
                  </a:moveTo>
                  <a:cubicBezTo>
                    <a:pt x="7197" y="9617"/>
                    <a:pt x="7414" y="9989"/>
                    <a:pt x="7662" y="10330"/>
                  </a:cubicBezTo>
                  <a:cubicBezTo>
                    <a:pt x="7445" y="10361"/>
                    <a:pt x="7228" y="10392"/>
                    <a:pt x="6980" y="10392"/>
                  </a:cubicBezTo>
                  <a:cubicBezTo>
                    <a:pt x="6763" y="10392"/>
                    <a:pt x="6515" y="10361"/>
                    <a:pt x="6298" y="10330"/>
                  </a:cubicBezTo>
                  <a:cubicBezTo>
                    <a:pt x="6546" y="9989"/>
                    <a:pt x="6763" y="9617"/>
                    <a:pt x="6980" y="9213"/>
                  </a:cubicBezTo>
                  <a:close/>
                  <a:moveTo>
                    <a:pt x="5119" y="5305"/>
                  </a:moveTo>
                  <a:cubicBezTo>
                    <a:pt x="5460" y="6453"/>
                    <a:pt x="6049" y="7197"/>
                    <a:pt x="6732" y="7352"/>
                  </a:cubicBezTo>
                  <a:lnTo>
                    <a:pt x="6732" y="8500"/>
                  </a:lnTo>
                  <a:cubicBezTo>
                    <a:pt x="6453" y="9151"/>
                    <a:pt x="6081" y="9772"/>
                    <a:pt x="5615" y="10299"/>
                  </a:cubicBezTo>
                  <a:cubicBezTo>
                    <a:pt x="5101" y="10862"/>
                    <a:pt x="4530" y="11174"/>
                    <a:pt x="4083" y="11174"/>
                  </a:cubicBezTo>
                  <a:cubicBezTo>
                    <a:pt x="3963" y="11174"/>
                    <a:pt x="3852" y="11151"/>
                    <a:pt x="3754" y="11106"/>
                  </a:cubicBezTo>
                  <a:cubicBezTo>
                    <a:pt x="3475" y="10981"/>
                    <a:pt x="3320" y="10485"/>
                    <a:pt x="3351" y="9803"/>
                  </a:cubicBezTo>
                  <a:cubicBezTo>
                    <a:pt x="3444" y="8407"/>
                    <a:pt x="4157" y="6825"/>
                    <a:pt x="4902" y="5615"/>
                  </a:cubicBezTo>
                  <a:cubicBezTo>
                    <a:pt x="4964" y="5522"/>
                    <a:pt x="5057" y="5398"/>
                    <a:pt x="5119" y="5305"/>
                  </a:cubicBezTo>
                  <a:close/>
                  <a:moveTo>
                    <a:pt x="8841" y="5305"/>
                  </a:moveTo>
                  <a:cubicBezTo>
                    <a:pt x="8934" y="5398"/>
                    <a:pt x="8996" y="5522"/>
                    <a:pt x="9058" y="5615"/>
                  </a:cubicBezTo>
                  <a:cubicBezTo>
                    <a:pt x="9803" y="6825"/>
                    <a:pt x="10547" y="8407"/>
                    <a:pt x="10609" y="9803"/>
                  </a:cubicBezTo>
                  <a:cubicBezTo>
                    <a:pt x="10640" y="10485"/>
                    <a:pt x="10516" y="10981"/>
                    <a:pt x="10237" y="11106"/>
                  </a:cubicBezTo>
                  <a:cubicBezTo>
                    <a:pt x="10139" y="11151"/>
                    <a:pt x="10028" y="11174"/>
                    <a:pt x="9909" y="11174"/>
                  </a:cubicBezTo>
                  <a:cubicBezTo>
                    <a:pt x="9462" y="11174"/>
                    <a:pt x="8890" y="10862"/>
                    <a:pt x="8376" y="10299"/>
                  </a:cubicBezTo>
                  <a:cubicBezTo>
                    <a:pt x="7880" y="9772"/>
                    <a:pt x="7538" y="9151"/>
                    <a:pt x="7259" y="8500"/>
                  </a:cubicBezTo>
                  <a:lnTo>
                    <a:pt x="7259" y="7352"/>
                  </a:lnTo>
                  <a:cubicBezTo>
                    <a:pt x="7942" y="7197"/>
                    <a:pt x="8500" y="6453"/>
                    <a:pt x="8841" y="5305"/>
                  </a:cubicBezTo>
                  <a:close/>
                  <a:moveTo>
                    <a:pt x="7011" y="1"/>
                  </a:moveTo>
                  <a:cubicBezTo>
                    <a:pt x="6856" y="1"/>
                    <a:pt x="6732" y="125"/>
                    <a:pt x="6732" y="280"/>
                  </a:cubicBezTo>
                  <a:lnTo>
                    <a:pt x="6732" y="1148"/>
                  </a:lnTo>
                  <a:cubicBezTo>
                    <a:pt x="5801" y="1335"/>
                    <a:pt x="5088" y="2358"/>
                    <a:pt x="5088" y="3041"/>
                  </a:cubicBezTo>
                  <a:cubicBezTo>
                    <a:pt x="5088" y="3227"/>
                    <a:pt x="5150" y="3382"/>
                    <a:pt x="5243" y="3568"/>
                  </a:cubicBezTo>
                  <a:lnTo>
                    <a:pt x="3413" y="2823"/>
                  </a:lnTo>
                  <a:lnTo>
                    <a:pt x="2917" y="1303"/>
                  </a:lnTo>
                  <a:cubicBezTo>
                    <a:pt x="2868" y="1207"/>
                    <a:pt x="2763" y="1129"/>
                    <a:pt x="2645" y="1129"/>
                  </a:cubicBezTo>
                  <a:cubicBezTo>
                    <a:pt x="2612" y="1129"/>
                    <a:pt x="2578" y="1135"/>
                    <a:pt x="2544" y="1148"/>
                  </a:cubicBezTo>
                  <a:cubicBezTo>
                    <a:pt x="2420" y="1179"/>
                    <a:pt x="2327" y="1335"/>
                    <a:pt x="2389" y="1490"/>
                  </a:cubicBezTo>
                  <a:lnTo>
                    <a:pt x="2917" y="3134"/>
                  </a:lnTo>
                  <a:cubicBezTo>
                    <a:pt x="2948" y="3196"/>
                    <a:pt x="3010" y="3258"/>
                    <a:pt x="3103" y="3289"/>
                  </a:cubicBezTo>
                  <a:lnTo>
                    <a:pt x="5274" y="4157"/>
                  </a:lnTo>
                  <a:cubicBezTo>
                    <a:pt x="5026" y="4498"/>
                    <a:pt x="4747" y="4840"/>
                    <a:pt x="4530" y="5212"/>
                  </a:cubicBezTo>
                  <a:lnTo>
                    <a:pt x="2761" y="5212"/>
                  </a:lnTo>
                  <a:lnTo>
                    <a:pt x="1738" y="4219"/>
                  </a:lnTo>
                  <a:cubicBezTo>
                    <a:pt x="1707" y="4157"/>
                    <a:pt x="1614" y="4126"/>
                    <a:pt x="1552" y="4126"/>
                  </a:cubicBezTo>
                  <a:lnTo>
                    <a:pt x="311" y="4126"/>
                  </a:lnTo>
                  <a:cubicBezTo>
                    <a:pt x="156" y="4126"/>
                    <a:pt x="32" y="4250"/>
                    <a:pt x="32" y="4405"/>
                  </a:cubicBezTo>
                  <a:cubicBezTo>
                    <a:pt x="32" y="4560"/>
                    <a:pt x="156" y="4654"/>
                    <a:pt x="311" y="4654"/>
                  </a:cubicBezTo>
                  <a:lnTo>
                    <a:pt x="1428" y="4654"/>
                  </a:lnTo>
                  <a:lnTo>
                    <a:pt x="2451" y="5677"/>
                  </a:lnTo>
                  <a:cubicBezTo>
                    <a:pt x="2482" y="5739"/>
                    <a:pt x="2575" y="5770"/>
                    <a:pt x="2637" y="5770"/>
                  </a:cubicBezTo>
                  <a:lnTo>
                    <a:pt x="4188" y="5770"/>
                  </a:lnTo>
                  <a:cubicBezTo>
                    <a:pt x="4033" y="6080"/>
                    <a:pt x="3847" y="6391"/>
                    <a:pt x="3692" y="6732"/>
                  </a:cubicBezTo>
                  <a:lnTo>
                    <a:pt x="1986" y="7414"/>
                  </a:lnTo>
                  <a:cubicBezTo>
                    <a:pt x="1893" y="7445"/>
                    <a:pt x="1831" y="7507"/>
                    <a:pt x="1831" y="7631"/>
                  </a:cubicBezTo>
                  <a:lnTo>
                    <a:pt x="1583" y="9089"/>
                  </a:lnTo>
                  <a:lnTo>
                    <a:pt x="218" y="9586"/>
                  </a:lnTo>
                  <a:cubicBezTo>
                    <a:pt x="63" y="9617"/>
                    <a:pt x="1" y="9772"/>
                    <a:pt x="32" y="9927"/>
                  </a:cubicBezTo>
                  <a:cubicBezTo>
                    <a:pt x="78" y="10042"/>
                    <a:pt x="175" y="10106"/>
                    <a:pt x="285" y="10106"/>
                  </a:cubicBezTo>
                  <a:cubicBezTo>
                    <a:pt x="324" y="10106"/>
                    <a:pt x="364" y="10098"/>
                    <a:pt x="404" y="10082"/>
                  </a:cubicBezTo>
                  <a:lnTo>
                    <a:pt x="1924" y="9555"/>
                  </a:lnTo>
                  <a:cubicBezTo>
                    <a:pt x="2017" y="9524"/>
                    <a:pt x="2079" y="9430"/>
                    <a:pt x="2110" y="9337"/>
                  </a:cubicBezTo>
                  <a:lnTo>
                    <a:pt x="2358" y="7849"/>
                  </a:lnTo>
                  <a:lnTo>
                    <a:pt x="3382" y="7445"/>
                  </a:lnTo>
                  <a:lnTo>
                    <a:pt x="3382" y="7445"/>
                  </a:lnTo>
                  <a:cubicBezTo>
                    <a:pt x="3072" y="8252"/>
                    <a:pt x="2854" y="9089"/>
                    <a:pt x="2823" y="9772"/>
                  </a:cubicBezTo>
                  <a:cubicBezTo>
                    <a:pt x="2761" y="10702"/>
                    <a:pt x="3010" y="11354"/>
                    <a:pt x="3537" y="11602"/>
                  </a:cubicBezTo>
                  <a:cubicBezTo>
                    <a:pt x="3710" y="11685"/>
                    <a:pt x="3892" y="11722"/>
                    <a:pt x="4078" y="11722"/>
                  </a:cubicBezTo>
                  <a:cubicBezTo>
                    <a:pt x="4725" y="11722"/>
                    <a:pt x="5413" y="11277"/>
                    <a:pt x="5894" y="10795"/>
                  </a:cubicBezTo>
                  <a:cubicBezTo>
                    <a:pt x="6267" y="10888"/>
                    <a:pt x="6639" y="10919"/>
                    <a:pt x="7011" y="10919"/>
                  </a:cubicBezTo>
                  <a:cubicBezTo>
                    <a:pt x="7383" y="10919"/>
                    <a:pt x="7725" y="10888"/>
                    <a:pt x="8097" y="10795"/>
                  </a:cubicBezTo>
                  <a:cubicBezTo>
                    <a:pt x="8579" y="11277"/>
                    <a:pt x="9266" y="11722"/>
                    <a:pt x="9913" y="11722"/>
                  </a:cubicBezTo>
                  <a:cubicBezTo>
                    <a:pt x="10099" y="11722"/>
                    <a:pt x="10281" y="11685"/>
                    <a:pt x="10454" y="11602"/>
                  </a:cubicBezTo>
                  <a:cubicBezTo>
                    <a:pt x="10982" y="11385"/>
                    <a:pt x="11230" y="10733"/>
                    <a:pt x="11168" y="9772"/>
                  </a:cubicBezTo>
                  <a:cubicBezTo>
                    <a:pt x="11137" y="9089"/>
                    <a:pt x="10951" y="8283"/>
                    <a:pt x="10609" y="7476"/>
                  </a:cubicBezTo>
                  <a:lnTo>
                    <a:pt x="10609" y="7476"/>
                  </a:lnTo>
                  <a:lnTo>
                    <a:pt x="11664" y="7849"/>
                  </a:lnTo>
                  <a:lnTo>
                    <a:pt x="11881" y="9337"/>
                  </a:lnTo>
                  <a:cubicBezTo>
                    <a:pt x="11912" y="9430"/>
                    <a:pt x="11974" y="9524"/>
                    <a:pt x="12067" y="9555"/>
                  </a:cubicBezTo>
                  <a:lnTo>
                    <a:pt x="13587" y="10082"/>
                  </a:lnTo>
                  <a:cubicBezTo>
                    <a:pt x="13627" y="10098"/>
                    <a:pt x="13667" y="10106"/>
                    <a:pt x="13706" y="10106"/>
                  </a:cubicBezTo>
                  <a:cubicBezTo>
                    <a:pt x="13816" y="10106"/>
                    <a:pt x="13913" y="10042"/>
                    <a:pt x="13959" y="9927"/>
                  </a:cubicBezTo>
                  <a:cubicBezTo>
                    <a:pt x="13990" y="9803"/>
                    <a:pt x="13928" y="9617"/>
                    <a:pt x="13773" y="9586"/>
                  </a:cubicBezTo>
                  <a:lnTo>
                    <a:pt x="12408" y="9089"/>
                  </a:lnTo>
                  <a:lnTo>
                    <a:pt x="12160" y="7631"/>
                  </a:lnTo>
                  <a:cubicBezTo>
                    <a:pt x="12160" y="7507"/>
                    <a:pt x="12098" y="7445"/>
                    <a:pt x="12005" y="7414"/>
                  </a:cubicBezTo>
                  <a:lnTo>
                    <a:pt x="10330" y="6794"/>
                  </a:lnTo>
                  <a:cubicBezTo>
                    <a:pt x="10144" y="6422"/>
                    <a:pt x="9989" y="6080"/>
                    <a:pt x="9803" y="5770"/>
                  </a:cubicBezTo>
                  <a:lnTo>
                    <a:pt x="11354" y="5770"/>
                  </a:lnTo>
                  <a:cubicBezTo>
                    <a:pt x="11416" y="5770"/>
                    <a:pt x="11478" y="5739"/>
                    <a:pt x="11540" y="5677"/>
                  </a:cubicBezTo>
                  <a:lnTo>
                    <a:pt x="12564" y="4654"/>
                  </a:lnTo>
                  <a:lnTo>
                    <a:pt x="13680" y="4654"/>
                  </a:lnTo>
                  <a:cubicBezTo>
                    <a:pt x="13835" y="4654"/>
                    <a:pt x="13959" y="4529"/>
                    <a:pt x="13959" y="4405"/>
                  </a:cubicBezTo>
                  <a:cubicBezTo>
                    <a:pt x="13959" y="4250"/>
                    <a:pt x="13835" y="4126"/>
                    <a:pt x="13680" y="4126"/>
                  </a:cubicBezTo>
                  <a:lnTo>
                    <a:pt x="12439" y="4126"/>
                  </a:lnTo>
                  <a:cubicBezTo>
                    <a:pt x="12377" y="4126"/>
                    <a:pt x="12315" y="4157"/>
                    <a:pt x="12253" y="4219"/>
                  </a:cubicBezTo>
                  <a:lnTo>
                    <a:pt x="11230" y="5212"/>
                  </a:lnTo>
                  <a:lnTo>
                    <a:pt x="9462" y="5212"/>
                  </a:lnTo>
                  <a:cubicBezTo>
                    <a:pt x="9244" y="4840"/>
                    <a:pt x="8996" y="4498"/>
                    <a:pt x="8717" y="4157"/>
                  </a:cubicBezTo>
                  <a:lnTo>
                    <a:pt x="10920" y="3289"/>
                  </a:lnTo>
                  <a:cubicBezTo>
                    <a:pt x="10982" y="3258"/>
                    <a:pt x="11044" y="3196"/>
                    <a:pt x="11075" y="3134"/>
                  </a:cubicBezTo>
                  <a:lnTo>
                    <a:pt x="11602" y="1490"/>
                  </a:lnTo>
                  <a:cubicBezTo>
                    <a:pt x="11664" y="1335"/>
                    <a:pt x="11571" y="1179"/>
                    <a:pt x="11447" y="1148"/>
                  </a:cubicBezTo>
                  <a:cubicBezTo>
                    <a:pt x="11413" y="1135"/>
                    <a:pt x="11379" y="1129"/>
                    <a:pt x="11346" y="1129"/>
                  </a:cubicBezTo>
                  <a:cubicBezTo>
                    <a:pt x="11230" y="1129"/>
                    <a:pt x="11130" y="1207"/>
                    <a:pt x="11106" y="1303"/>
                  </a:cubicBezTo>
                  <a:lnTo>
                    <a:pt x="10578" y="2823"/>
                  </a:lnTo>
                  <a:lnTo>
                    <a:pt x="8748" y="3568"/>
                  </a:lnTo>
                  <a:cubicBezTo>
                    <a:pt x="8841" y="3382"/>
                    <a:pt x="8903" y="3227"/>
                    <a:pt x="8903" y="3041"/>
                  </a:cubicBezTo>
                  <a:cubicBezTo>
                    <a:pt x="8903" y="2358"/>
                    <a:pt x="8190" y="1335"/>
                    <a:pt x="7259" y="1148"/>
                  </a:cubicBezTo>
                  <a:lnTo>
                    <a:pt x="7259" y="280"/>
                  </a:lnTo>
                  <a:cubicBezTo>
                    <a:pt x="7259" y="125"/>
                    <a:pt x="7135" y="1"/>
                    <a:pt x="7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3924527" y="2958796"/>
            <a:ext cx="378173" cy="375827"/>
            <a:chOff x="4785755" y="2020357"/>
            <a:chExt cx="378173" cy="375827"/>
          </a:xfrm>
        </p:grpSpPr>
        <p:sp>
          <p:nvSpPr>
            <p:cNvPr id="509" name="Google Shape;509;p37"/>
            <p:cNvSpPr/>
            <p:nvPr/>
          </p:nvSpPr>
          <p:spPr>
            <a:xfrm>
              <a:off x="5011656" y="2227999"/>
              <a:ext cx="14240" cy="15076"/>
            </a:xfrm>
            <a:custGeom>
              <a:avLst/>
              <a:gdLst/>
              <a:ahLst/>
              <a:cxnLst/>
              <a:rect l="l" t="t" r="r" b="b"/>
              <a:pathLst>
                <a:path w="528" h="559" extrusionOk="0">
                  <a:moveTo>
                    <a:pt x="279" y="0"/>
                  </a:moveTo>
                  <a:cubicBezTo>
                    <a:pt x="124" y="0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4" y="559"/>
                    <a:pt x="527" y="435"/>
                    <a:pt x="527" y="280"/>
                  </a:cubicBezTo>
                  <a:cubicBezTo>
                    <a:pt x="527" y="125"/>
                    <a:pt x="43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5006640" y="2257153"/>
              <a:ext cx="26781" cy="73898"/>
            </a:xfrm>
            <a:custGeom>
              <a:avLst/>
              <a:gdLst/>
              <a:ahLst/>
              <a:cxnLst/>
              <a:rect l="l" t="t" r="r" b="b"/>
              <a:pathLst>
                <a:path w="993" h="2740" extrusionOk="0">
                  <a:moveTo>
                    <a:pt x="730" y="0"/>
                  </a:moveTo>
                  <a:cubicBezTo>
                    <a:pt x="715" y="0"/>
                    <a:pt x="699" y="2"/>
                    <a:pt x="682" y="5"/>
                  </a:cubicBezTo>
                  <a:cubicBezTo>
                    <a:pt x="527" y="5"/>
                    <a:pt x="403" y="129"/>
                    <a:pt x="434" y="284"/>
                  </a:cubicBezTo>
                  <a:cubicBezTo>
                    <a:pt x="434" y="470"/>
                    <a:pt x="465" y="657"/>
                    <a:pt x="465" y="843"/>
                  </a:cubicBezTo>
                  <a:cubicBezTo>
                    <a:pt x="465" y="1525"/>
                    <a:pt x="341" y="1990"/>
                    <a:pt x="93" y="2301"/>
                  </a:cubicBezTo>
                  <a:cubicBezTo>
                    <a:pt x="0" y="2394"/>
                    <a:pt x="31" y="2580"/>
                    <a:pt x="124" y="2673"/>
                  </a:cubicBezTo>
                  <a:cubicBezTo>
                    <a:pt x="182" y="2716"/>
                    <a:pt x="246" y="2739"/>
                    <a:pt x="311" y="2739"/>
                  </a:cubicBezTo>
                  <a:cubicBezTo>
                    <a:pt x="385" y="2739"/>
                    <a:pt x="461" y="2708"/>
                    <a:pt x="527" y="2642"/>
                  </a:cubicBezTo>
                  <a:cubicBezTo>
                    <a:pt x="838" y="2239"/>
                    <a:pt x="993" y="1649"/>
                    <a:pt x="993" y="843"/>
                  </a:cubicBezTo>
                  <a:cubicBezTo>
                    <a:pt x="993" y="626"/>
                    <a:pt x="993" y="439"/>
                    <a:pt x="962" y="222"/>
                  </a:cubicBezTo>
                  <a:cubicBezTo>
                    <a:pt x="962" y="111"/>
                    <a:pt x="862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4785755" y="2020357"/>
              <a:ext cx="378173" cy="375827"/>
            </a:xfrm>
            <a:custGeom>
              <a:avLst/>
              <a:gdLst/>
              <a:ahLst/>
              <a:cxnLst/>
              <a:rect l="l" t="t" r="r" b="b"/>
              <a:pathLst>
                <a:path w="14022" h="13935" extrusionOk="0">
                  <a:moveTo>
                    <a:pt x="7011" y="2798"/>
                  </a:moveTo>
                  <a:cubicBezTo>
                    <a:pt x="7446" y="2798"/>
                    <a:pt x="7818" y="3171"/>
                    <a:pt x="7818" y="3636"/>
                  </a:cubicBezTo>
                  <a:cubicBezTo>
                    <a:pt x="7818" y="4070"/>
                    <a:pt x="7477" y="4442"/>
                    <a:pt x="7011" y="4442"/>
                  </a:cubicBezTo>
                  <a:cubicBezTo>
                    <a:pt x="6546" y="4442"/>
                    <a:pt x="6205" y="4070"/>
                    <a:pt x="6205" y="3636"/>
                  </a:cubicBezTo>
                  <a:cubicBezTo>
                    <a:pt x="6205" y="3171"/>
                    <a:pt x="6546" y="2798"/>
                    <a:pt x="7011" y="2798"/>
                  </a:cubicBezTo>
                  <a:close/>
                  <a:moveTo>
                    <a:pt x="7818" y="4722"/>
                  </a:moveTo>
                  <a:cubicBezTo>
                    <a:pt x="9059" y="5621"/>
                    <a:pt x="9741" y="8010"/>
                    <a:pt x="9741" y="9623"/>
                  </a:cubicBezTo>
                  <a:cubicBezTo>
                    <a:pt x="9741" y="12073"/>
                    <a:pt x="8252" y="12600"/>
                    <a:pt x="7011" y="12600"/>
                  </a:cubicBezTo>
                  <a:cubicBezTo>
                    <a:pt x="5771" y="12600"/>
                    <a:pt x="4282" y="12073"/>
                    <a:pt x="4282" y="9623"/>
                  </a:cubicBezTo>
                  <a:cubicBezTo>
                    <a:pt x="4282" y="8041"/>
                    <a:pt x="4964" y="5652"/>
                    <a:pt x="6205" y="4722"/>
                  </a:cubicBezTo>
                  <a:cubicBezTo>
                    <a:pt x="6453" y="4908"/>
                    <a:pt x="6732" y="4970"/>
                    <a:pt x="7011" y="4970"/>
                  </a:cubicBezTo>
                  <a:cubicBezTo>
                    <a:pt x="7290" y="4970"/>
                    <a:pt x="7570" y="4908"/>
                    <a:pt x="7818" y="4722"/>
                  </a:cubicBezTo>
                  <a:close/>
                  <a:moveTo>
                    <a:pt x="5922" y="1"/>
                  </a:moveTo>
                  <a:cubicBezTo>
                    <a:pt x="5903" y="1"/>
                    <a:pt x="5884" y="3"/>
                    <a:pt x="5864" y="7"/>
                  </a:cubicBezTo>
                  <a:cubicBezTo>
                    <a:pt x="4468" y="348"/>
                    <a:pt x="3475" y="1372"/>
                    <a:pt x="3475" y="2457"/>
                  </a:cubicBezTo>
                  <a:cubicBezTo>
                    <a:pt x="3475" y="3543"/>
                    <a:pt x="4375" y="4349"/>
                    <a:pt x="5429" y="4722"/>
                  </a:cubicBezTo>
                  <a:cubicBezTo>
                    <a:pt x="5336" y="4784"/>
                    <a:pt x="5274" y="4877"/>
                    <a:pt x="5212" y="4970"/>
                  </a:cubicBezTo>
                  <a:cubicBezTo>
                    <a:pt x="3413" y="4908"/>
                    <a:pt x="2576" y="3636"/>
                    <a:pt x="2296" y="3419"/>
                  </a:cubicBezTo>
                  <a:cubicBezTo>
                    <a:pt x="2250" y="3372"/>
                    <a:pt x="2180" y="3349"/>
                    <a:pt x="2110" y="3349"/>
                  </a:cubicBezTo>
                  <a:cubicBezTo>
                    <a:pt x="2040" y="3349"/>
                    <a:pt x="1971" y="3372"/>
                    <a:pt x="1924" y="3419"/>
                  </a:cubicBezTo>
                  <a:cubicBezTo>
                    <a:pt x="1831" y="3543"/>
                    <a:pt x="1800" y="3698"/>
                    <a:pt x="1924" y="3822"/>
                  </a:cubicBezTo>
                  <a:cubicBezTo>
                    <a:pt x="2172" y="4008"/>
                    <a:pt x="3041" y="5280"/>
                    <a:pt x="4871" y="5497"/>
                  </a:cubicBezTo>
                  <a:cubicBezTo>
                    <a:pt x="4747" y="5652"/>
                    <a:pt x="4654" y="5838"/>
                    <a:pt x="4561" y="6024"/>
                  </a:cubicBezTo>
                  <a:cubicBezTo>
                    <a:pt x="3072" y="5869"/>
                    <a:pt x="1583" y="5311"/>
                    <a:pt x="466" y="4504"/>
                  </a:cubicBezTo>
                  <a:cubicBezTo>
                    <a:pt x="427" y="4466"/>
                    <a:pt x="372" y="4448"/>
                    <a:pt x="314" y="4448"/>
                  </a:cubicBezTo>
                  <a:cubicBezTo>
                    <a:pt x="234" y="4448"/>
                    <a:pt x="148" y="4481"/>
                    <a:pt x="94" y="4536"/>
                  </a:cubicBezTo>
                  <a:cubicBezTo>
                    <a:pt x="1" y="4660"/>
                    <a:pt x="32" y="4846"/>
                    <a:pt x="156" y="4939"/>
                  </a:cubicBezTo>
                  <a:cubicBezTo>
                    <a:pt x="1304" y="5776"/>
                    <a:pt x="2793" y="6366"/>
                    <a:pt x="4344" y="6552"/>
                  </a:cubicBezTo>
                  <a:cubicBezTo>
                    <a:pt x="4313" y="6676"/>
                    <a:pt x="4251" y="6800"/>
                    <a:pt x="4220" y="6893"/>
                  </a:cubicBezTo>
                  <a:lnTo>
                    <a:pt x="3847" y="6955"/>
                  </a:lnTo>
                  <a:cubicBezTo>
                    <a:pt x="2700" y="7079"/>
                    <a:pt x="1831" y="8072"/>
                    <a:pt x="1831" y="9188"/>
                  </a:cubicBezTo>
                  <a:cubicBezTo>
                    <a:pt x="1831" y="9499"/>
                    <a:pt x="1893" y="9809"/>
                    <a:pt x="2017" y="10088"/>
                  </a:cubicBezTo>
                  <a:lnTo>
                    <a:pt x="3506" y="13748"/>
                  </a:lnTo>
                  <a:cubicBezTo>
                    <a:pt x="3529" y="13863"/>
                    <a:pt x="3620" y="13927"/>
                    <a:pt x="3729" y="13927"/>
                  </a:cubicBezTo>
                  <a:cubicBezTo>
                    <a:pt x="3767" y="13927"/>
                    <a:pt x="3807" y="13919"/>
                    <a:pt x="3847" y="13903"/>
                  </a:cubicBezTo>
                  <a:cubicBezTo>
                    <a:pt x="3971" y="13872"/>
                    <a:pt x="4064" y="13686"/>
                    <a:pt x="4002" y="13562"/>
                  </a:cubicBezTo>
                  <a:cubicBezTo>
                    <a:pt x="4002" y="13562"/>
                    <a:pt x="2514" y="9871"/>
                    <a:pt x="2514" y="9871"/>
                  </a:cubicBezTo>
                  <a:cubicBezTo>
                    <a:pt x="2420" y="9654"/>
                    <a:pt x="2389" y="9437"/>
                    <a:pt x="2389" y="9188"/>
                  </a:cubicBezTo>
                  <a:cubicBezTo>
                    <a:pt x="2389" y="8320"/>
                    <a:pt x="3041" y="7575"/>
                    <a:pt x="3909" y="7482"/>
                  </a:cubicBezTo>
                  <a:lnTo>
                    <a:pt x="4033" y="7451"/>
                  </a:lnTo>
                  <a:lnTo>
                    <a:pt x="4033" y="7451"/>
                  </a:lnTo>
                  <a:cubicBezTo>
                    <a:pt x="3847" y="8165"/>
                    <a:pt x="3754" y="8909"/>
                    <a:pt x="3754" y="9592"/>
                  </a:cubicBezTo>
                  <a:cubicBezTo>
                    <a:pt x="3754" y="11949"/>
                    <a:pt x="4995" y="13159"/>
                    <a:pt x="7011" y="13159"/>
                  </a:cubicBezTo>
                  <a:cubicBezTo>
                    <a:pt x="9028" y="13159"/>
                    <a:pt x="10268" y="11949"/>
                    <a:pt x="10268" y="9592"/>
                  </a:cubicBezTo>
                  <a:cubicBezTo>
                    <a:pt x="10268" y="8909"/>
                    <a:pt x="10175" y="8165"/>
                    <a:pt x="9989" y="7451"/>
                  </a:cubicBezTo>
                  <a:lnTo>
                    <a:pt x="9989" y="7451"/>
                  </a:lnTo>
                  <a:lnTo>
                    <a:pt x="10113" y="7482"/>
                  </a:lnTo>
                  <a:cubicBezTo>
                    <a:pt x="10982" y="7575"/>
                    <a:pt x="11633" y="8320"/>
                    <a:pt x="11633" y="9188"/>
                  </a:cubicBezTo>
                  <a:cubicBezTo>
                    <a:pt x="11633" y="9437"/>
                    <a:pt x="11602" y="9654"/>
                    <a:pt x="11509" y="9871"/>
                  </a:cubicBezTo>
                  <a:lnTo>
                    <a:pt x="10020" y="13562"/>
                  </a:lnTo>
                  <a:cubicBezTo>
                    <a:pt x="9958" y="13748"/>
                    <a:pt x="10082" y="13934"/>
                    <a:pt x="10268" y="13934"/>
                  </a:cubicBezTo>
                  <a:cubicBezTo>
                    <a:pt x="10392" y="13934"/>
                    <a:pt x="10485" y="13872"/>
                    <a:pt x="10516" y="13748"/>
                  </a:cubicBezTo>
                  <a:lnTo>
                    <a:pt x="12005" y="10088"/>
                  </a:lnTo>
                  <a:cubicBezTo>
                    <a:pt x="12129" y="9809"/>
                    <a:pt x="12192" y="9499"/>
                    <a:pt x="12192" y="9188"/>
                  </a:cubicBezTo>
                  <a:cubicBezTo>
                    <a:pt x="12192" y="8041"/>
                    <a:pt x="11323" y="7079"/>
                    <a:pt x="10175" y="6955"/>
                  </a:cubicBezTo>
                  <a:lnTo>
                    <a:pt x="9803" y="6893"/>
                  </a:lnTo>
                  <a:cubicBezTo>
                    <a:pt x="9772" y="6769"/>
                    <a:pt x="9710" y="6676"/>
                    <a:pt x="9679" y="6552"/>
                  </a:cubicBezTo>
                  <a:cubicBezTo>
                    <a:pt x="11230" y="6366"/>
                    <a:pt x="12719" y="5776"/>
                    <a:pt x="13867" y="4939"/>
                  </a:cubicBezTo>
                  <a:cubicBezTo>
                    <a:pt x="13991" y="4846"/>
                    <a:pt x="14022" y="4660"/>
                    <a:pt x="13929" y="4536"/>
                  </a:cubicBezTo>
                  <a:cubicBezTo>
                    <a:pt x="13875" y="4481"/>
                    <a:pt x="13789" y="4448"/>
                    <a:pt x="13709" y="4448"/>
                  </a:cubicBezTo>
                  <a:cubicBezTo>
                    <a:pt x="13651" y="4448"/>
                    <a:pt x="13595" y="4466"/>
                    <a:pt x="13556" y="4504"/>
                  </a:cubicBezTo>
                  <a:cubicBezTo>
                    <a:pt x="12440" y="5311"/>
                    <a:pt x="10951" y="5869"/>
                    <a:pt x="9462" y="6024"/>
                  </a:cubicBezTo>
                  <a:cubicBezTo>
                    <a:pt x="9369" y="5838"/>
                    <a:pt x="9276" y="5652"/>
                    <a:pt x="9152" y="5497"/>
                  </a:cubicBezTo>
                  <a:cubicBezTo>
                    <a:pt x="10982" y="5280"/>
                    <a:pt x="11850" y="4008"/>
                    <a:pt x="12098" y="3822"/>
                  </a:cubicBezTo>
                  <a:cubicBezTo>
                    <a:pt x="12192" y="3698"/>
                    <a:pt x="12192" y="3543"/>
                    <a:pt x="12098" y="3419"/>
                  </a:cubicBezTo>
                  <a:cubicBezTo>
                    <a:pt x="12052" y="3372"/>
                    <a:pt x="11982" y="3349"/>
                    <a:pt x="11912" y="3349"/>
                  </a:cubicBezTo>
                  <a:cubicBezTo>
                    <a:pt x="11843" y="3349"/>
                    <a:pt x="11773" y="3372"/>
                    <a:pt x="11726" y="3419"/>
                  </a:cubicBezTo>
                  <a:cubicBezTo>
                    <a:pt x="11447" y="3636"/>
                    <a:pt x="10610" y="4908"/>
                    <a:pt x="8810" y="4970"/>
                  </a:cubicBezTo>
                  <a:cubicBezTo>
                    <a:pt x="8748" y="4877"/>
                    <a:pt x="8686" y="4784"/>
                    <a:pt x="8593" y="4722"/>
                  </a:cubicBezTo>
                  <a:cubicBezTo>
                    <a:pt x="9648" y="4349"/>
                    <a:pt x="10548" y="3512"/>
                    <a:pt x="10548" y="2457"/>
                  </a:cubicBezTo>
                  <a:cubicBezTo>
                    <a:pt x="10548" y="1403"/>
                    <a:pt x="9555" y="348"/>
                    <a:pt x="8159" y="7"/>
                  </a:cubicBezTo>
                  <a:cubicBezTo>
                    <a:pt x="8139" y="3"/>
                    <a:pt x="8119" y="1"/>
                    <a:pt x="8101" y="1"/>
                  </a:cubicBezTo>
                  <a:cubicBezTo>
                    <a:pt x="7973" y="1"/>
                    <a:pt x="7876" y="89"/>
                    <a:pt x="7849" y="224"/>
                  </a:cubicBezTo>
                  <a:cubicBezTo>
                    <a:pt x="7818" y="348"/>
                    <a:pt x="7911" y="503"/>
                    <a:pt x="8035" y="534"/>
                  </a:cubicBezTo>
                  <a:cubicBezTo>
                    <a:pt x="9152" y="813"/>
                    <a:pt x="10020" y="1620"/>
                    <a:pt x="10020" y="2457"/>
                  </a:cubicBezTo>
                  <a:cubicBezTo>
                    <a:pt x="10020" y="3233"/>
                    <a:pt x="9245" y="3977"/>
                    <a:pt x="8221" y="4287"/>
                  </a:cubicBezTo>
                  <a:cubicBezTo>
                    <a:pt x="8314" y="4070"/>
                    <a:pt x="8376" y="3853"/>
                    <a:pt x="8376" y="3605"/>
                  </a:cubicBezTo>
                  <a:cubicBezTo>
                    <a:pt x="8376" y="2860"/>
                    <a:pt x="7756" y="2271"/>
                    <a:pt x="7011" y="2271"/>
                  </a:cubicBezTo>
                  <a:cubicBezTo>
                    <a:pt x="6267" y="2271"/>
                    <a:pt x="5646" y="2860"/>
                    <a:pt x="5646" y="3605"/>
                  </a:cubicBezTo>
                  <a:cubicBezTo>
                    <a:pt x="5646" y="3853"/>
                    <a:pt x="5708" y="4070"/>
                    <a:pt x="5833" y="4287"/>
                  </a:cubicBezTo>
                  <a:cubicBezTo>
                    <a:pt x="4778" y="3977"/>
                    <a:pt x="4033" y="3233"/>
                    <a:pt x="4033" y="2457"/>
                  </a:cubicBezTo>
                  <a:cubicBezTo>
                    <a:pt x="4033" y="1620"/>
                    <a:pt x="4871" y="813"/>
                    <a:pt x="5988" y="534"/>
                  </a:cubicBezTo>
                  <a:cubicBezTo>
                    <a:pt x="6143" y="503"/>
                    <a:pt x="6236" y="348"/>
                    <a:pt x="6174" y="224"/>
                  </a:cubicBezTo>
                  <a:cubicBezTo>
                    <a:pt x="6147" y="89"/>
                    <a:pt x="6049" y="1"/>
                    <a:pt x="5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12" name="Google Shape;512;p37"/>
          <p:cNvSpPr/>
          <p:nvPr/>
        </p:nvSpPr>
        <p:spPr>
          <a:xfrm>
            <a:off x="2043287" y="2958457"/>
            <a:ext cx="281944" cy="376501"/>
          </a:xfrm>
          <a:custGeom>
            <a:avLst/>
            <a:gdLst/>
            <a:ahLst/>
            <a:cxnLst/>
            <a:rect l="l" t="t" r="r" b="b"/>
            <a:pathLst>
              <a:path w="10454" h="13960" extrusionOk="0">
                <a:moveTo>
                  <a:pt x="5242" y="5119"/>
                </a:moveTo>
                <a:cubicBezTo>
                  <a:pt x="5366" y="5274"/>
                  <a:pt x="5491" y="5708"/>
                  <a:pt x="5491" y="5894"/>
                </a:cubicBezTo>
                <a:cubicBezTo>
                  <a:pt x="5491" y="6050"/>
                  <a:pt x="5366" y="6174"/>
                  <a:pt x="5211" y="6174"/>
                </a:cubicBezTo>
                <a:cubicBezTo>
                  <a:pt x="5087" y="6174"/>
                  <a:pt x="4963" y="6050"/>
                  <a:pt x="4963" y="5894"/>
                </a:cubicBezTo>
                <a:cubicBezTo>
                  <a:pt x="4963" y="5708"/>
                  <a:pt x="5087" y="5274"/>
                  <a:pt x="5211" y="5119"/>
                </a:cubicBezTo>
                <a:close/>
                <a:moveTo>
                  <a:pt x="5211" y="6701"/>
                </a:moveTo>
                <a:cubicBezTo>
                  <a:pt x="5553" y="6701"/>
                  <a:pt x="5677" y="6949"/>
                  <a:pt x="5739" y="7259"/>
                </a:cubicBezTo>
                <a:lnTo>
                  <a:pt x="4715" y="7259"/>
                </a:lnTo>
                <a:cubicBezTo>
                  <a:pt x="4777" y="6949"/>
                  <a:pt x="4901" y="6701"/>
                  <a:pt x="5211" y="6701"/>
                </a:cubicBezTo>
                <a:close/>
                <a:moveTo>
                  <a:pt x="5770" y="7787"/>
                </a:moveTo>
                <a:cubicBezTo>
                  <a:pt x="5770" y="7973"/>
                  <a:pt x="5770" y="8159"/>
                  <a:pt x="5739" y="8345"/>
                </a:cubicBezTo>
                <a:lnTo>
                  <a:pt x="4715" y="8345"/>
                </a:lnTo>
                <a:cubicBezTo>
                  <a:pt x="4684" y="8159"/>
                  <a:pt x="4684" y="7973"/>
                  <a:pt x="4684" y="7787"/>
                </a:cubicBezTo>
                <a:close/>
                <a:moveTo>
                  <a:pt x="5646" y="8903"/>
                </a:moveTo>
                <a:cubicBezTo>
                  <a:pt x="5522" y="9555"/>
                  <a:pt x="5335" y="9927"/>
                  <a:pt x="5211" y="9989"/>
                </a:cubicBezTo>
                <a:cubicBezTo>
                  <a:pt x="5118" y="9927"/>
                  <a:pt x="4932" y="9555"/>
                  <a:pt x="4808" y="8903"/>
                </a:cubicBezTo>
                <a:close/>
                <a:moveTo>
                  <a:pt x="3071" y="1"/>
                </a:moveTo>
                <a:cubicBezTo>
                  <a:pt x="2978" y="1"/>
                  <a:pt x="2885" y="63"/>
                  <a:pt x="2823" y="125"/>
                </a:cubicBezTo>
                <a:lnTo>
                  <a:pt x="1737" y="1862"/>
                </a:lnTo>
                <a:cubicBezTo>
                  <a:pt x="1675" y="1924"/>
                  <a:pt x="1675" y="2048"/>
                  <a:pt x="1737" y="2141"/>
                </a:cubicBezTo>
                <a:lnTo>
                  <a:pt x="3381" y="4933"/>
                </a:lnTo>
                <a:cubicBezTo>
                  <a:pt x="3412" y="5026"/>
                  <a:pt x="3505" y="5088"/>
                  <a:pt x="3598" y="5088"/>
                </a:cubicBezTo>
                <a:lnTo>
                  <a:pt x="4095" y="5088"/>
                </a:lnTo>
                <a:lnTo>
                  <a:pt x="3040" y="5584"/>
                </a:lnTo>
                <a:lnTo>
                  <a:pt x="1520" y="5088"/>
                </a:lnTo>
                <a:lnTo>
                  <a:pt x="1489" y="5088"/>
                </a:lnTo>
                <a:cubicBezTo>
                  <a:pt x="1463" y="5075"/>
                  <a:pt x="1438" y="5068"/>
                  <a:pt x="1412" y="5068"/>
                </a:cubicBezTo>
                <a:cubicBezTo>
                  <a:pt x="1376" y="5068"/>
                  <a:pt x="1339" y="5083"/>
                  <a:pt x="1303" y="5119"/>
                </a:cubicBezTo>
                <a:lnTo>
                  <a:pt x="186" y="5646"/>
                </a:lnTo>
                <a:cubicBezTo>
                  <a:pt x="62" y="5708"/>
                  <a:pt x="0" y="5894"/>
                  <a:pt x="93" y="6019"/>
                </a:cubicBezTo>
                <a:cubicBezTo>
                  <a:pt x="139" y="6109"/>
                  <a:pt x="234" y="6167"/>
                  <a:pt x="330" y="6167"/>
                </a:cubicBezTo>
                <a:cubicBezTo>
                  <a:pt x="366" y="6167"/>
                  <a:pt x="401" y="6159"/>
                  <a:pt x="434" y="6143"/>
                </a:cubicBezTo>
                <a:lnTo>
                  <a:pt x="1427" y="5646"/>
                </a:lnTo>
                <a:lnTo>
                  <a:pt x="2947" y="6143"/>
                </a:lnTo>
                <a:cubicBezTo>
                  <a:pt x="2993" y="6158"/>
                  <a:pt x="3032" y="6166"/>
                  <a:pt x="3067" y="6166"/>
                </a:cubicBezTo>
                <a:cubicBezTo>
                  <a:pt x="3102" y="6166"/>
                  <a:pt x="3133" y="6158"/>
                  <a:pt x="3164" y="6143"/>
                </a:cubicBezTo>
                <a:lnTo>
                  <a:pt x="4467" y="5491"/>
                </a:lnTo>
                <a:lnTo>
                  <a:pt x="4467" y="5491"/>
                </a:lnTo>
                <a:cubicBezTo>
                  <a:pt x="4436" y="5646"/>
                  <a:pt x="4405" y="5770"/>
                  <a:pt x="4405" y="5894"/>
                </a:cubicBezTo>
                <a:cubicBezTo>
                  <a:pt x="4405" y="6081"/>
                  <a:pt x="4467" y="6236"/>
                  <a:pt x="4591" y="6391"/>
                </a:cubicBezTo>
                <a:cubicBezTo>
                  <a:pt x="4498" y="6484"/>
                  <a:pt x="4405" y="6577"/>
                  <a:pt x="4312" y="6763"/>
                </a:cubicBezTo>
                <a:lnTo>
                  <a:pt x="1861" y="7818"/>
                </a:lnTo>
                <a:cubicBezTo>
                  <a:pt x="1799" y="7849"/>
                  <a:pt x="1737" y="7880"/>
                  <a:pt x="1706" y="7942"/>
                </a:cubicBezTo>
                <a:lnTo>
                  <a:pt x="1179" y="9027"/>
                </a:lnTo>
                <a:cubicBezTo>
                  <a:pt x="1086" y="9183"/>
                  <a:pt x="1148" y="9338"/>
                  <a:pt x="1272" y="9400"/>
                </a:cubicBezTo>
                <a:cubicBezTo>
                  <a:pt x="1313" y="9416"/>
                  <a:pt x="1355" y="9424"/>
                  <a:pt x="1395" y="9424"/>
                </a:cubicBezTo>
                <a:cubicBezTo>
                  <a:pt x="1503" y="9424"/>
                  <a:pt x="1599" y="9366"/>
                  <a:pt x="1644" y="9276"/>
                </a:cubicBezTo>
                <a:lnTo>
                  <a:pt x="2140" y="8283"/>
                </a:lnTo>
                <a:lnTo>
                  <a:pt x="4157" y="7414"/>
                </a:lnTo>
                <a:lnTo>
                  <a:pt x="4157" y="7414"/>
                </a:lnTo>
                <a:cubicBezTo>
                  <a:pt x="4126" y="7539"/>
                  <a:pt x="4126" y="7663"/>
                  <a:pt x="4126" y="7787"/>
                </a:cubicBezTo>
                <a:cubicBezTo>
                  <a:pt x="4126" y="8035"/>
                  <a:pt x="4157" y="8252"/>
                  <a:pt x="4188" y="8500"/>
                </a:cubicBezTo>
                <a:lnTo>
                  <a:pt x="2885" y="9493"/>
                </a:lnTo>
                <a:cubicBezTo>
                  <a:pt x="2823" y="9555"/>
                  <a:pt x="2761" y="9617"/>
                  <a:pt x="2761" y="9710"/>
                </a:cubicBezTo>
                <a:lnTo>
                  <a:pt x="2761" y="12502"/>
                </a:lnTo>
                <a:lnTo>
                  <a:pt x="2296" y="12967"/>
                </a:lnTo>
                <a:cubicBezTo>
                  <a:pt x="2202" y="13060"/>
                  <a:pt x="2202" y="13246"/>
                  <a:pt x="2296" y="13339"/>
                </a:cubicBezTo>
                <a:cubicBezTo>
                  <a:pt x="2358" y="13386"/>
                  <a:pt x="2427" y="13409"/>
                  <a:pt x="2497" y="13409"/>
                </a:cubicBezTo>
                <a:cubicBezTo>
                  <a:pt x="2567" y="13409"/>
                  <a:pt x="2637" y="13386"/>
                  <a:pt x="2699" y="13339"/>
                </a:cubicBezTo>
                <a:lnTo>
                  <a:pt x="3226" y="12781"/>
                </a:lnTo>
                <a:cubicBezTo>
                  <a:pt x="3288" y="12750"/>
                  <a:pt x="3319" y="12657"/>
                  <a:pt x="3319" y="12595"/>
                </a:cubicBezTo>
                <a:lnTo>
                  <a:pt x="3319" y="9834"/>
                </a:lnTo>
                <a:lnTo>
                  <a:pt x="4281" y="9089"/>
                </a:lnTo>
                <a:cubicBezTo>
                  <a:pt x="4374" y="9617"/>
                  <a:pt x="4591" y="10237"/>
                  <a:pt x="4963" y="10454"/>
                </a:cubicBezTo>
                <a:lnTo>
                  <a:pt x="4963" y="13122"/>
                </a:lnTo>
                <a:cubicBezTo>
                  <a:pt x="4963" y="13277"/>
                  <a:pt x="4839" y="13401"/>
                  <a:pt x="4684" y="13401"/>
                </a:cubicBezTo>
                <a:cubicBezTo>
                  <a:pt x="4529" y="13401"/>
                  <a:pt x="4405" y="13277"/>
                  <a:pt x="4405" y="13122"/>
                </a:cubicBezTo>
                <a:cubicBezTo>
                  <a:pt x="4405" y="12998"/>
                  <a:pt x="4281" y="12874"/>
                  <a:pt x="4126" y="12874"/>
                </a:cubicBezTo>
                <a:cubicBezTo>
                  <a:pt x="3971" y="12874"/>
                  <a:pt x="3877" y="12998"/>
                  <a:pt x="3877" y="13122"/>
                </a:cubicBezTo>
                <a:cubicBezTo>
                  <a:pt x="3877" y="13587"/>
                  <a:pt x="4219" y="13959"/>
                  <a:pt x="4684" y="13959"/>
                </a:cubicBezTo>
                <a:cubicBezTo>
                  <a:pt x="5118" y="13959"/>
                  <a:pt x="5491" y="13587"/>
                  <a:pt x="5491" y="13122"/>
                </a:cubicBezTo>
                <a:lnTo>
                  <a:pt x="5491" y="10454"/>
                </a:lnTo>
                <a:cubicBezTo>
                  <a:pt x="5863" y="10237"/>
                  <a:pt x="6049" y="9586"/>
                  <a:pt x="6173" y="9089"/>
                </a:cubicBezTo>
                <a:lnTo>
                  <a:pt x="7135" y="9834"/>
                </a:lnTo>
                <a:lnTo>
                  <a:pt x="7135" y="12595"/>
                </a:lnTo>
                <a:cubicBezTo>
                  <a:pt x="7135" y="12657"/>
                  <a:pt x="7166" y="12750"/>
                  <a:pt x="7228" y="12781"/>
                </a:cubicBezTo>
                <a:lnTo>
                  <a:pt x="7755" y="13339"/>
                </a:lnTo>
                <a:cubicBezTo>
                  <a:pt x="7817" y="13386"/>
                  <a:pt x="7887" y="13409"/>
                  <a:pt x="7957" y="13409"/>
                </a:cubicBezTo>
                <a:cubicBezTo>
                  <a:pt x="8026" y="13409"/>
                  <a:pt x="8096" y="13386"/>
                  <a:pt x="8158" y="13339"/>
                </a:cubicBezTo>
                <a:cubicBezTo>
                  <a:pt x="8251" y="13246"/>
                  <a:pt x="8251" y="13060"/>
                  <a:pt x="8158" y="12967"/>
                </a:cubicBezTo>
                <a:lnTo>
                  <a:pt x="7693" y="12502"/>
                </a:lnTo>
                <a:lnTo>
                  <a:pt x="7693" y="9710"/>
                </a:lnTo>
                <a:cubicBezTo>
                  <a:pt x="7693" y="9617"/>
                  <a:pt x="7631" y="9555"/>
                  <a:pt x="7569" y="9493"/>
                </a:cubicBezTo>
                <a:lnTo>
                  <a:pt x="6266" y="8500"/>
                </a:lnTo>
                <a:cubicBezTo>
                  <a:pt x="6297" y="8252"/>
                  <a:pt x="6328" y="8035"/>
                  <a:pt x="6328" y="7787"/>
                </a:cubicBezTo>
                <a:cubicBezTo>
                  <a:pt x="6328" y="7663"/>
                  <a:pt x="6328" y="7539"/>
                  <a:pt x="6297" y="7414"/>
                </a:cubicBezTo>
                <a:lnTo>
                  <a:pt x="6297" y="7414"/>
                </a:lnTo>
                <a:lnTo>
                  <a:pt x="8313" y="8283"/>
                </a:lnTo>
                <a:lnTo>
                  <a:pt x="8810" y="9276"/>
                </a:lnTo>
                <a:cubicBezTo>
                  <a:pt x="8852" y="9382"/>
                  <a:pt x="8938" y="9430"/>
                  <a:pt x="9037" y="9430"/>
                </a:cubicBezTo>
                <a:cubicBezTo>
                  <a:pt x="9084" y="9430"/>
                  <a:pt x="9133" y="9419"/>
                  <a:pt x="9182" y="9400"/>
                </a:cubicBezTo>
                <a:cubicBezTo>
                  <a:pt x="9306" y="9338"/>
                  <a:pt x="9368" y="9183"/>
                  <a:pt x="9275" y="9027"/>
                </a:cubicBezTo>
                <a:lnTo>
                  <a:pt x="8748" y="7942"/>
                </a:lnTo>
                <a:cubicBezTo>
                  <a:pt x="8717" y="7880"/>
                  <a:pt x="8654" y="7849"/>
                  <a:pt x="8592" y="7818"/>
                </a:cubicBezTo>
                <a:lnTo>
                  <a:pt x="6142" y="6763"/>
                </a:lnTo>
                <a:cubicBezTo>
                  <a:pt x="6049" y="6608"/>
                  <a:pt x="5956" y="6484"/>
                  <a:pt x="5863" y="6391"/>
                </a:cubicBezTo>
                <a:cubicBezTo>
                  <a:pt x="5987" y="6236"/>
                  <a:pt x="6049" y="6081"/>
                  <a:pt x="6049" y="5894"/>
                </a:cubicBezTo>
                <a:cubicBezTo>
                  <a:pt x="6049" y="5770"/>
                  <a:pt x="6018" y="5646"/>
                  <a:pt x="5987" y="5491"/>
                </a:cubicBezTo>
                <a:lnTo>
                  <a:pt x="5987" y="5491"/>
                </a:lnTo>
                <a:lnTo>
                  <a:pt x="7290" y="6143"/>
                </a:lnTo>
                <a:cubicBezTo>
                  <a:pt x="7321" y="6158"/>
                  <a:pt x="7352" y="6166"/>
                  <a:pt x="7387" y="6166"/>
                </a:cubicBezTo>
                <a:cubicBezTo>
                  <a:pt x="7421" y="6166"/>
                  <a:pt x="7460" y="6158"/>
                  <a:pt x="7507" y="6143"/>
                </a:cubicBezTo>
                <a:lnTo>
                  <a:pt x="9027" y="5646"/>
                </a:lnTo>
                <a:lnTo>
                  <a:pt x="10019" y="6143"/>
                </a:lnTo>
                <a:cubicBezTo>
                  <a:pt x="10053" y="6159"/>
                  <a:pt x="10088" y="6167"/>
                  <a:pt x="10123" y="6167"/>
                </a:cubicBezTo>
                <a:cubicBezTo>
                  <a:pt x="10220" y="6167"/>
                  <a:pt x="10315" y="6109"/>
                  <a:pt x="10361" y="6019"/>
                </a:cubicBezTo>
                <a:cubicBezTo>
                  <a:pt x="10454" y="5894"/>
                  <a:pt x="10392" y="5708"/>
                  <a:pt x="10267" y="5646"/>
                </a:cubicBezTo>
                <a:lnTo>
                  <a:pt x="9151" y="5119"/>
                </a:lnTo>
                <a:cubicBezTo>
                  <a:pt x="9114" y="5083"/>
                  <a:pt x="9078" y="5068"/>
                  <a:pt x="9042" y="5068"/>
                </a:cubicBezTo>
                <a:cubicBezTo>
                  <a:pt x="9016" y="5068"/>
                  <a:pt x="8990" y="5075"/>
                  <a:pt x="8965" y="5088"/>
                </a:cubicBezTo>
                <a:lnTo>
                  <a:pt x="7414" y="5584"/>
                </a:lnTo>
                <a:lnTo>
                  <a:pt x="6390" y="5088"/>
                </a:lnTo>
                <a:lnTo>
                  <a:pt x="6855" y="5088"/>
                </a:lnTo>
                <a:cubicBezTo>
                  <a:pt x="6948" y="5088"/>
                  <a:pt x="7041" y="5026"/>
                  <a:pt x="7104" y="4933"/>
                </a:cubicBezTo>
                <a:lnTo>
                  <a:pt x="8748" y="2141"/>
                </a:lnTo>
                <a:cubicBezTo>
                  <a:pt x="8779" y="2048"/>
                  <a:pt x="8779" y="1924"/>
                  <a:pt x="8717" y="1862"/>
                </a:cubicBezTo>
                <a:lnTo>
                  <a:pt x="7631" y="125"/>
                </a:lnTo>
                <a:cubicBezTo>
                  <a:pt x="7600" y="63"/>
                  <a:pt x="7507" y="1"/>
                  <a:pt x="7414" y="1"/>
                </a:cubicBezTo>
                <a:lnTo>
                  <a:pt x="6328" y="1"/>
                </a:lnTo>
                <a:cubicBezTo>
                  <a:pt x="6173" y="1"/>
                  <a:pt x="6049" y="125"/>
                  <a:pt x="6049" y="280"/>
                </a:cubicBezTo>
                <a:cubicBezTo>
                  <a:pt x="6049" y="435"/>
                  <a:pt x="6173" y="528"/>
                  <a:pt x="6328" y="528"/>
                </a:cubicBezTo>
                <a:lnTo>
                  <a:pt x="7259" y="528"/>
                </a:lnTo>
                <a:lnTo>
                  <a:pt x="8189" y="1986"/>
                </a:lnTo>
                <a:lnTo>
                  <a:pt x="6700" y="4530"/>
                </a:lnTo>
                <a:lnTo>
                  <a:pt x="6235" y="4530"/>
                </a:lnTo>
                <a:cubicBezTo>
                  <a:pt x="6452" y="4219"/>
                  <a:pt x="6607" y="3847"/>
                  <a:pt x="6607" y="3444"/>
                </a:cubicBezTo>
                <a:cubicBezTo>
                  <a:pt x="6607" y="3103"/>
                  <a:pt x="6514" y="2762"/>
                  <a:pt x="6328" y="2482"/>
                </a:cubicBezTo>
                <a:cubicBezTo>
                  <a:pt x="6287" y="2400"/>
                  <a:pt x="6204" y="2345"/>
                  <a:pt x="6107" y="2345"/>
                </a:cubicBezTo>
                <a:cubicBezTo>
                  <a:pt x="6059" y="2345"/>
                  <a:pt x="6007" y="2358"/>
                  <a:pt x="5956" y="2389"/>
                </a:cubicBezTo>
                <a:cubicBezTo>
                  <a:pt x="5832" y="2451"/>
                  <a:pt x="5801" y="2637"/>
                  <a:pt x="5863" y="2762"/>
                </a:cubicBezTo>
                <a:cubicBezTo>
                  <a:pt x="5987" y="2948"/>
                  <a:pt x="6049" y="3196"/>
                  <a:pt x="6049" y="3444"/>
                </a:cubicBezTo>
                <a:cubicBezTo>
                  <a:pt x="6049" y="4033"/>
                  <a:pt x="5677" y="4530"/>
                  <a:pt x="5242" y="4530"/>
                </a:cubicBezTo>
                <a:cubicBezTo>
                  <a:pt x="4777" y="4530"/>
                  <a:pt x="4405" y="4033"/>
                  <a:pt x="4405" y="3444"/>
                </a:cubicBezTo>
                <a:cubicBezTo>
                  <a:pt x="4405" y="3196"/>
                  <a:pt x="4467" y="2948"/>
                  <a:pt x="4591" y="2762"/>
                </a:cubicBezTo>
                <a:cubicBezTo>
                  <a:pt x="4684" y="2637"/>
                  <a:pt x="4622" y="2451"/>
                  <a:pt x="4498" y="2389"/>
                </a:cubicBezTo>
                <a:cubicBezTo>
                  <a:pt x="4457" y="2358"/>
                  <a:pt x="4412" y="2345"/>
                  <a:pt x="4367" y="2345"/>
                </a:cubicBezTo>
                <a:cubicBezTo>
                  <a:pt x="4277" y="2345"/>
                  <a:pt x="4188" y="2400"/>
                  <a:pt x="4126" y="2482"/>
                </a:cubicBezTo>
                <a:cubicBezTo>
                  <a:pt x="3971" y="2762"/>
                  <a:pt x="3877" y="3103"/>
                  <a:pt x="3877" y="3444"/>
                </a:cubicBezTo>
                <a:cubicBezTo>
                  <a:pt x="3877" y="3847"/>
                  <a:pt x="4002" y="4219"/>
                  <a:pt x="4219" y="4530"/>
                </a:cubicBezTo>
                <a:lnTo>
                  <a:pt x="3753" y="4530"/>
                </a:lnTo>
                <a:lnTo>
                  <a:pt x="2296" y="1986"/>
                </a:lnTo>
                <a:lnTo>
                  <a:pt x="3195" y="528"/>
                </a:lnTo>
                <a:lnTo>
                  <a:pt x="4157" y="528"/>
                </a:lnTo>
                <a:cubicBezTo>
                  <a:pt x="4312" y="528"/>
                  <a:pt x="4436" y="435"/>
                  <a:pt x="4436" y="280"/>
                </a:cubicBezTo>
                <a:cubicBezTo>
                  <a:pt x="4436" y="125"/>
                  <a:pt x="4312" y="1"/>
                  <a:pt x="41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Google Shape;480;p37">
            <a:extLst>
              <a:ext uri="{FF2B5EF4-FFF2-40B4-BE49-F238E27FC236}">
                <a16:creationId xmlns:a16="http://schemas.microsoft.com/office/drawing/2014/main" id="{9610C942-A637-4E32-8AC0-E6D19A38D2C7}"/>
              </a:ext>
            </a:extLst>
          </p:cNvPr>
          <p:cNvSpPr txBox="1"/>
          <p:nvPr/>
        </p:nvSpPr>
        <p:spPr>
          <a:xfrm>
            <a:off x="1182717" y="2201848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36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1" name="Google Shape;484;p37">
            <a:extLst>
              <a:ext uri="{FF2B5EF4-FFF2-40B4-BE49-F238E27FC236}">
                <a16:creationId xmlns:a16="http://schemas.microsoft.com/office/drawing/2014/main" id="{49AB33A2-133F-4059-B208-9AA68183BE8B}"/>
              </a:ext>
            </a:extLst>
          </p:cNvPr>
          <p:cNvSpPr txBox="1"/>
          <p:nvPr/>
        </p:nvSpPr>
        <p:spPr>
          <a:xfrm>
            <a:off x="3131752" y="2231204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54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2" name="Google Shape;488;p37">
            <a:extLst>
              <a:ext uri="{FF2B5EF4-FFF2-40B4-BE49-F238E27FC236}">
                <a16:creationId xmlns:a16="http://schemas.microsoft.com/office/drawing/2014/main" id="{C7523BE7-A58B-4BEB-A0B3-10EE6D834C7E}"/>
              </a:ext>
            </a:extLst>
          </p:cNvPr>
          <p:cNvSpPr txBox="1"/>
          <p:nvPr/>
        </p:nvSpPr>
        <p:spPr>
          <a:xfrm>
            <a:off x="5136908" y="2201848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99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43" name="Google Shape;488;p37">
            <a:extLst>
              <a:ext uri="{FF2B5EF4-FFF2-40B4-BE49-F238E27FC236}">
                <a16:creationId xmlns:a16="http://schemas.microsoft.com/office/drawing/2014/main" id="{7F9298C8-D26C-40D9-9444-E3328ABD6AA3}"/>
              </a:ext>
            </a:extLst>
          </p:cNvPr>
          <p:cNvSpPr txBox="1"/>
          <p:nvPr/>
        </p:nvSpPr>
        <p:spPr>
          <a:xfrm>
            <a:off x="7066208" y="2201848"/>
            <a:ext cx="192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DM Serif Display"/>
                <a:sym typeface="DM Serif Display"/>
              </a:rPr>
              <a:t>100 insects</a:t>
            </a:r>
            <a:endParaRPr sz="16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DM Serif Display"/>
              <a:sym typeface="DM Serif Displ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9839C-CCB0-4DE0-84DB-18396F3EC2E9}"/>
              </a:ext>
            </a:extLst>
          </p:cNvPr>
          <p:cNvSpPr txBox="1"/>
          <p:nvPr/>
        </p:nvSpPr>
        <p:spPr>
          <a:xfrm>
            <a:off x="372984" y="2245421"/>
            <a:ext cx="1251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Annex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834AA-35FA-426E-AC32-642F6198851D}"/>
              </a:ext>
            </a:extLst>
          </p:cNvPr>
          <p:cNvSpPr txBox="1"/>
          <p:nvPr/>
        </p:nvSpPr>
        <p:spPr>
          <a:xfrm>
            <a:off x="372984" y="3635697"/>
            <a:ext cx="1251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Annex IV</a:t>
            </a:r>
          </a:p>
        </p:txBody>
      </p:sp>
    </p:spTree>
    <p:extLst>
      <p:ext uri="{BB962C8B-B14F-4D97-AF65-F5344CB8AC3E}">
        <p14:creationId xmlns:p14="http://schemas.microsoft.com/office/powerpoint/2010/main" val="405312374"/>
      </p:ext>
    </p:extLst>
  </p:cSld>
  <p:clrMapOvr>
    <a:masterClrMapping/>
  </p:clrMapOvr>
</p:sld>
</file>

<file path=ppt/theme/theme1.xml><?xml version="1.0" encoding="utf-8"?>
<a:theme xmlns:a="http://schemas.openxmlformats.org/drawingml/2006/main" name="Realistic Bugs Minitheme by Slidesgo">
  <a:themeElements>
    <a:clrScheme name="Simple Light">
      <a:dk1>
        <a:srgbClr val="19311E"/>
      </a:dk1>
      <a:lt1>
        <a:srgbClr val="FFF6E2"/>
      </a:lt1>
      <a:dk2>
        <a:srgbClr val="455C4B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311E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513</Words>
  <Application>Microsoft Office PowerPoint</Application>
  <PresentationFormat>On-screen Show (16:9)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Bebas Neue</vt:lpstr>
      <vt:lpstr>DM Serif Display</vt:lpstr>
      <vt:lpstr>Oxygen</vt:lpstr>
      <vt:lpstr>Verdana</vt:lpstr>
      <vt:lpstr>Wingdings</vt:lpstr>
      <vt:lpstr>Realistic Bugs Minitheme by Slidesgo</vt:lpstr>
      <vt:lpstr>The Legal Protection of Insects: Discrepancy between Ecological Needs and Protection Priorities</vt:lpstr>
      <vt:lpstr>Table of contents</vt:lpstr>
      <vt:lpstr>Insects</vt:lpstr>
      <vt:lpstr>5-10 million</vt:lpstr>
      <vt:lpstr>Why Protect Insects?</vt:lpstr>
      <vt:lpstr>Trends</vt:lpstr>
      <vt:lpstr>Benefits </vt:lpstr>
      <vt:lpstr> Insect Conservation</vt:lpstr>
      <vt:lpstr>Historical Overview</vt:lpstr>
      <vt:lpstr>Observations</vt:lpstr>
      <vt:lpstr>Pesticides</vt:lpstr>
      <vt:lpstr>Pesticides </vt:lpstr>
      <vt:lpstr>The Future</vt:lpstr>
      <vt:lpstr>Methodology</vt:lpstr>
      <vt:lpstr>Research Objectives and Questions</vt:lpstr>
      <vt:lpstr>Characteristics</vt:lpstr>
      <vt:lpstr>Normative Criteria</vt:lpstr>
      <vt:lpstr>Ecological Functionality</vt:lpstr>
      <vt:lpstr>Ecological functionality</vt:lpstr>
      <vt:lpstr>Statement 1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Biodiversity Law: Mismatch between Conservation Needs and Priorities in the Protection of Insects</dc:title>
  <dc:creator>KALDERS Siemen</dc:creator>
  <cp:lastModifiedBy>KALDERS Siemen</cp:lastModifiedBy>
  <cp:revision>55</cp:revision>
  <dcterms:modified xsi:type="dcterms:W3CDTF">2024-06-05T11:46:59Z</dcterms:modified>
</cp:coreProperties>
</file>