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1"/>
  </p:notesMasterIdLst>
  <p:handoutMasterIdLst>
    <p:handoutMasterId r:id="rId32"/>
  </p:handoutMasterIdLst>
  <p:sldIdLst>
    <p:sldId id="670" r:id="rId5"/>
    <p:sldId id="669" r:id="rId6"/>
    <p:sldId id="671" r:id="rId7"/>
    <p:sldId id="708" r:id="rId8"/>
    <p:sldId id="711" r:id="rId9"/>
    <p:sldId id="710" r:id="rId10"/>
    <p:sldId id="709" r:id="rId11"/>
    <p:sldId id="690" r:id="rId12"/>
    <p:sldId id="712" r:id="rId13"/>
    <p:sldId id="679" r:id="rId14"/>
    <p:sldId id="691" r:id="rId15"/>
    <p:sldId id="692" r:id="rId16"/>
    <p:sldId id="693" r:id="rId17"/>
    <p:sldId id="680" r:id="rId18"/>
    <p:sldId id="681" r:id="rId19"/>
    <p:sldId id="694" r:id="rId20"/>
    <p:sldId id="695" r:id="rId21"/>
    <p:sldId id="696" r:id="rId22"/>
    <p:sldId id="703" r:id="rId23"/>
    <p:sldId id="706" r:id="rId24"/>
    <p:sldId id="713" r:id="rId25"/>
    <p:sldId id="707" r:id="rId26"/>
    <p:sldId id="697" r:id="rId27"/>
    <p:sldId id="698" r:id="rId28"/>
    <p:sldId id="677" r:id="rId29"/>
    <p:sldId id="71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ies De Sloovere" initials="DDS" lastIdx="1" clrIdx="0">
    <p:extLst>
      <p:ext uri="{19B8F6BF-5375-455C-9EA6-DF929625EA0E}">
        <p15:presenceInfo xmlns:p15="http://schemas.microsoft.com/office/powerpoint/2012/main" userId="07c95e0e66a2b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4185C5"/>
    <a:srgbClr val="0C8618"/>
    <a:srgbClr val="940307"/>
    <a:srgbClr val="FF9900"/>
    <a:srgbClr val="103F47"/>
    <a:srgbClr val="0F3A45"/>
    <a:srgbClr val="C0C0C8"/>
    <a:srgbClr val="FD9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5238" autoAdjust="0"/>
  </p:normalViewPr>
  <p:slideViewPr>
    <p:cSldViewPr>
      <p:cViewPr varScale="1">
        <p:scale>
          <a:sx n="70" d="100"/>
          <a:sy n="70" d="100"/>
        </p:scale>
        <p:origin x="668" y="52"/>
      </p:cViewPr>
      <p:guideLst>
        <p:guide orient="horz" pos="2160"/>
        <p:guide pos="3840"/>
        <p:guide orient="horz"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F3A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3-154F-8AC0-C77AB63E1DF1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3-154F-8AC0-C77AB63E1DF1}"/>
              </c:ext>
            </c:extLst>
          </c:dPt>
          <c:dPt>
            <c:idx val="2"/>
            <c:bubble3D val="0"/>
            <c:spPr>
              <a:solidFill>
                <a:srgbClr val="C0C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3-154F-8AC0-C77AB63E1D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5.7</c:v>
                </c:pt>
                <c:pt idx="1">
                  <c:v>4.3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83-154F-8AC0-C77AB63E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632653061224497E-3"/>
          <c:y val="0.29124359758428298"/>
          <c:w val="0.27194520327816168"/>
          <c:h val="0.4369302805595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3-154F-8AC0-C77AB63E1DF1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3-154F-8AC0-C77AB63E1DF1}"/>
              </c:ext>
            </c:extLst>
          </c:dPt>
          <c:dPt>
            <c:idx val="2"/>
            <c:bubble3D val="0"/>
            <c:spPr>
              <a:solidFill>
                <a:srgbClr val="C0C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3-154F-8AC0-C77AB63E1D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5.7</c:v>
                </c:pt>
                <c:pt idx="1">
                  <c:v>4.3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83-154F-8AC0-C77AB63E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1632653061224497E-3"/>
          <c:y val="0.29124359758428298"/>
          <c:w val="0.27194520327816168"/>
          <c:h val="0.4369302805595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8E09B-1FF7-E641-821F-D65BDA1A1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0B8E2-F902-4445-82CA-AD30D1D835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F2AC-AB28-C743-9D8B-E3AD97C0C6F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49EE0-09DA-ED40-9800-AD04D8620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C7C0B-0CDA-F24C-8299-DFD5A49872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8452-EC9D-EA4C-A92A-5C7DE09931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2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09.10.2024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40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479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218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8957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696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434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175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912" algn="l" defTabSz="60947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1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35C4151-312B-504E-B790-0B0F7E23C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BD1C7-D641-EE44-80DF-A05664AC5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61" y="5972489"/>
            <a:ext cx="657041" cy="704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A7B1AB-3730-4047-A21B-1D355F341908}"/>
              </a:ext>
            </a:extLst>
          </p:cNvPr>
          <p:cNvSpPr/>
          <p:nvPr userDrawn="1"/>
        </p:nvSpPr>
        <p:spPr>
          <a:xfrm>
            <a:off x="2" y="1249517"/>
            <a:ext cx="12191997" cy="435896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6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E1A87-1350-CF4C-9BC9-EB572102AB4F}"/>
              </a:ext>
            </a:extLst>
          </p:cNvPr>
          <p:cNvSpPr txBox="1"/>
          <p:nvPr userDrawn="1"/>
        </p:nvSpPr>
        <p:spPr>
          <a:xfrm>
            <a:off x="1080556" y="1489095"/>
            <a:ext cx="840096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935" b="1" dirty="0">
                <a:solidFill>
                  <a:srgbClr val="FF9900"/>
                </a:solidFill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5BCDE-6FCA-B34E-90CB-30521B11D758}"/>
              </a:ext>
            </a:extLst>
          </p:cNvPr>
          <p:cNvSpPr txBox="1"/>
          <p:nvPr userDrawn="1"/>
        </p:nvSpPr>
        <p:spPr>
          <a:xfrm rot="10800000">
            <a:off x="10334627" y="2590036"/>
            <a:ext cx="840096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935" b="1" dirty="0">
                <a:solidFill>
                  <a:srgbClr val="FF9900"/>
                </a:solidFill>
              </a:rPr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72BE-F9AD-C24D-8ADC-BF55CEB55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087" y="2852936"/>
            <a:ext cx="7489825" cy="79203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DD46-CFAF-F441-B38D-311B43C8E74D}"/>
              </a:ext>
            </a:extLst>
          </p:cNvPr>
          <p:cNvSpPr/>
          <p:nvPr userDrawn="1"/>
        </p:nvSpPr>
        <p:spPr>
          <a:xfrm>
            <a:off x="6205621" y="5757317"/>
            <a:ext cx="5986378" cy="110068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lumns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23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42164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42164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5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6451600" y="1854200"/>
            <a:ext cx="42164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2362200"/>
            <a:ext cx="42164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C4CC1F7A-8A99-5144-8FAD-0E722EE28B2C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44A1743A-AF59-0446-B8F7-5213197E57F6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3602ECE-A6A3-D34A-9E56-F697D3FF3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23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42164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42164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5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6451600" y="1854200"/>
            <a:ext cx="42164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2362200"/>
            <a:ext cx="42164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C4CC1F7A-8A99-5144-8FAD-0E722EE28B2C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44A1743A-AF59-0446-B8F7-5213197E57F6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3602ECE-A6A3-D34A-9E56-F697D3FF3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o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D9A0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8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90B3-869F-124E-B5BB-CCE285252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one 2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D9A0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8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90B3-869F-124E-B5BB-CCE285252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30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1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2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3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4" name="Marcador de tex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79756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5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756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EE9AA76A-2C4A-834D-A355-81A961884AAE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>
            <a:extLst>
              <a:ext uri="{FF2B5EF4-FFF2-40B4-BE49-F238E27FC236}">
                <a16:creationId xmlns:a16="http://schemas.microsoft.com/office/drawing/2014/main" id="{CB928B74-ADD3-C246-A5FC-4F8AAB585994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EFF0B2A-3F5D-034E-99A7-66092BE14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30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1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2" name="Marcador de tex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3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4" name="Marcador de texto 19"/>
          <p:cNvSpPr>
            <a:spLocks noGrp="1"/>
          </p:cNvSpPr>
          <p:nvPr>
            <p:ph type="body" sz="quarter" idx="15" hasCustomPrompt="1"/>
          </p:nvPr>
        </p:nvSpPr>
        <p:spPr>
          <a:xfrm>
            <a:off x="7975600" y="1854200"/>
            <a:ext cx="2590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5" name="Marcador de texto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75600" y="2362200"/>
            <a:ext cx="25908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EE9AA76A-2C4A-834D-A355-81A961884AAE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">
            <a:extLst>
              <a:ext uri="{FF2B5EF4-FFF2-40B4-BE49-F238E27FC236}">
                <a16:creationId xmlns:a16="http://schemas.microsoft.com/office/drawing/2014/main" id="{CB928B74-ADD3-C246-A5FC-4F8AAB585994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EFF0B2A-3F5D-034E-99A7-66092BE14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with text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texto 59"/>
          <p:cNvSpPr>
            <a:spLocks noGrp="1"/>
          </p:cNvSpPr>
          <p:nvPr>
            <p:ph type="body" sz="quarter" idx="15" hasCustomPrompt="1"/>
          </p:nvPr>
        </p:nvSpPr>
        <p:spPr>
          <a:xfrm>
            <a:off x="8636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62"/>
          <p:cNvSpPr>
            <a:spLocks noGrp="1"/>
          </p:cNvSpPr>
          <p:nvPr>
            <p:ph type="body" sz="quarter" idx="16"/>
          </p:nvPr>
        </p:nvSpPr>
        <p:spPr>
          <a:xfrm>
            <a:off x="8636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5" name="Marcador de texto 59"/>
          <p:cNvSpPr>
            <a:spLocks noGrp="1"/>
          </p:cNvSpPr>
          <p:nvPr>
            <p:ph type="body" sz="quarter" idx="17" hasCustomPrompt="1"/>
          </p:nvPr>
        </p:nvSpPr>
        <p:spPr>
          <a:xfrm>
            <a:off x="44196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6" name="Marcador de texto 62"/>
          <p:cNvSpPr>
            <a:spLocks noGrp="1"/>
          </p:cNvSpPr>
          <p:nvPr>
            <p:ph type="body" sz="quarter" idx="18"/>
          </p:nvPr>
        </p:nvSpPr>
        <p:spPr>
          <a:xfrm>
            <a:off x="44196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7" name="Marcador de texto 59"/>
          <p:cNvSpPr>
            <a:spLocks noGrp="1"/>
          </p:cNvSpPr>
          <p:nvPr>
            <p:ph type="body" sz="quarter" idx="19" hasCustomPrompt="1"/>
          </p:nvPr>
        </p:nvSpPr>
        <p:spPr>
          <a:xfrm>
            <a:off x="80264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8" name="Marcador de texto 62"/>
          <p:cNvSpPr>
            <a:spLocks noGrp="1"/>
          </p:cNvSpPr>
          <p:nvPr>
            <p:ph type="body" sz="quarter" idx="20"/>
          </p:nvPr>
        </p:nvSpPr>
        <p:spPr>
          <a:xfrm>
            <a:off x="80264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0" name="Marcador de posición de imagen 29"/>
          <p:cNvSpPr>
            <a:spLocks noGrp="1"/>
          </p:cNvSpPr>
          <p:nvPr>
            <p:ph type="pic" sz="quarter" idx="21"/>
          </p:nvPr>
        </p:nvSpPr>
        <p:spPr>
          <a:xfrm>
            <a:off x="8636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1" name="Marcador de posición de imagen 29"/>
          <p:cNvSpPr>
            <a:spLocks noGrp="1"/>
          </p:cNvSpPr>
          <p:nvPr>
            <p:ph type="pic" sz="quarter" idx="22"/>
          </p:nvPr>
        </p:nvSpPr>
        <p:spPr>
          <a:xfrm>
            <a:off x="44196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2" name="Marcador de posición de imagen 29"/>
          <p:cNvSpPr>
            <a:spLocks noGrp="1"/>
          </p:cNvSpPr>
          <p:nvPr>
            <p:ph type="pic" sz="quarter" idx="23"/>
          </p:nvPr>
        </p:nvSpPr>
        <p:spPr>
          <a:xfrm>
            <a:off x="80264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B00CCC1F-94A2-B049-8E8F-A9B7DBD8F618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C921802-41D3-FD4D-A3F7-2B5F5DB72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7A951150-367D-AE4B-88BC-01D2811BD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20" name="Straight Connector 1">
            <a:extLst>
              <a:ext uri="{FF2B5EF4-FFF2-40B4-BE49-F238E27FC236}">
                <a16:creationId xmlns:a16="http://schemas.microsoft.com/office/drawing/2014/main" id="{168336E4-3F64-5142-8ED0-24D91D86FDE5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with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texto 59"/>
          <p:cNvSpPr>
            <a:spLocks noGrp="1"/>
          </p:cNvSpPr>
          <p:nvPr>
            <p:ph type="body" sz="quarter" idx="15" hasCustomPrompt="1"/>
          </p:nvPr>
        </p:nvSpPr>
        <p:spPr>
          <a:xfrm>
            <a:off x="8636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62"/>
          <p:cNvSpPr>
            <a:spLocks noGrp="1"/>
          </p:cNvSpPr>
          <p:nvPr>
            <p:ph type="body" sz="quarter" idx="16"/>
          </p:nvPr>
        </p:nvSpPr>
        <p:spPr>
          <a:xfrm>
            <a:off x="8636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5" name="Marcador de texto 59"/>
          <p:cNvSpPr>
            <a:spLocks noGrp="1"/>
          </p:cNvSpPr>
          <p:nvPr>
            <p:ph type="body" sz="quarter" idx="17" hasCustomPrompt="1"/>
          </p:nvPr>
        </p:nvSpPr>
        <p:spPr>
          <a:xfrm>
            <a:off x="44196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6" name="Marcador de texto 62"/>
          <p:cNvSpPr>
            <a:spLocks noGrp="1"/>
          </p:cNvSpPr>
          <p:nvPr>
            <p:ph type="body" sz="quarter" idx="18"/>
          </p:nvPr>
        </p:nvSpPr>
        <p:spPr>
          <a:xfrm>
            <a:off x="44196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7" name="Marcador de texto 59"/>
          <p:cNvSpPr>
            <a:spLocks noGrp="1"/>
          </p:cNvSpPr>
          <p:nvPr>
            <p:ph type="body" sz="quarter" idx="19" hasCustomPrompt="1"/>
          </p:nvPr>
        </p:nvSpPr>
        <p:spPr>
          <a:xfrm>
            <a:off x="8026400" y="3886200"/>
            <a:ext cx="33528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FF9900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8" name="Marcador de texto 62"/>
          <p:cNvSpPr>
            <a:spLocks noGrp="1"/>
          </p:cNvSpPr>
          <p:nvPr>
            <p:ph type="body" sz="quarter" idx="20"/>
          </p:nvPr>
        </p:nvSpPr>
        <p:spPr>
          <a:xfrm>
            <a:off x="8026400" y="4394200"/>
            <a:ext cx="33528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30" name="Marcador de posición de imagen 29"/>
          <p:cNvSpPr>
            <a:spLocks noGrp="1"/>
          </p:cNvSpPr>
          <p:nvPr>
            <p:ph type="pic" sz="quarter" idx="21"/>
          </p:nvPr>
        </p:nvSpPr>
        <p:spPr>
          <a:xfrm>
            <a:off x="8636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1" name="Marcador de posición de imagen 29"/>
          <p:cNvSpPr>
            <a:spLocks noGrp="1"/>
          </p:cNvSpPr>
          <p:nvPr>
            <p:ph type="pic" sz="quarter" idx="22"/>
          </p:nvPr>
        </p:nvSpPr>
        <p:spPr>
          <a:xfrm>
            <a:off x="44196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2" name="Marcador de posición de imagen 29"/>
          <p:cNvSpPr>
            <a:spLocks noGrp="1"/>
          </p:cNvSpPr>
          <p:nvPr>
            <p:ph type="pic" sz="quarter" idx="23"/>
          </p:nvPr>
        </p:nvSpPr>
        <p:spPr>
          <a:xfrm>
            <a:off x="8026400" y="1803400"/>
            <a:ext cx="3352800" cy="1930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B00CCC1F-94A2-B049-8E8F-A9B7DBD8F618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C921802-41D3-FD4D-A3F7-2B5F5DB72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7A951150-367D-AE4B-88BC-01D2811BD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20" name="Straight Connector 1">
            <a:extLst>
              <a:ext uri="{FF2B5EF4-FFF2-40B4-BE49-F238E27FC236}">
                <a16:creationId xmlns:a16="http://schemas.microsoft.com/office/drawing/2014/main" id="{168336E4-3F64-5142-8ED0-24D91D86FDE5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contents dark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"/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7" name="Marcador de texto 59"/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16002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8" name="Marcador de texto 62"/>
          <p:cNvSpPr>
            <a:spLocks noGrp="1"/>
          </p:cNvSpPr>
          <p:nvPr>
            <p:ph type="body" sz="quarter" idx="14"/>
          </p:nvPr>
        </p:nvSpPr>
        <p:spPr>
          <a:xfrm>
            <a:off x="2235200" y="21082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9" name="Marcador de texto 64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14478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0" name="Marcador de texto 59"/>
          <p:cNvSpPr>
            <a:spLocks noGrp="1"/>
          </p:cNvSpPr>
          <p:nvPr>
            <p:ph type="body" sz="quarter" idx="16" hasCustomPrompt="1"/>
          </p:nvPr>
        </p:nvSpPr>
        <p:spPr>
          <a:xfrm>
            <a:off x="2235200" y="30734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1" name="Marcador de texto 62"/>
          <p:cNvSpPr>
            <a:spLocks noGrp="1"/>
          </p:cNvSpPr>
          <p:nvPr>
            <p:ph type="body" sz="quarter" idx="17"/>
          </p:nvPr>
        </p:nvSpPr>
        <p:spPr>
          <a:xfrm>
            <a:off x="2235200" y="35814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2" name="Marcador de texto 64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29210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3" name="Marcador de texto 59"/>
          <p:cNvSpPr>
            <a:spLocks noGrp="1"/>
          </p:cNvSpPr>
          <p:nvPr>
            <p:ph type="body" sz="quarter" idx="22" hasCustomPrompt="1"/>
          </p:nvPr>
        </p:nvSpPr>
        <p:spPr>
          <a:xfrm>
            <a:off x="7620000" y="16002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4" name="Marcador de texto 62"/>
          <p:cNvSpPr>
            <a:spLocks noGrp="1"/>
          </p:cNvSpPr>
          <p:nvPr>
            <p:ph type="body" sz="quarter" idx="23"/>
          </p:nvPr>
        </p:nvSpPr>
        <p:spPr>
          <a:xfrm>
            <a:off x="7620000" y="21082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5" name="Marcador de texto 64"/>
          <p:cNvSpPr>
            <a:spLocks noGrp="1"/>
          </p:cNvSpPr>
          <p:nvPr>
            <p:ph type="body" sz="quarter" idx="24" hasCustomPrompt="1"/>
          </p:nvPr>
        </p:nvSpPr>
        <p:spPr>
          <a:xfrm>
            <a:off x="6451600" y="14478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6" name="Marcador de texto 59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00" y="30734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7" name="Marcador de texto 62"/>
          <p:cNvSpPr>
            <a:spLocks noGrp="1"/>
          </p:cNvSpPr>
          <p:nvPr>
            <p:ph type="body" sz="quarter" idx="26"/>
          </p:nvPr>
        </p:nvSpPr>
        <p:spPr>
          <a:xfrm>
            <a:off x="7620000" y="35814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8" name="Marcador de texto 64"/>
          <p:cNvSpPr>
            <a:spLocks noGrp="1"/>
          </p:cNvSpPr>
          <p:nvPr>
            <p:ph type="body" sz="quarter" idx="27" hasCustomPrompt="1"/>
          </p:nvPr>
        </p:nvSpPr>
        <p:spPr>
          <a:xfrm>
            <a:off x="6451600" y="29210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9" name="Marcador de texto 59"/>
          <p:cNvSpPr>
            <a:spLocks noGrp="1"/>
          </p:cNvSpPr>
          <p:nvPr>
            <p:ph type="body" sz="quarter" idx="28" hasCustomPrompt="1"/>
          </p:nvPr>
        </p:nvSpPr>
        <p:spPr>
          <a:xfrm>
            <a:off x="2235200" y="45466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0" name="Marcador de texto 62"/>
          <p:cNvSpPr>
            <a:spLocks noGrp="1"/>
          </p:cNvSpPr>
          <p:nvPr>
            <p:ph type="body" sz="quarter" idx="29"/>
          </p:nvPr>
        </p:nvSpPr>
        <p:spPr>
          <a:xfrm>
            <a:off x="2235200" y="50546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1" name="Marcador de texto 64"/>
          <p:cNvSpPr>
            <a:spLocks noGrp="1"/>
          </p:cNvSpPr>
          <p:nvPr>
            <p:ph type="body" sz="quarter" idx="30" hasCustomPrompt="1"/>
          </p:nvPr>
        </p:nvSpPr>
        <p:spPr>
          <a:xfrm>
            <a:off x="1066800" y="43942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22" name="Marcador de texto 59"/>
          <p:cNvSpPr>
            <a:spLocks noGrp="1"/>
          </p:cNvSpPr>
          <p:nvPr>
            <p:ph type="body" sz="quarter" idx="31" hasCustomPrompt="1"/>
          </p:nvPr>
        </p:nvSpPr>
        <p:spPr>
          <a:xfrm>
            <a:off x="7620000" y="45466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3" name="Marcador de texto 62"/>
          <p:cNvSpPr>
            <a:spLocks noGrp="1"/>
          </p:cNvSpPr>
          <p:nvPr>
            <p:ph type="body" sz="quarter" idx="32"/>
          </p:nvPr>
        </p:nvSpPr>
        <p:spPr>
          <a:xfrm>
            <a:off x="7620000" y="50546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64"/>
          <p:cNvSpPr>
            <a:spLocks noGrp="1"/>
          </p:cNvSpPr>
          <p:nvPr>
            <p:ph type="body" sz="quarter" idx="33" hasCustomPrompt="1"/>
          </p:nvPr>
        </p:nvSpPr>
        <p:spPr>
          <a:xfrm>
            <a:off x="6451600" y="43942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C2CBAC-4126-534E-B83F-2657B8C3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sultado de imagen de european commission flag">
            <a:extLst>
              <a:ext uri="{FF2B5EF4-FFF2-40B4-BE49-F238E27FC236}">
                <a16:creationId xmlns:a16="http://schemas.microsoft.com/office/drawing/2014/main" id="{431953BF-011F-EB45-97EF-156C14232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6021290"/>
            <a:ext cx="960108" cy="6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AC8FD0-71D8-F94B-AA84-43E7344D2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000" y="360000"/>
            <a:ext cx="3696409" cy="27153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66401-7931-1849-B1B7-12D2D60DBD67}"/>
              </a:ext>
            </a:extLst>
          </p:cNvPr>
          <p:cNvSpPr txBox="1"/>
          <p:nvPr userDrawn="1"/>
        </p:nvSpPr>
        <p:spPr>
          <a:xfrm>
            <a:off x="1295468" y="6156939"/>
            <a:ext cx="5304588" cy="4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068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875568 </a:t>
            </a:r>
            <a:endParaRPr lang="es-ES_tradn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42EA64D9-1D13-D94B-9A4A-53960C1A1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9352" y="5100242"/>
            <a:ext cx="6502400" cy="47930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200" b="0" i="0">
                <a:solidFill>
                  <a:srgbClr val="FF99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Date / </a:t>
            </a:r>
            <a:r>
              <a:rPr lang="es-ES_tradnl" dirty="0" err="1"/>
              <a:t>location</a:t>
            </a:r>
            <a:endParaRPr lang="es-ES_tradnl" dirty="0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6095486-F2F5-1C48-91E7-5F8427A44A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2496" y="4572183"/>
            <a:ext cx="6502400" cy="47930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400" b="0">
                <a:solidFill>
                  <a:srgbClr val="FF99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Presenter</a:t>
            </a:r>
            <a:r>
              <a:rPr lang="es-ES_tradnl" dirty="0"/>
              <a:t>(s)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C875B763-A9F2-F743-B2C0-9DA2B0EB2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496" y="4005064"/>
            <a:ext cx="6502400" cy="51836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800" b="1">
                <a:solidFill>
                  <a:srgbClr val="FF9900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of </a:t>
            </a:r>
            <a:r>
              <a:rPr lang="es-ES_tradnl" dirty="0" err="1"/>
              <a:t>presentation</a:t>
            </a:r>
            <a:endParaRPr lang="es-ES_trad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475D5-D777-2F45-8B58-FE26E446BF84}"/>
              </a:ext>
            </a:extLst>
          </p:cNvPr>
          <p:cNvSpPr txBox="1"/>
          <p:nvPr userDrawn="1"/>
        </p:nvSpPr>
        <p:spPr>
          <a:xfrm>
            <a:off x="1433548" y="3296597"/>
            <a:ext cx="932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CObalt</a:t>
            </a:r>
            <a:r>
              <a:rPr lang="es-ES" sz="2600" b="0" i="0" kern="1200" dirty="0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-free </a:t>
            </a:r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Batteries</a:t>
            </a:r>
            <a:r>
              <a:rPr lang="es-ES" sz="2600" b="0" i="0" kern="1200" dirty="0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for</a:t>
            </a:r>
            <a:r>
              <a:rPr lang="es-ES" sz="2600" b="0" i="0" kern="1200" dirty="0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FutuRe</a:t>
            </a:r>
            <a:r>
              <a:rPr lang="es-ES" sz="2600" b="0" i="0" kern="1200" dirty="0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Automotive</a:t>
            </a:r>
            <a:r>
              <a:rPr lang="es-ES" sz="2600" b="0" i="0" kern="1200" dirty="0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rgbClr val="103F4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Applications</a:t>
            </a:r>
            <a:endParaRPr lang="en-GB" sz="2600" b="0" dirty="0">
              <a:solidFill>
                <a:srgbClr val="103F4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content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"/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7" name="Marcador de texto 59"/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16002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8" name="Marcador de texto 62"/>
          <p:cNvSpPr>
            <a:spLocks noGrp="1"/>
          </p:cNvSpPr>
          <p:nvPr>
            <p:ph type="body" sz="quarter" idx="14"/>
          </p:nvPr>
        </p:nvSpPr>
        <p:spPr>
          <a:xfrm>
            <a:off x="2235200" y="21082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9" name="Marcador de texto 64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14478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0" name="Marcador de texto 59"/>
          <p:cNvSpPr>
            <a:spLocks noGrp="1"/>
          </p:cNvSpPr>
          <p:nvPr>
            <p:ph type="body" sz="quarter" idx="16" hasCustomPrompt="1"/>
          </p:nvPr>
        </p:nvSpPr>
        <p:spPr>
          <a:xfrm>
            <a:off x="2235200" y="30734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1" name="Marcador de texto 62"/>
          <p:cNvSpPr>
            <a:spLocks noGrp="1"/>
          </p:cNvSpPr>
          <p:nvPr>
            <p:ph type="body" sz="quarter" idx="17"/>
          </p:nvPr>
        </p:nvSpPr>
        <p:spPr>
          <a:xfrm>
            <a:off x="2235200" y="35814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2" name="Marcador de texto 64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29210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3" name="Marcador de texto 59"/>
          <p:cNvSpPr>
            <a:spLocks noGrp="1"/>
          </p:cNvSpPr>
          <p:nvPr>
            <p:ph type="body" sz="quarter" idx="22" hasCustomPrompt="1"/>
          </p:nvPr>
        </p:nvSpPr>
        <p:spPr>
          <a:xfrm>
            <a:off x="7620000" y="16002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4" name="Marcador de texto 62"/>
          <p:cNvSpPr>
            <a:spLocks noGrp="1"/>
          </p:cNvSpPr>
          <p:nvPr>
            <p:ph type="body" sz="quarter" idx="23"/>
          </p:nvPr>
        </p:nvSpPr>
        <p:spPr>
          <a:xfrm>
            <a:off x="7620000" y="21082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5" name="Marcador de texto 64"/>
          <p:cNvSpPr>
            <a:spLocks noGrp="1"/>
          </p:cNvSpPr>
          <p:nvPr>
            <p:ph type="body" sz="quarter" idx="24" hasCustomPrompt="1"/>
          </p:nvPr>
        </p:nvSpPr>
        <p:spPr>
          <a:xfrm>
            <a:off x="6451600" y="14478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6" name="Marcador de texto 59"/>
          <p:cNvSpPr>
            <a:spLocks noGrp="1"/>
          </p:cNvSpPr>
          <p:nvPr>
            <p:ph type="body" sz="quarter" idx="25" hasCustomPrompt="1"/>
          </p:nvPr>
        </p:nvSpPr>
        <p:spPr>
          <a:xfrm>
            <a:off x="7620000" y="30734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7" name="Marcador de texto 62"/>
          <p:cNvSpPr>
            <a:spLocks noGrp="1"/>
          </p:cNvSpPr>
          <p:nvPr>
            <p:ph type="body" sz="quarter" idx="26"/>
          </p:nvPr>
        </p:nvSpPr>
        <p:spPr>
          <a:xfrm>
            <a:off x="7620000" y="35814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8" name="Marcador de texto 64"/>
          <p:cNvSpPr>
            <a:spLocks noGrp="1"/>
          </p:cNvSpPr>
          <p:nvPr>
            <p:ph type="body" sz="quarter" idx="27" hasCustomPrompt="1"/>
          </p:nvPr>
        </p:nvSpPr>
        <p:spPr>
          <a:xfrm>
            <a:off x="6451600" y="29210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9" name="Marcador de texto 59"/>
          <p:cNvSpPr>
            <a:spLocks noGrp="1"/>
          </p:cNvSpPr>
          <p:nvPr>
            <p:ph type="body" sz="quarter" idx="28" hasCustomPrompt="1"/>
          </p:nvPr>
        </p:nvSpPr>
        <p:spPr>
          <a:xfrm>
            <a:off x="2235200" y="45466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0" name="Marcador de texto 62"/>
          <p:cNvSpPr>
            <a:spLocks noGrp="1"/>
          </p:cNvSpPr>
          <p:nvPr>
            <p:ph type="body" sz="quarter" idx="29"/>
          </p:nvPr>
        </p:nvSpPr>
        <p:spPr>
          <a:xfrm>
            <a:off x="2235200" y="50546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1" name="Marcador de texto 64"/>
          <p:cNvSpPr>
            <a:spLocks noGrp="1"/>
          </p:cNvSpPr>
          <p:nvPr>
            <p:ph type="body" sz="quarter" idx="30" hasCustomPrompt="1"/>
          </p:nvPr>
        </p:nvSpPr>
        <p:spPr>
          <a:xfrm>
            <a:off x="1066800" y="43942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22" name="Marcador de texto 59"/>
          <p:cNvSpPr>
            <a:spLocks noGrp="1"/>
          </p:cNvSpPr>
          <p:nvPr>
            <p:ph type="body" sz="quarter" idx="31" hasCustomPrompt="1"/>
          </p:nvPr>
        </p:nvSpPr>
        <p:spPr>
          <a:xfrm>
            <a:off x="7620000" y="4546600"/>
            <a:ext cx="35052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3" name="Marcador de texto 62"/>
          <p:cNvSpPr>
            <a:spLocks noGrp="1"/>
          </p:cNvSpPr>
          <p:nvPr>
            <p:ph type="body" sz="quarter" idx="32"/>
          </p:nvPr>
        </p:nvSpPr>
        <p:spPr>
          <a:xfrm>
            <a:off x="7620000" y="5054600"/>
            <a:ext cx="3505200" cy="812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1333"/>
            </a:lvl2pPr>
            <a:lvl3pPr>
              <a:buFont typeface="Arial"/>
              <a:buNone/>
              <a:defRPr sz="1333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64"/>
          <p:cNvSpPr>
            <a:spLocks noGrp="1"/>
          </p:cNvSpPr>
          <p:nvPr>
            <p:ph type="body" sz="quarter" idx="33" hasCustomPrompt="1"/>
          </p:nvPr>
        </p:nvSpPr>
        <p:spPr>
          <a:xfrm>
            <a:off x="6451600" y="4394200"/>
            <a:ext cx="11684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buNone/>
              <a:defRPr sz="6600" b="1">
                <a:solidFill>
                  <a:srgbClr val="FD9A0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/>
              <a:t>00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C2CBAC-4126-534E-B83F-2657B8C3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20" name="Straight Connector 11"/>
          <p:cNvCxnSpPr/>
          <p:nvPr/>
        </p:nvCxnSpPr>
        <p:spPr>
          <a:xfrm>
            <a:off x="7213600" y="2032001"/>
            <a:ext cx="0" cy="278488"/>
          </a:xfrm>
          <a:prstGeom prst="line">
            <a:avLst/>
          </a:prstGeom>
          <a:ln w="38100" cap="sq">
            <a:solidFill>
              <a:srgbClr val="FD9A0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00" y="1955800"/>
            <a:ext cx="4165600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0" y="2565400"/>
            <a:ext cx="4165600" cy="2641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D9A02"/>
              </a:buClr>
              <a:buFont typeface="Wingdings" charset="2"/>
              <a:buChar char="ü"/>
              <a:defRPr sz="1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Clcik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24ABCB9F-59F1-8C41-B30D-C7780515608E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A0F9A-6193-C243-8669-876B11D3F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20" name="Straight Connector 11"/>
          <p:cNvCxnSpPr/>
          <p:nvPr/>
        </p:nvCxnSpPr>
        <p:spPr>
          <a:xfrm>
            <a:off x="7213600" y="2032001"/>
            <a:ext cx="0" cy="278488"/>
          </a:xfrm>
          <a:prstGeom prst="line">
            <a:avLst/>
          </a:prstGeom>
          <a:ln w="38100" cap="sq">
            <a:solidFill>
              <a:srgbClr val="FD9A0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7366000" y="1955800"/>
            <a:ext cx="4165600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7366000" y="2565400"/>
            <a:ext cx="4165600" cy="2641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D9A02"/>
              </a:buClr>
              <a:buFont typeface="Wingdings" charset="2"/>
              <a:buChar char="ü"/>
              <a:defRPr sz="1333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Clcik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  <a:p>
            <a:pPr lvl="0"/>
            <a:endParaRPr lang="es-ES_tradnl" dirty="0"/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24ABCB9F-59F1-8C41-B30D-C7780515608E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A0F9A-6193-C243-8669-876B11D3F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A860D6EA-A2EC-6A4E-8B3C-F8B7E704F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6000" y="1955800"/>
            <a:ext cx="4165600" cy="457200"/>
          </a:xfrm>
        </p:spPr>
        <p:txBody>
          <a:bodyPr/>
          <a:lstStyle/>
          <a:p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5A55A178-6B57-604F-8600-4CC66344B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6000" y="2565400"/>
            <a:ext cx="4165600" cy="26416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s-ES_tradnl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FA2A7C9D-E9A5-A948-80D5-64FD125B7BB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27847971"/>
              </p:ext>
            </p:extLst>
          </p:nvPr>
        </p:nvGraphicFramePr>
        <p:xfrm>
          <a:off x="1104900" y="1905002"/>
          <a:ext cx="6223000" cy="348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EAA9A9C-AC27-FE42-AB71-9E695EEC125A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A4CB1-4FC1-D14B-8F16-777100773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9D24D-E2BE-DB48-A924-3FE56055D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194D9CD2-7CAB-8F4A-A5DB-E603D08C5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9CD7C599-B8A1-0640-A3BB-8AE1ABAD6352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A860D6EA-A2EC-6A4E-8B3C-F8B7E704F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6000" y="1955800"/>
            <a:ext cx="416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 dirty="0">
              <a:latin typeface="Century Gothic" panose="020B0502020202020204" pitchFamily="34" charset="0"/>
            </a:endParaRP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5A55A178-6B57-604F-8600-4CC66344B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6000" y="2565400"/>
            <a:ext cx="4165600" cy="2641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s-ES_tradnl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FA2A7C9D-E9A5-A948-80D5-64FD125B7BB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1721189"/>
              </p:ext>
            </p:extLst>
          </p:nvPr>
        </p:nvGraphicFramePr>
        <p:xfrm>
          <a:off x="1104900" y="1905002"/>
          <a:ext cx="6223000" cy="348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EAA9A9C-AC27-FE42-AB71-9E695EEC125A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A4CB1-4FC1-D14B-8F16-777100773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9D24D-E2BE-DB48-A924-3FE56055D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194D9CD2-7CAB-8F4A-A5DB-E603D08C5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9CD7C599-B8A1-0640-A3BB-8AE1ABAD6352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8">
            <a:extLst>
              <a:ext uri="{FF2B5EF4-FFF2-40B4-BE49-F238E27FC236}">
                <a16:creationId xmlns:a16="http://schemas.microsoft.com/office/drawing/2014/main" id="{CE5DD6E9-951B-534F-8FD5-C8BDD16B6825}"/>
              </a:ext>
            </a:extLst>
          </p:cNvPr>
          <p:cNvSpPr txBox="1">
            <a:spLocks/>
          </p:cNvSpPr>
          <p:nvPr userDrawn="1"/>
        </p:nvSpPr>
        <p:spPr>
          <a:xfrm>
            <a:off x="708114" y="4832586"/>
            <a:ext cx="3117520" cy="28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103F47"/>
                </a:solidFill>
                <a:latin typeface="Century Gothic" panose="020B0502020202020204" pitchFamily="34" charset="0"/>
              </a:rPr>
              <a:t>Dries De Sloovere</a:t>
            </a:r>
          </a:p>
          <a:p>
            <a:pPr marL="0" indent="0">
              <a:buNone/>
            </a:pPr>
            <a:endParaRPr lang="en-GB" sz="1400" b="1" dirty="0">
              <a:solidFill>
                <a:srgbClr val="103F47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F2A78579-E712-2947-904A-4864581B429F}"/>
              </a:ext>
            </a:extLst>
          </p:cNvPr>
          <p:cNvSpPr txBox="1">
            <a:spLocks/>
          </p:cNvSpPr>
          <p:nvPr userDrawn="1"/>
        </p:nvSpPr>
        <p:spPr>
          <a:xfrm>
            <a:off x="708114" y="5251685"/>
            <a:ext cx="3803710" cy="798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103F47"/>
                </a:solidFill>
                <a:latin typeface="Century Gothic" panose="020B0502020202020204" pitchFamily="34" charset="0"/>
              </a:rPr>
              <a:t>Email: dries.desloovere@uhasselt.be</a:t>
            </a:r>
          </a:p>
          <a:p>
            <a:pPr marL="0" indent="0">
              <a:buNone/>
            </a:pPr>
            <a:endParaRPr lang="en-GB" sz="1400" dirty="0">
              <a:solidFill>
                <a:srgbClr val="103F47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80B40F8-C7C2-EA42-9F9A-E56F77680D6C}"/>
              </a:ext>
            </a:extLst>
          </p:cNvPr>
          <p:cNvSpPr>
            <a:spLocks/>
          </p:cNvSpPr>
          <p:nvPr userDrawn="1"/>
        </p:nvSpPr>
        <p:spPr bwMode="auto">
          <a:xfrm>
            <a:off x="7603667" y="4564923"/>
            <a:ext cx="530944" cy="536425"/>
          </a:xfrm>
          <a:prstGeom prst="rect">
            <a:avLst/>
          </a:prstGeom>
          <a:solidFill>
            <a:srgbClr val="103F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46FF06B1-8F7D-1247-BF04-BD2E6AE310DB}"/>
              </a:ext>
            </a:extLst>
          </p:cNvPr>
          <p:cNvSpPr>
            <a:spLocks/>
          </p:cNvSpPr>
          <p:nvPr userDrawn="1"/>
        </p:nvSpPr>
        <p:spPr bwMode="auto">
          <a:xfrm>
            <a:off x="7721539" y="4695894"/>
            <a:ext cx="295959" cy="246633"/>
          </a:xfrm>
          <a:custGeom>
            <a:avLst/>
            <a:gdLst/>
            <a:ahLst/>
            <a:cxnLst/>
            <a:rect l="0" t="0" r="r" b="b"/>
            <a:pathLst>
              <a:path w="21600" h="21309">
                <a:moveTo>
                  <a:pt x="14692" y="2"/>
                </a:moveTo>
                <a:cubicBezTo>
                  <a:pt x="16408" y="-35"/>
                  <a:pt x="17322" y="726"/>
                  <a:pt x="18194" y="1692"/>
                </a:cubicBezTo>
                <a:cubicBezTo>
                  <a:pt x="18935" y="1615"/>
                  <a:pt x="19898" y="1111"/>
                  <a:pt x="20465" y="761"/>
                </a:cubicBezTo>
                <a:cubicBezTo>
                  <a:pt x="20649" y="640"/>
                  <a:pt x="20833" y="517"/>
                  <a:pt x="21016" y="395"/>
                </a:cubicBezTo>
                <a:cubicBezTo>
                  <a:pt x="20692" y="1459"/>
                  <a:pt x="20253" y="2291"/>
                  <a:pt x="19579" y="2923"/>
                </a:cubicBezTo>
                <a:cubicBezTo>
                  <a:pt x="19428" y="3063"/>
                  <a:pt x="19280" y="3253"/>
                  <a:pt x="19092" y="3342"/>
                </a:cubicBezTo>
                <a:cubicBezTo>
                  <a:pt x="19092" y="3347"/>
                  <a:pt x="19092" y="3351"/>
                  <a:pt x="19092" y="3355"/>
                </a:cubicBezTo>
                <a:cubicBezTo>
                  <a:pt x="20054" y="3344"/>
                  <a:pt x="20847" y="2816"/>
                  <a:pt x="21600" y="2531"/>
                </a:cubicBezTo>
                <a:cubicBezTo>
                  <a:pt x="21600" y="2535"/>
                  <a:pt x="21600" y="2539"/>
                  <a:pt x="21600" y="2543"/>
                </a:cubicBezTo>
                <a:cubicBezTo>
                  <a:pt x="21205" y="3308"/>
                  <a:pt x="20669" y="4083"/>
                  <a:pt x="20097" y="4639"/>
                </a:cubicBezTo>
                <a:cubicBezTo>
                  <a:pt x="19867" y="4862"/>
                  <a:pt x="19636" y="5085"/>
                  <a:pt x="19405" y="5308"/>
                </a:cubicBezTo>
                <a:cubicBezTo>
                  <a:pt x="19418" y="6545"/>
                  <a:pt x="19390" y="7726"/>
                  <a:pt x="19200" y="8765"/>
                </a:cubicBezTo>
                <a:cubicBezTo>
                  <a:pt x="18093" y="14811"/>
                  <a:pt x="15161" y="18916"/>
                  <a:pt x="10519" y="20674"/>
                </a:cubicBezTo>
                <a:cubicBezTo>
                  <a:pt x="8852" y="21306"/>
                  <a:pt x="6159" y="21565"/>
                  <a:pt x="4249" y="20989"/>
                </a:cubicBezTo>
                <a:cubicBezTo>
                  <a:pt x="3302" y="20702"/>
                  <a:pt x="2446" y="20380"/>
                  <a:pt x="1643" y="19954"/>
                </a:cubicBezTo>
                <a:cubicBezTo>
                  <a:pt x="1197" y="19717"/>
                  <a:pt x="784" y="19460"/>
                  <a:pt x="389" y="19168"/>
                </a:cubicBezTo>
                <a:cubicBezTo>
                  <a:pt x="260" y="19072"/>
                  <a:pt x="130" y="18975"/>
                  <a:pt x="0" y="18880"/>
                </a:cubicBezTo>
                <a:cubicBezTo>
                  <a:pt x="431" y="18895"/>
                  <a:pt x="935" y="19039"/>
                  <a:pt x="1416" y="18945"/>
                </a:cubicBezTo>
                <a:cubicBezTo>
                  <a:pt x="1852" y="18860"/>
                  <a:pt x="2279" y="18881"/>
                  <a:pt x="2681" y="18775"/>
                </a:cubicBezTo>
                <a:cubicBezTo>
                  <a:pt x="3683" y="18507"/>
                  <a:pt x="4573" y="18153"/>
                  <a:pt x="5341" y="17609"/>
                </a:cubicBezTo>
                <a:cubicBezTo>
                  <a:pt x="5712" y="17344"/>
                  <a:pt x="6277" y="17034"/>
                  <a:pt x="6540" y="16652"/>
                </a:cubicBezTo>
                <a:cubicBezTo>
                  <a:pt x="6043" y="16663"/>
                  <a:pt x="5592" y="16523"/>
                  <a:pt x="5222" y="16364"/>
                </a:cubicBezTo>
                <a:cubicBezTo>
                  <a:pt x="3788" y="15749"/>
                  <a:pt x="2954" y="14618"/>
                  <a:pt x="2411" y="12918"/>
                </a:cubicBezTo>
                <a:cubicBezTo>
                  <a:pt x="2845" y="12977"/>
                  <a:pt x="4096" y="13114"/>
                  <a:pt x="4389" y="12814"/>
                </a:cubicBezTo>
                <a:cubicBezTo>
                  <a:pt x="3842" y="12777"/>
                  <a:pt x="3316" y="12392"/>
                  <a:pt x="2941" y="12107"/>
                </a:cubicBezTo>
                <a:cubicBezTo>
                  <a:pt x="1787" y="11230"/>
                  <a:pt x="847" y="9759"/>
                  <a:pt x="854" y="7495"/>
                </a:cubicBezTo>
                <a:cubicBezTo>
                  <a:pt x="1005" y="7582"/>
                  <a:pt x="1157" y="7670"/>
                  <a:pt x="1308" y="7758"/>
                </a:cubicBezTo>
                <a:cubicBezTo>
                  <a:pt x="1598" y="7906"/>
                  <a:pt x="1892" y="7986"/>
                  <a:pt x="2238" y="8072"/>
                </a:cubicBezTo>
                <a:cubicBezTo>
                  <a:pt x="2384" y="8108"/>
                  <a:pt x="2676" y="8212"/>
                  <a:pt x="2843" y="8137"/>
                </a:cubicBezTo>
                <a:cubicBezTo>
                  <a:pt x="2836" y="8137"/>
                  <a:pt x="2829" y="8137"/>
                  <a:pt x="2822" y="8137"/>
                </a:cubicBezTo>
                <a:cubicBezTo>
                  <a:pt x="2598" y="7821"/>
                  <a:pt x="2235" y="7611"/>
                  <a:pt x="2011" y="7273"/>
                </a:cubicBezTo>
                <a:cubicBezTo>
                  <a:pt x="1271" y="6155"/>
                  <a:pt x="578" y="4435"/>
                  <a:pt x="1016" y="2386"/>
                </a:cubicBezTo>
                <a:cubicBezTo>
                  <a:pt x="1127" y="1867"/>
                  <a:pt x="1304" y="1408"/>
                  <a:pt x="1492" y="984"/>
                </a:cubicBezTo>
                <a:cubicBezTo>
                  <a:pt x="1499" y="989"/>
                  <a:pt x="1506" y="993"/>
                  <a:pt x="1514" y="997"/>
                </a:cubicBezTo>
                <a:cubicBezTo>
                  <a:pt x="1600" y="1217"/>
                  <a:pt x="1792" y="1378"/>
                  <a:pt x="1914" y="1561"/>
                </a:cubicBezTo>
                <a:cubicBezTo>
                  <a:pt x="2291" y="2130"/>
                  <a:pt x="2757" y="2642"/>
                  <a:pt x="3232" y="3094"/>
                </a:cubicBezTo>
                <a:cubicBezTo>
                  <a:pt x="4851" y="4631"/>
                  <a:pt x="6308" y="5576"/>
                  <a:pt x="8649" y="6276"/>
                </a:cubicBezTo>
                <a:cubicBezTo>
                  <a:pt x="9242" y="6455"/>
                  <a:pt x="9929" y="6590"/>
                  <a:pt x="10638" y="6591"/>
                </a:cubicBezTo>
                <a:cubicBezTo>
                  <a:pt x="10439" y="5886"/>
                  <a:pt x="10503" y="4746"/>
                  <a:pt x="10660" y="4063"/>
                </a:cubicBezTo>
                <a:cubicBezTo>
                  <a:pt x="11054" y="2347"/>
                  <a:pt x="11911" y="1110"/>
                  <a:pt x="13168" y="447"/>
                </a:cubicBezTo>
                <a:cubicBezTo>
                  <a:pt x="13468" y="289"/>
                  <a:pt x="13802" y="174"/>
                  <a:pt x="14151" y="81"/>
                </a:cubicBezTo>
                <a:cubicBezTo>
                  <a:pt x="14331" y="54"/>
                  <a:pt x="14512" y="28"/>
                  <a:pt x="14692" y="2"/>
                </a:cubicBezTo>
                <a:close/>
                <a:moveTo>
                  <a:pt x="14692" y="2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9238F63-BDCC-C243-A459-E4B68BD81A20}"/>
              </a:ext>
            </a:extLst>
          </p:cNvPr>
          <p:cNvSpPr>
            <a:spLocks/>
          </p:cNvSpPr>
          <p:nvPr userDrawn="1"/>
        </p:nvSpPr>
        <p:spPr bwMode="auto">
          <a:xfrm>
            <a:off x="8331131" y="4564924"/>
            <a:ext cx="2941215" cy="53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1800" b="0" dirty="0" err="1">
                <a:solidFill>
                  <a:srgbClr val="103F47"/>
                </a:solidFill>
                <a:latin typeface="Century Gothic" panose="020B0502020202020204" pitchFamily="34" charset="0"/>
                <a:ea typeface="ＭＳ Ｐゴシック" charset="0"/>
                <a:cs typeface="Montserrat-Bold" charset="0"/>
                <a:sym typeface="Montserrat-Bold" charset="0"/>
              </a:rPr>
              <a:t>COBRA_batteries</a:t>
            </a:r>
            <a:endParaRPr lang="en-US" sz="1800" b="0" dirty="0">
              <a:solidFill>
                <a:srgbClr val="103F47"/>
              </a:solidFill>
              <a:latin typeface="Century Gothic" panose="020B0502020202020204" pitchFamily="34" charset="0"/>
              <a:ea typeface="ＭＳ Ｐゴシック" charset="0"/>
              <a:cs typeface="Montserrat-Bold" charset="0"/>
              <a:sym typeface="Montserrat-Bold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C336DCE9-6895-2C4C-B59A-AC0BFC027D2E}"/>
              </a:ext>
            </a:extLst>
          </p:cNvPr>
          <p:cNvSpPr>
            <a:spLocks/>
          </p:cNvSpPr>
          <p:nvPr userDrawn="1"/>
        </p:nvSpPr>
        <p:spPr bwMode="auto">
          <a:xfrm>
            <a:off x="7603667" y="3789040"/>
            <a:ext cx="530944" cy="536425"/>
          </a:xfrm>
          <a:prstGeom prst="rect">
            <a:avLst/>
          </a:prstGeom>
          <a:solidFill>
            <a:srgbClr val="103F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FC10DB36-09B7-BB4C-8D1F-813AA620C9BC}"/>
              </a:ext>
            </a:extLst>
          </p:cNvPr>
          <p:cNvSpPr>
            <a:spLocks/>
          </p:cNvSpPr>
          <p:nvPr userDrawn="1"/>
        </p:nvSpPr>
        <p:spPr bwMode="auto">
          <a:xfrm>
            <a:off x="7756785" y="3947638"/>
            <a:ext cx="224708" cy="21922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4909" y="21600"/>
                </a:lnTo>
                <a:lnTo>
                  <a:pt x="4909" y="7200"/>
                </a:lnTo>
                <a:lnTo>
                  <a:pt x="0" y="7200"/>
                </a:lnTo>
                <a:cubicBezTo>
                  <a:pt x="0" y="7200"/>
                  <a:pt x="0" y="21600"/>
                  <a:pt x="0" y="21600"/>
                </a:cubicBezTo>
                <a:close/>
                <a:moveTo>
                  <a:pt x="16268" y="7203"/>
                </a:moveTo>
                <a:cubicBezTo>
                  <a:pt x="13811" y="7203"/>
                  <a:pt x="12403" y="8740"/>
                  <a:pt x="11786" y="9686"/>
                </a:cubicBezTo>
                <a:lnTo>
                  <a:pt x="11786" y="9732"/>
                </a:lnTo>
                <a:lnTo>
                  <a:pt x="11756" y="9732"/>
                </a:lnTo>
                <a:cubicBezTo>
                  <a:pt x="11767" y="9719"/>
                  <a:pt x="11778" y="9701"/>
                  <a:pt x="11786" y="9686"/>
                </a:cubicBezTo>
                <a:lnTo>
                  <a:pt x="11786" y="7207"/>
                </a:lnTo>
                <a:lnTo>
                  <a:pt x="6849" y="7207"/>
                </a:lnTo>
                <a:cubicBezTo>
                  <a:pt x="6909" y="8508"/>
                  <a:pt x="6849" y="21597"/>
                  <a:pt x="6849" y="21597"/>
                </a:cubicBezTo>
                <a:lnTo>
                  <a:pt x="11786" y="21597"/>
                </a:lnTo>
                <a:lnTo>
                  <a:pt x="11786" y="13848"/>
                </a:lnTo>
                <a:cubicBezTo>
                  <a:pt x="11786" y="13431"/>
                  <a:pt x="11817" y="13021"/>
                  <a:pt x="11939" y="12723"/>
                </a:cubicBezTo>
                <a:cubicBezTo>
                  <a:pt x="12274" y="11896"/>
                  <a:pt x="13344" y="11034"/>
                  <a:pt x="14622" y="11034"/>
                </a:cubicBezTo>
                <a:cubicBezTo>
                  <a:pt x="16300" y="11034"/>
                  <a:pt x="16662" y="12309"/>
                  <a:pt x="16662" y="14174"/>
                </a:cubicBezTo>
                <a:lnTo>
                  <a:pt x="16662" y="21597"/>
                </a:lnTo>
                <a:lnTo>
                  <a:pt x="21600" y="21597"/>
                </a:lnTo>
                <a:lnTo>
                  <a:pt x="21600" y="13642"/>
                </a:lnTo>
                <a:cubicBezTo>
                  <a:pt x="21600" y="9378"/>
                  <a:pt x="19315" y="7203"/>
                  <a:pt x="16268" y="7203"/>
                </a:cubicBezTo>
                <a:close/>
                <a:moveTo>
                  <a:pt x="2454" y="0"/>
                </a:moveTo>
                <a:cubicBezTo>
                  <a:pt x="1099" y="0"/>
                  <a:pt x="0" y="1151"/>
                  <a:pt x="0" y="2571"/>
                </a:cubicBezTo>
                <a:cubicBezTo>
                  <a:pt x="0" y="3992"/>
                  <a:pt x="1099" y="5143"/>
                  <a:pt x="2454" y="5143"/>
                </a:cubicBezTo>
                <a:cubicBezTo>
                  <a:pt x="3810" y="5143"/>
                  <a:pt x="4909" y="3992"/>
                  <a:pt x="4909" y="2571"/>
                </a:cubicBezTo>
                <a:cubicBezTo>
                  <a:pt x="4909" y="1151"/>
                  <a:pt x="3810" y="0"/>
                  <a:pt x="2454" y="0"/>
                </a:cubicBezTo>
                <a:close/>
                <a:moveTo>
                  <a:pt x="2454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05548CD6-BAFF-F24A-A779-F9545DEDF741}"/>
              </a:ext>
            </a:extLst>
          </p:cNvPr>
          <p:cNvSpPr>
            <a:spLocks/>
          </p:cNvSpPr>
          <p:nvPr userDrawn="1"/>
        </p:nvSpPr>
        <p:spPr bwMode="auto">
          <a:xfrm>
            <a:off x="8331130" y="3789042"/>
            <a:ext cx="3741257" cy="53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s-ES" sz="1800" b="0" dirty="0">
                <a:solidFill>
                  <a:srgbClr val="103F47"/>
                </a:solidFill>
                <a:latin typeface="Century Gothic" panose="020B0502020202020204" pitchFamily="34" charset="0"/>
              </a:rPr>
              <a:t>cobra-</a:t>
            </a:r>
            <a:r>
              <a:rPr lang="es-ES" sz="1800" b="0" dirty="0" err="1">
                <a:solidFill>
                  <a:srgbClr val="103F47"/>
                </a:solidFill>
                <a:latin typeface="Century Gothic" panose="020B0502020202020204" pitchFamily="34" charset="0"/>
              </a:rPr>
              <a:t>batteries</a:t>
            </a:r>
            <a:endParaRPr lang="en-US" sz="1800" b="0" dirty="0">
              <a:solidFill>
                <a:srgbClr val="103F47"/>
              </a:solidFill>
              <a:latin typeface="Century Gothic" panose="020B0502020202020204" pitchFamily="34" charset="0"/>
              <a:ea typeface="ＭＳ Ｐゴシック" charset="0"/>
              <a:cs typeface="Montserrat-Bold" charset="0"/>
              <a:sym typeface="Montserrat-Bold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FB46D4-DFCA-8C4E-B44A-B3CD3AE4DBD3}"/>
              </a:ext>
            </a:extLst>
          </p:cNvPr>
          <p:cNvSpPr/>
          <p:nvPr userDrawn="1"/>
        </p:nvSpPr>
        <p:spPr>
          <a:xfrm>
            <a:off x="801890" y="5102586"/>
            <a:ext cx="432000" cy="3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03F4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0E1D30-0AE7-2143-AC1A-6DB132ED9B39}"/>
              </a:ext>
            </a:extLst>
          </p:cNvPr>
          <p:cNvGrpSpPr/>
          <p:nvPr userDrawn="1"/>
        </p:nvGrpSpPr>
        <p:grpSpPr>
          <a:xfrm>
            <a:off x="708114" y="3455031"/>
            <a:ext cx="4651206" cy="1102898"/>
            <a:chOff x="270338" y="3998262"/>
            <a:chExt cx="3429000" cy="1102898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AFCDB9B3-F859-E84B-AE11-562DABA2F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38" y="3998262"/>
              <a:ext cx="3429000" cy="533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4800" b="1" dirty="0">
                  <a:solidFill>
                    <a:srgbClr val="103F47"/>
                  </a:solidFill>
                  <a:latin typeface="Century Gothic" panose="020B0502020202020204" pitchFamily="34" charset="0"/>
                  <a:ea typeface="ＭＳ Ｐゴシック" charset="0"/>
                  <a:cs typeface="Montserrat-Regular" charset="0"/>
                  <a:sym typeface="Montserrat-Regular" charset="0"/>
                </a:rPr>
                <a:t>THANK YOU!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6E41AB85-001E-1D4C-B3E0-7A9094FD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25" y="4877322"/>
              <a:ext cx="13192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dirty="0">
                  <a:solidFill>
                    <a:srgbClr val="103F47"/>
                  </a:solidFill>
                  <a:latin typeface="Century Gothic" panose="020B0502020202020204" pitchFamily="34" charset="0"/>
                  <a:ea typeface="ＭＳ Ｐゴシック" charset="0"/>
                  <a:cs typeface="Montserrat-Bold" charset="0"/>
                  <a:sym typeface="Montserrat-Bold" charset="0"/>
                </a:rPr>
                <a:t>GET IN TOUCH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F83F07-F5D4-2840-911E-EF7F90EA1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05" y="497138"/>
            <a:ext cx="3741256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ligh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FA1A59-D36E-EF4C-A7F8-B463F7126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1E753-9467-C840-B7E4-76436C885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27" y="1797052"/>
            <a:ext cx="6334551" cy="33532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AEC489-3003-C04A-9AB9-252DEC7A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671" y="3084395"/>
            <a:ext cx="4887730" cy="285238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F3A45"/>
                </a:solidFill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 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BFADD1F3-AEEC-9E42-981E-BCD2E9F790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4902" y="2060848"/>
            <a:ext cx="4143600" cy="2592289"/>
          </a:xfrm>
        </p:spPr>
        <p:txBody>
          <a:bodyPr/>
          <a:lstStyle>
            <a:lvl1pPr>
              <a:defRPr>
                <a:solidFill>
                  <a:srgbClr val="0F3A4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097BC88A-C79A-E042-B62C-FA6F4702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70" y="1770183"/>
            <a:ext cx="4887731" cy="77837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F3A4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2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dark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FA1A59-D36E-EF4C-A7F8-B463F7126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1E753-9467-C840-B7E4-76436C885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27" y="1797052"/>
            <a:ext cx="6334551" cy="33532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AEC489-3003-C04A-9AB9-252DEC7A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671" y="3084395"/>
            <a:ext cx="4887730" cy="28523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 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BFADD1F3-AEEC-9E42-981E-BCD2E9F790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4902" y="2060848"/>
            <a:ext cx="4143600" cy="2592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097BC88A-C79A-E042-B62C-FA6F4702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70" y="1770183"/>
            <a:ext cx="4887731" cy="7783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O COPY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774;p74">
            <a:extLst>
              <a:ext uri="{FF2B5EF4-FFF2-40B4-BE49-F238E27FC236}">
                <a16:creationId xmlns:a16="http://schemas.microsoft.com/office/drawing/2014/main" id="{55048BFF-DEF2-8A41-BDC9-61B98BD7DAA2}"/>
              </a:ext>
            </a:extLst>
          </p:cNvPr>
          <p:cNvGrpSpPr/>
          <p:nvPr userDrawn="1"/>
        </p:nvGrpSpPr>
        <p:grpSpPr>
          <a:xfrm>
            <a:off x="604377" y="2945445"/>
            <a:ext cx="609628" cy="609677"/>
            <a:chOff x="-63252250" y="1930850"/>
            <a:chExt cx="319000" cy="319025"/>
          </a:xfrm>
          <a:solidFill>
            <a:srgbClr val="FF9900"/>
          </a:solidFill>
        </p:grpSpPr>
        <p:sp>
          <p:nvSpPr>
            <p:cNvPr id="13" name="Google Shape;4775;p74">
              <a:extLst>
                <a:ext uri="{FF2B5EF4-FFF2-40B4-BE49-F238E27FC236}">
                  <a16:creationId xmlns:a16="http://schemas.microsoft.com/office/drawing/2014/main" id="{35B4A559-D7D3-F246-89FF-12E281A7DDB8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4" name="Google Shape;4776;p74">
              <a:extLst>
                <a:ext uri="{FF2B5EF4-FFF2-40B4-BE49-F238E27FC236}">
                  <a16:creationId xmlns:a16="http://schemas.microsoft.com/office/drawing/2014/main" id="{741215AF-3247-5C42-927F-A5B55CABD0F0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16" name="Google Shape;4777;p74">
            <a:extLst>
              <a:ext uri="{FF2B5EF4-FFF2-40B4-BE49-F238E27FC236}">
                <a16:creationId xmlns:a16="http://schemas.microsoft.com/office/drawing/2014/main" id="{A55A32D2-4745-404D-816E-62DCA67F544E}"/>
              </a:ext>
            </a:extLst>
          </p:cNvPr>
          <p:cNvSpPr/>
          <p:nvPr userDrawn="1"/>
        </p:nvSpPr>
        <p:spPr>
          <a:xfrm>
            <a:off x="6864612" y="1708876"/>
            <a:ext cx="619761" cy="612397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sp>
        <p:nvSpPr>
          <p:cNvPr id="17" name="Google Shape;4815;p74">
            <a:extLst>
              <a:ext uri="{FF2B5EF4-FFF2-40B4-BE49-F238E27FC236}">
                <a16:creationId xmlns:a16="http://schemas.microsoft.com/office/drawing/2014/main" id="{CAFD428E-3B06-3A4D-8058-BB086A8F13A9}"/>
              </a:ext>
            </a:extLst>
          </p:cNvPr>
          <p:cNvSpPr/>
          <p:nvPr userDrawn="1"/>
        </p:nvSpPr>
        <p:spPr>
          <a:xfrm>
            <a:off x="4655839" y="5538230"/>
            <a:ext cx="608115" cy="611147"/>
          </a:xfrm>
          <a:custGeom>
            <a:avLst/>
            <a:gdLst/>
            <a:ahLst/>
            <a:cxnLst/>
            <a:rect l="l" t="t" r="r" b="b"/>
            <a:pathLst>
              <a:path w="12634" h="12697" extrusionOk="0">
                <a:moveTo>
                  <a:pt x="11405" y="851"/>
                </a:moveTo>
                <a:cubicBezTo>
                  <a:pt x="11657" y="851"/>
                  <a:pt x="11814" y="1040"/>
                  <a:pt x="11814" y="1260"/>
                </a:cubicBezTo>
                <a:lnTo>
                  <a:pt x="11814" y="7719"/>
                </a:lnTo>
                <a:lnTo>
                  <a:pt x="788" y="7719"/>
                </a:lnTo>
                <a:lnTo>
                  <a:pt x="788" y="1260"/>
                </a:lnTo>
                <a:cubicBezTo>
                  <a:pt x="788" y="1040"/>
                  <a:pt x="977" y="851"/>
                  <a:pt x="1197" y="851"/>
                </a:cubicBezTo>
                <a:close/>
                <a:moveTo>
                  <a:pt x="11814" y="8506"/>
                </a:moveTo>
                <a:lnTo>
                  <a:pt x="11814" y="8947"/>
                </a:lnTo>
                <a:cubicBezTo>
                  <a:pt x="11814" y="9199"/>
                  <a:pt x="11594" y="9389"/>
                  <a:pt x="11405" y="9389"/>
                </a:cubicBezTo>
                <a:lnTo>
                  <a:pt x="1197" y="9389"/>
                </a:lnTo>
                <a:cubicBezTo>
                  <a:pt x="977" y="9389"/>
                  <a:pt x="788" y="9199"/>
                  <a:pt x="788" y="8947"/>
                </a:cubicBezTo>
                <a:lnTo>
                  <a:pt x="788" y="8506"/>
                </a:lnTo>
                <a:close/>
                <a:moveTo>
                  <a:pt x="7782" y="10208"/>
                </a:moveTo>
                <a:lnTo>
                  <a:pt x="8349" y="11877"/>
                </a:lnTo>
                <a:lnTo>
                  <a:pt x="4253" y="11877"/>
                </a:lnTo>
                <a:lnTo>
                  <a:pt x="4789" y="10208"/>
                </a:lnTo>
                <a:close/>
                <a:moveTo>
                  <a:pt x="1197" y="0"/>
                </a:moveTo>
                <a:cubicBezTo>
                  <a:pt x="536" y="0"/>
                  <a:pt x="0" y="567"/>
                  <a:pt x="0" y="1229"/>
                </a:cubicBezTo>
                <a:lnTo>
                  <a:pt x="0" y="8947"/>
                </a:lnTo>
                <a:cubicBezTo>
                  <a:pt x="0" y="9609"/>
                  <a:pt x="536" y="10176"/>
                  <a:pt x="1197" y="10176"/>
                </a:cubicBezTo>
                <a:lnTo>
                  <a:pt x="3938" y="10176"/>
                </a:lnTo>
                <a:lnTo>
                  <a:pt x="3371" y="11814"/>
                </a:lnTo>
                <a:lnTo>
                  <a:pt x="2867" y="11814"/>
                </a:lnTo>
                <a:cubicBezTo>
                  <a:pt x="2615" y="11814"/>
                  <a:pt x="2457" y="12003"/>
                  <a:pt x="2457" y="12255"/>
                </a:cubicBezTo>
                <a:cubicBezTo>
                  <a:pt x="2457" y="12476"/>
                  <a:pt x="2678" y="12697"/>
                  <a:pt x="2867" y="12697"/>
                </a:cubicBezTo>
                <a:lnTo>
                  <a:pt x="9767" y="12697"/>
                </a:lnTo>
                <a:cubicBezTo>
                  <a:pt x="9987" y="12697"/>
                  <a:pt x="10176" y="12476"/>
                  <a:pt x="10176" y="12255"/>
                </a:cubicBezTo>
                <a:cubicBezTo>
                  <a:pt x="10176" y="12003"/>
                  <a:pt x="9987" y="11814"/>
                  <a:pt x="9767" y="11814"/>
                </a:cubicBezTo>
                <a:lnTo>
                  <a:pt x="9231" y="11814"/>
                </a:lnTo>
                <a:lnTo>
                  <a:pt x="8695" y="10176"/>
                </a:lnTo>
                <a:lnTo>
                  <a:pt x="11405" y="10176"/>
                </a:lnTo>
                <a:cubicBezTo>
                  <a:pt x="12066" y="10176"/>
                  <a:pt x="12634" y="9609"/>
                  <a:pt x="12634" y="8947"/>
                </a:cubicBezTo>
                <a:lnTo>
                  <a:pt x="12634" y="1229"/>
                </a:lnTo>
                <a:cubicBezTo>
                  <a:pt x="12634" y="567"/>
                  <a:pt x="12066" y="0"/>
                  <a:pt x="1140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18" name="Google Shape;4852;p74">
            <a:extLst>
              <a:ext uri="{FF2B5EF4-FFF2-40B4-BE49-F238E27FC236}">
                <a16:creationId xmlns:a16="http://schemas.microsoft.com/office/drawing/2014/main" id="{0810AFCC-958F-B941-A29E-236998ACF085}"/>
              </a:ext>
            </a:extLst>
          </p:cNvPr>
          <p:cNvGrpSpPr/>
          <p:nvPr userDrawn="1"/>
        </p:nvGrpSpPr>
        <p:grpSpPr>
          <a:xfrm>
            <a:off x="8228864" y="1712570"/>
            <a:ext cx="515609" cy="608065"/>
            <a:chOff x="-60597975" y="1939525"/>
            <a:chExt cx="267825" cy="315850"/>
          </a:xfrm>
          <a:solidFill>
            <a:srgbClr val="FF9900"/>
          </a:solidFill>
        </p:grpSpPr>
        <p:sp>
          <p:nvSpPr>
            <p:cNvPr id="19" name="Google Shape;4853;p74">
              <a:extLst>
                <a:ext uri="{FF2B5EF4-FFF2-40B4-BE49-F238E27FC236}">
                  <a16:creationId xmlns:a16="http://schemas.microsoft.com/office/drawing/2014/main" id="{7FE6C0DA-A914-8848-8D80-1A0692DBEE0D}"/>
                </a:ext>
              </a:extLst>
            </p:cNvPr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21" name="Google Shape;4854;p74">
              <a:extLst>
                <a:ext uri="{FF2B5EF4-FFF2-40B4-BE49-F238E27FC236}">
                  <a16:creationId xmlns:a16="http://schemas.microsoft.com/office/drawing/2014/main" id="{78FA5A58-ACB1-9140-B087-21A0B9DF4831}"/>
                </a:ext>
              </a:extLst>
            </p:cNvPr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23" name="Google Shape;4870;p74">
            <a:extLst>
              <a:ext uri="{FF2B5EF4-FFF2-40B4-BE49-F238E27FC236}">
                <a16:creationId xmlns:a16="http://schemas.microsoft.com/office/drawing/2014/main" id="{2DCE4572-16A9-D247-B033-BE8BDC133071}"/>
              </a:ext>
            </a:extLst>
          </p:cNvPr>
          <p:cNvSpPr/>
          <p:nvPr userDrawn="1"/>
        </p:nvSpPr>
        <p:spPr>
          <a:xfrm>
            <a:off x="10914536" y="3049097"/>
            <a:ext cx="603654" cy="603607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25" name="Google Shape;4927;p74">
            <a:extLst>
              <a:ext uri="{FF2B5EF4-FFF2-40B4-BE49-F238E27FC236}">
                <a16:creationId xmlns:a16="http://schemas.microsoft.com/office/drawing/2014/main" id="{9FEC471E-DB0C-B346-82E3-CCD7E1296AB1}"/>
              </a:ext>
            </a:extLst>
          </p:cNvPr>
          <p:cNvGrpSpPr/>
          <p:nvPr userDrawn="1"/>
        </p:nvGrpSpPr>
        <p:grpSpPr>
          <a:xfrm>
            <a:off x="4583541" y="2967922"/>
            <a:ext cx="605136" cy="605902"/>
            <a:chOff x="-61784125" y="1931250"/>
            <a:chExt cx="316650" cy="317050"/>
          </a:xfrm>
          <a:solidFill>
            <a:srgbClr val="FF9900"/>
          </a:solidFill>
        </p:grpSpPr>
        <p:sp>
          <p:nvSpPr>
            <p:cNvPr id="26" name="Google Shape;4928;p74">
              <a:extLst>
                <a:ext uri="{FF2B5EF4-FFF2-40B4-BE49-F238E27FC236}">
                  <a16:creationId xmlns:a16="http://schemas.microsoft.com/office/drawing/2014/main" id="{77FE23B9-5181-8743-9381-8A5EBDC23980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27" name="Google Shape;4929;p74">
              <a:extLst>
                <a:ext uri="{FF2B5EF4-FFF2-40B4-BE49-F238E27FC236}">
                  <a16:creationId xmlns:a16="http://schemas.microsoft.com/office/drawing/2014/main" id="{90C0D7E2-BDBF-5C42-A507-92FF330078A7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28" name="Google Shape;4930;p74">
              <a:extLst>
                <a:ext uri="{FF2B5EF4-FFF2-40B4-BE49-F238E27FC236}">
                  <a16:creationId xmlns:a16="http://schemas.microsoft.com/office/drawing/2014/main" id="{89863A03-5432-6148-953B-5A3306510940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29" name="Google Shape;4931;p74">
              <a:extLst>
                <a:ext uri="{FF2B5EF4-FFF2-40B4-BE49-F238E27FC236}">
                  <a16:creationId xmlns:a16="http://schemas.microsoft.com/office/drawing/2014/main" id="{85363F83-8F2F-944A-B8F0-F9DBF6BB1CA2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30" name="Google Shape;4961;p74">
            <a:extLst>
              <a:ext uri="{FF2B5EF4-FFF2-40B4-BE49-F238E27FC236}">
                <a16:creationId xmlns:a16="http://schemas.microsoft.com/office/drawing/2014/main" id="{ED7170D6-DDA7-924F-BA62-229DAFD1D98D}"/>
              </a:ext>
            </a:extLst>
          </p:cNvPr>
          <p:cNvSpPr/>
          <p:nvPr userDrawn="1"/>
        </p:nvSpPr>
        <p:spPr>
          <a:xfrm>
            <a:off x="5765880" y="1706806"/>
            <a:ext cx="614132" cy="614181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31" name="Google Shape;4962;p74">
            <a:extLst>
              <a:ext uri="{FF2B5EF4-FFF2-40B4-BE49-F238E27FC236}">
                <a16:creationId xmlns:a16="http://schemas.microsoft.com/office/drawing/2014/main" id="{F39CA7DF-C8A6-9042-B622-E977424BF218}"/>
              </a:ext>
            </a:extLst>
          </p:cNvPr>
          <p:cNvGrpSpPr/>
          <p:nvPr userDrawn="1"/>
        </p:nvGrpSpPr>
        <p:grpSpPr>
          <a:xfrm>
            <a:off x="10926783" y="1693246"/>
            <a:ext cx="616731" cy="612397"/>
            <a:chOff x="-63250675" y="3744075"/>
            <a:chExt cx="320350" cy="318100"/>
          </a:xfrm>
          <a:solidFill>
            <a:srgbClr val="FF9900"/>
          </a:solidFill>
        </p:grpSpPr>
        <p:sp>
          <p:nvSpPr>
            <p:cNvPr id="32" name="Google Shape;4963;p74">
              <a:extLst>
                <a:ext uri="{FF2B5EF4-FFF2-40B4-BE49-F238E27FC236}">
                  <a16:creationId xmlns:a16="http://schemas.microsoft.com/office/drawing/2014/main" id="{9ECA5A4B-4778-584B-8A2E-0AFD4B4F9C14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33" name="Google Shape;4964;p74">
              <a:extLst>
                <a:ext uri="{FF2B5EF4-FFF2-40B4-BE49-F238E27FC236}">
                  <a16:creationId xmlns:a16="http://schemas.microsoft.com/office/drawing/2014/main" id="{D7480408-F2EE-084B-A8EF-5D9931B8A33E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34" name="Google Shape;4965;p74">
              <a:extLst>
                <a:ext uri="{FF2B5EF4-FFF2-40B4-BE49-F238E27FC236}">
                  <a16:creationId xmlns:a16="http://schemas.microsoft.com/office/drawing/2014/main" id="{14C271A2-DCCE-634E-BB99-E3DC55CE695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35" name="Google Shape;4997;p74">
            <a:extLst>
              <a:ext uri="{FF2B5EF4-FFF2-40B4-BE49-F238E27FC236}">
                <a16:creationId xmlns:a16="http://schemas.microsoft.com/office/drawing/2014/main" id="{9DD1851F-5898-F24C-9E39-8D388C8D143B}"/>
              </a:ext>
            </a:extLst>
          </p:cNvPr>
          <p:cNvGrpSpPr/>
          <p:nvPr userDrawn="1"/>
        </p:nvGrpSpPr>
        <p:grpSpPr>
          <a:xfrm>
            <a:off x="6915932" y="2959076"/>
            <a:ext cx="606617" cy="602365"/>
            <a:chOff x="-64781025" y="3361050"/>
            <a:chExt cx="317425" cy="315200"/>
          </a:xfrm>
          <a:solidFill>
            <a:srgbClr val="FF9900"/>
          </a:solidFill>
        </p:grpSpPr>
        <p:sp>
          <p:nvSpPr>
            <p:cNvPr id="36" name="Google Shape;4998;p74">
              <a:extLst>
                <a:ext uri="{FF2B5EF4-FFF2-40B4-BE49-F238E27FC236}">
                  <a16:creationId xmlns:a16="http://schemas.microsoft.com/office/drawing/2014/main" id="{ACFCC209-2D91-6A4B-86F8-FB8E42F5E4C7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37" name="Google Shape;4999;p74">
              <a:extLst>
                <a:ext uri="{FF2B5EF4-FFF2-40B4-BE49-F238E27FC236}">
                  <a16:creationId xmlns:a16="http://schemas.microsoft.com/office/drawing/2014/main" id="{D243F459-3CBA-1447-AB06-8630C278A9B2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38" name="Google Shape;5000;p74">
              <a:extLst>
                <a:ext uri="{FF2B5EF4-FFF2-40B4-BE49-F238E27FC236}">
                  <a16:creationId xmlns:a16="http://schemas.microsoft.com/office/drawing/2014/main" id="{726023C8-3D4A-3D41-A2B6-A373B2C78C7C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39" name="Google Shape;5001;p74">
              <a:extLst>
                <a:ext uri="{FF2B5EF4-FFF2-40B4-BE49-F238E27FC236}">
                  <a16:creationId xmlns:a16="http://schemas.microsoft.com/office/drawing/2014/main" id="{59A2D990-8670-764F-87F8-A15A36799511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40" name="Google Shape;5003;p74">
            <a:extLst>
              <a:ext uri="{FF2B5EF4-FFF2-40B4-BE49-F238E27FC236}">
                <a16:creationId xmlns:a16="http://schemas.microsoft.com/office/drawing/2014/main" id="{CA95834D-7A8B-A341-B4C2-97B1EDC79492}"/>
              </a:ext>
            </a:extLst>
          </p:cNvPr>
          <p:cNvSpPr/>
          <p:nvPr userDrawn="1"/>
        </p:nvSpPr>
        <p:spPr>
          <a:xfrm>
            <a:off x="2013367" y="2970875"/>
            <a:ext cx="516321" cy="606617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41" name="Google Shape;5042;p74">
            <a:extLst>
              <a:ext uri="{FF2B5EF4-FFF2-40B4-BE49-F238E27FC236}">
                <a16:creationId xmlns:a16="http://schemas.microsoft.com/office/drawing/2014/main" id="{9B07409D-D56E-C242-9CC7-24F5262429ED}"/>
              </a:ext>
            </a:extLst>
          </p:cNvPr>
          <p:cNvGrpSpPr/>
          <p:nvPr userDrawn="1"/>
        </p:nvGrpSpPr>
        <p:grpSpPr>
          <a:xfrm>
            <a:off x="3387692" y="3007761"/>
            <a:ext cx="608146" cy="601601"/>
            <a:chOff x="-64406125" y="3362225"/>
            <a:chExt cx="318225" cy="314800"/>
          </a:xfrm>
          <a:solidFill>
            <a:srgbClr val="FF9900"/>
          </a:solidFill>
        </p:grpSpPr>
        <p:sp>
          <p:nvSpPr>
            <p:cNvPr id="42" name="Google Shape;5043;p74">
              <a:extLst>
                <a:ext uri="{FF2B5EF4-FFF2-40B4-BE49-F238E27FC236}">
                  <a16:creationId xmlns:a16="http://schemas.microsoft.com/office/drawing/2014/main" id="{87201470-1469-B944-A044-B75D90AD3D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3" name="Google Shape;5044;p74">
              <a:extLst>
                <a:ext uri="{FF2B5EF4-FFF2-40B4-BE49-F238E27FC236}">
                  <a16:creationId xmlns:a16="http://schemas.microsoft.com/office/drawing/2014/main" id="{A7FF3553-0C8A-C34F-8B18-46A1D0F6509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44" name="Google Shape;5060;p74">
            <a:extLst>
              <a:ext uri="{FF2B5EF4-FFF2-40B4-BE49-F238E27FC236}">
                <a16:creationId xmlns:a16="http://schemas.microsoft.com/office/drawing/2014/main" id="{12E48270-A781-F24D-8098-EDEEF983ED79}"/>
              </a:ext>
            </a:extLst>
          </p:cNvPr>
          <p:cNvGrpSpPr/>
          <p:nvPr userDrawn="1"/>
        </p:nvGrpSpPr>
        <p:grpSpPr>
          <a:xfrm>
            <a:off x="8212456" y="2961503"/>
            <a:ext cx="513311" cy="606617"/>
            <a:chOff x="-60597975" y="3367475"/>
            <a:chExt cx="268600" cy="317425"/>
          </a:xfrm>
          <a:solidFill>
            <a:srgbClr val="FF9900"/>
          </a:solidFill>
        </p:grpSpPr>
        <p:sp>
          <p:nvSpPr>
            <p:cNvPr id="45" name="Google Shape;5061;p74">
              <a:extLst>
                <a:ext uri="{FF2B5EF4-FFF2-40B4-BE49-F238E27FC236}">
                  <a16:creationId xmlns:a16="http://schemas.microsoft.com/office/drawing/2014/main" id="{8B0CA296-2E9B-0049-BEFD-B5E18BA086CF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6" name="Google Shape;5062;p74">
              <a:extLst>
                <a:ext uri="{FF2B5EF4-FFF2-40B4-BE49-F238E27FC236}">
                  <a16:creationId xmlns:a16="http://schemas.microsoft.com/office/drawing/2014/main" id="{22475E79-04FE-B745-9EBF-C48727165519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7" name="Google Shape;5063;p74">
              <a:extLst>
                <a:ext uri="{FF2B5EF4-FFF2-40B4-BE49-F238E27FC236}">
                  <a16:creationId xmlns:a16="http://schemas.microsoft.com/office/drawing/2014/main" id="{7C96ABAD-0619-1C4E-9C58-EFAC1880229F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8" name="Google Shape;5064;p74">
              <a:extLst>
                <a:ext uri="{FF2B5EF4-FFF2-40B4-BE49-F238E27FC236}">
                  <a16:creationId xmlns:a16="http://schemas.microsoft.com/office/drawing/2014/main" id="{13D516B8-F4F6-2F44-9723-721606A50936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9" name="Google Shape;5065;p74">
              <a:extLst>
                <a:ext uri="{FF2B5EF4-FFF2-40B4-BE49-F238E27FC236}">
                  <a16:creationId xmlns:a16="http://schemas.microsoft.com/office/drawing/2014/main" id="{32F498F3-8BDC-8F44-B9A6-E8D023438189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50" name="Google Shape;5129;p74">
            <a:extLst>
              <a:ext uri="{FF2B5EF4-FFF2-40B4-BE49-F238E27FC236}">
                <a16:creationId xmlns:a16="http://schemas.microsoft.com/office/drawing/2014/main" id="{922798FF-AB6E-F74B-BBA7-850409343809}"/>
              </a:ext>
            </a:extLst>
          </p:cNvPr>
          <p:cNvGrpSpPr/>
          <p:nvPr userDrawn="1"/>
        </p:nvGrpSpPr>
        <p:grpSpPr>
          <a:xfrm>
            <a:off x="5764562" y="2942223"/>
            <a:ext cx="605136" cy="606663"/>
            <a:chOff x="-61784125" y="3377700"/>
            <a:chExt cx="316650" cy="317450"/>
          </a:xfrm>
          <a:solidFill>
            <a:srgbClr val="FF9900"/>
          </a:solidFill>
        </p:grpSpPr>
        <p:sp>
          <p:nvSpPr>
            <p:cNvPr id="51" name="Google Shape;5130;p74">
              <a:extLst>
                <a:ext uri="{FF2B5EF4-FFF2-40B4-BE49-F238E27FC236}">
                  <a16:creationId xmlns:a16="http://schemas.microsoft.com/office/drawing/2014/main" id="{59A60E2C-4F27-284B-B785-CE3294F25BFB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2" name="Google Shape;5131;p74">
              <a:extLst>
                <a:ext uri="{FF2B5EF4-FFF2-40B4-BE49-F238E27FC236}">
                  <a16:creationId xmlns:a16="http://schemas.microsoft.com/office/drawing/2014/main" id="{0ACC98FD-2A59-314B-93F4-A4F0E23DD03D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4" name="Google Shape;5132;p74">
              <a:extLst>
                <a:ext uri="{FF2B5EF4-FFF2-40B4-BE49-F238E27FC236}">
                  <a16:creationId xmlns:a16="http://schemas.microsoft.com/office/drawing/2014/main" id="{BF796F2D-98DA-E046-B360-8E941A534E38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6" name="Google Shape;5133;p74">
              <a:extLst>
                <a:ext uri="{FF2B5EF4-FFF2-40B4-BE49-F238E27FC236}">
                  <a16:creationId xmlns:a16="http://schemas.microsoft.com/office/drawing/2014/main" id="{B4BDEB71-68FC-D647-9E05-04223D6F6C9A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7" name="Google Shape;5134;p74">
              <a:extLst>
                <a:ext uri="{FF2B5EF4-FFF2-40B4-BE49-F238E27FC236}">
                  <a16:creationId xmlns:a16="http://schemas.microsoft.com/office/drawing/2014/main" id="{16835AE4-FFF7-3C4D-A4F4-E1DB64D50B63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8" name="Google Shape;5135;p74">
              <a:extLst>
                <a:ext uri="{FF2B5EF4-FFF2-40B4-BE49-F238E27FC236}">
                  <a16:creationId xmlns:a16="http://schemas.microsoft.com/office/drawing/2014/main" id="{BCD58BAC-F862-464A-ADC8-F5F517DB77E5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9" name="Google Shape;5136;p74">
              <a:extLst>
                <a:ext uri="{FF2B5EF4-FFF2-40B4-BE49-F238E27FC236}">
                  <a16:creationId xmlns:a16="http://schemas.microsoft.com/office/drawing/2014/main" id="{EDE8354B-41E5-4140-B22B-A34817424411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60" name="Google Shape;5141;p74">
            <a:extLst>
              <a:ext uri="{FF2B5EF4-FFF2-40B4-BE49-F238E27FC236}">
                <a16:creationId xmlns:a16="http://schemas.microsoft.com/office/drawing/2014/main" id="{229AC783-C34C-7948-80EC-F696DBD0C292}"/>
              </a:ext>
            </a:extLst>
          </p:cNvPr>
          <p:cNvSpPr/>
          <p:nvPr userDrawn="1"/>
        </p:nvSpPr>
        <p:spPr>
          <a:xfrm>
            <a:off x="9583439" y="1750011"/>
            <a:ext cx="609606" cy="57832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sp>
        <p:nvSpPr>
          <p:cNvPr id="61" name="Google Shape;5142;p74">
            <a:extLst>
              <a:ext uri="{FF2B5EF4-FFF2-40B4-BE49-F238E27FC236}">
                <a16:creationId xmlns:a16="http://schemas.microsoft.com/office/drawing/2014/main" id="{7860A234-5AFD-764E-BDBB-D37934366C3C}"/>
              </a:ext>
            </a:extLst>
          </p:cNvPr>
          <p:cNvSpPr/>
          <p:nvPr userDrawn="1"/>
        </p:nvSpPr>
        <p:spPr>
          <a:xfrm>
            <a:off x="6991562" y="5615057"/>
            <a:ext cx="612688" cy="47772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9757A6-8493-4C4E-B1A3-9B73197EDD3E}"/>
              </a:ext>
            </a:extLst>
          </p:cNvPr>
          <p:cNvGrpSpPr/>
          <p:nvPr userDrawn="1"/>
        </p:nvGrpSpPr>
        <p:grpSpPr>
          <a:xfrm>
            <a:off x="2021305" y="1711549"/>
            <a:ext cx="610228" cy="652739"/>
            <a:chOff x="8759213" y="827291"/>
            <a:chExt cx="465231" cy="497642"/>
          </a:xfrm>
        </p:grpSpPr>
        <p:grpSp>
          <p:nvGrpSpPr>
            <p:cNvPr id="63" name="Google Shape;4894;p74">
              <a:extLst>
                <a:ext uri="{FF2B5EF4-FFF2-40B4-BE49-F238E27FC236}">
                  <a16:creationId xmlns:a16="http://schemas.microsoft.com/office/drawing/2014/main" id="{A083D8C5-ABD6-6342-9B17-F62A46735BC3}"/>
                </a:ext>
              </a:extLst>
            </p:cNvPr>
            <p:cNvGrpSpPr/>
            <p:nvPr/>
          </p:nvGrpSpPr>
          <p:grpSpPr>
            <a:xfrm>
              <a:off x="8759213" y="859992"/>
              <a:ext cx="465231" cy="464941"/>
              <a:chOff x="6479471" y="2079003"/>
              <a:chExt cx="348923" cy="348706"/>
            </a:xfrm>
            <a:solidFill>
              <a:srgbClr val="FF9900"/>
            </a:solidFill>
          </p:grpSpPr>
          <p:sp>
            <p:nvSpPr>
              <p:cNvPr id="65" name="Google Shape;4895;p74">
                <a:extLst>
                  <a:ext uri="{FF2B5EF4-FFF2-40B4-BE49-F238E27FC236}">
                    <a16:creationId xmlns:a16="http://schemas.microsoft.com/office/drawing/2014/main" id="{5644BDFA-4A7C-F14B-AD39-B27C3F9670AF}"/>
                  </a:ext>
                </a:extLst>
              </p:cNvPr>
              <p:cNvSpPr/>
              <p:nvPr/>
            </p:nvSpPr>
            <p:spPr>
              <a:xfrm>
                <a:off x="6479471" y="2200291"/>
                <a:ext cx="38170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89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60"/>
              </a:p>
            </p:txBody>
          </p:sp>
          <p:grpSp>
            <p:nvGrpSpPr>
              <p:cNvPr id="66" name="Google Shape;4896;p74">
                <a:extLst>
                  <a:ext uri="{FF2B5EF4-FFF2-40B4-BE49-F238E27FC236}">
                    <a16:creationId xmlns:a16="http://schemas.microsoft.com/office/drawing/2014/main" id="{BA0ED681-8809-7540-9822-98DCCBE00A79}"/>
                  </a:ext>
                </a:extLst>
              </p:cNvPr>
              <p:cNvGrpSpPr/>
              <p:nvPr/>
            </p:nvGrpSpPr>
            <p:grpSpPr>
              <a:xfrm>
                <a:off x="6520582" y="2079003"/>
                <a:ext cx="307811" cy="348706"/>
                <a:chOff x="-60218325" y="2304850"/>
                <a:chExt cx="279625" cy="316775"/>
              </a:xfrm>
              <a:grpFill/>
            </p:grpSpPr>
            <p:sp>
              <p:nvSpPr>
                <p:cNvPr id="67" name="Google Shape;4897;p74">
                  <a:extLst>
                    <a:ext uri="{FF2B5EF4-FFF2-40B4-BE49-F238E27FC236}">
                      <a16:creationId xmlns:a16="http://schemas.microsoft.com/office/drawing/2014/main" id="{B42CD7B2-B88B-994C-AAE2-E28F88B619D9}"/>
                    </a:ext>
                  </a:extLst>
                </p:cNvPr>
                <p:cNvSpPr/>
                <p:nvPr/>
              </p:nvSpPr>
              <p:spPr>
                <a:xfrm>
                  <a:off x="-60218325" y="2304850"/>
                  <a:ext cx="235525" cy="3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" h="12671" extrusionOk="0">
                      <a:moveTo>
                        <a:pt x="4884" y="825"/>
                      </a:moveTo>
                      <a:cubicBezTo>
                        <a:pt x="6994" y="825"/>
                        <a:pt x="8633" y="2463"/>
                        <a:pt x="8633" y="4542"/>
                      </a:cubicBezTo>
                      <a:cubicBezTo>
                        <a:pt x="8570" y="6023"/>
                        <a:pt x="7688" y="7378"/>
                        <a:pt x="6364" y="7945"/>
                      </a:cubicBezTo>
                      <a:cubicBezTo>
                        <a:pt x="6207" y="8039"/>
                        <a:pt x="6112" y="8165"/>
                        <a:pt x="6112" y="8354"/>
                      </a:cubicBezTo>
                      <a:lnTo>
                        <a:pt x="6112" y="8543"/>
                      </a:lnTo>
                      <a:lnTo>
                        <a:pt x="3623" y="8543"/>
                      </a:lnTo>
                      <a:lnTo>
                        <a:pt x="3623" y="8354"/>
                      </a:lnTo>
                      <a:cubicBezTo>
                        <a:pt x="3623" y="8197"/>
                        <a:pt x="3560" y="8039"/>
                        <a:pt x="3403" y="7945"/>
                      </a:cubicBezTo>
                      <a:cubicBezTo>
                        <a:pt x="1828" y="7251"/>
                        <a:pt x="914" y="5582"/>
                        <a:pt x="1229" y="3880"/>
                      </a:cubicBezTo>
                      <a:cubicBezTo>
                        <a:pt x="1481" y="2431"/>
                        <a:pt x="2647" y="1203"/>
                        <a:pt x="4096" y="888"/>
                      </a:cubicBezTo>
                      <a:cubicBezTo>
                        <a:pt x="4379" y="856"/>
                        <a:pt x="4663" y="825"/>
                        <a:pt x="4884" y="825"/>
                      </a:cubicBezTo>
                      <a:close/>
                      <a:moveTo>
                        <a:pt x="6081" y="9362"/>
                      </a:moveTo>
                      <a:lnTo>
                        <a:pt x="6081" y="10213"/>
                      </a:lnTo>
                      <a:lnTo>
                        <a:pt x="3592" y="10213"/>
                      </a:lnTo>
                      <a:lnTo>
                        <a:pt x="3592" y="9362"/>
                      </a:lnTo>
                      <a:close/>
                      <a:moveTo>
                        <a:pt x="5986" y="11032"/>
                      </a:moveTo>
                      <a:cubicBezTo>
                        <a:pt x="5829" y="11505"/>
                        <a:pt x="5419" y="11851"/>
                        <a:pt x="4852" y="11851"/>
                      </a:cubicBezTo>
                      <a:cubicBezTo>
                        <a:pt x="4316" y="11851"/>
                        <a:pt x="3875" y="11505"/>
                        <a:pt x="3686" y="11032"/>
                      </a:cubicBezTo>
                      <a:close/>
                      <a:moveTo>
                        <a:pt x="4842" y="0"/>
                      </a:moveTo>
                      <a:cubicBezTo>
                        <a:pt x="4526" y="0"/>
                        <a:pt x="4202" y="32"/>
                        <a:pt x="3875" y="100"/>
                      </a:cubicBezTo>
                      <a:cubicBezTo>
                        <a:pt x="2111" y="509"/>
                        <a:pt x="693" y="1959"/>
                        <a:pt x="378" y="3723"/>
                      </a:cubicBezTo>
                      <a:cubicBezTo>
                        <a:pt x="0" y="5834"/>
                        <a:pt x="1071" y="7724"/>
                        <a:pt x="2773" y="8575"/>
                      </a:cubicBezTo>
                      <a:lnTo>
                        <a:pt x="2773" y="10591"/>
                      </a:lnTo>
                      <a:cubicBezTo>
                        <a:pt x="2773" y="11725"/>
                        <a:pt x="3718" y="12670"/>
                        <a:pt x="4852" y="12670"/>
                      </a:cubicBezTo>
                      <a:cubicBezTo>
                        <a:pt x="5986" y="12670"/>
                        <a:pt x="6963" y="11725"/>
                        <a:pt x="6963" y="10591"/>
                      </a:cubicBezTo>
                      <a:lnTo>
                        <a:pt x="6963" y="8575"/>
                      </a:lnTo>
                      <a:cubicBezTo>
                        <a:pt x="8444" y="7787"/>
                        <a:pt x="9420" y="6243"/>
                        <a:pt x="9420" y="4511"/>
                      </a:cubicBezTo>
                      <a:cubicBezTo>
                        <a:pt x="9392" y="1995"/>
                        <a:pt x="7331" y="0"/>
                        <a:pt x="48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68" name="Google Shape;4899;p74">
                  <a:extLst>
                    <a:ext uri="{FF2B5EF4-FFF2-40B4-BE49-F238E27FC236}">
                      <a16:creationId xmlns:a16="http://schemas.microsoft.com/office/drawing/2014/main" id="{4DEAEBC0-D846-3643-A332-DFD01DF0E887}"/>
                    </a:ext>
                  </a:extLst>
                </p:cNvPr>
                <p:cNvSpPr/>
                <p:nvPr/>
              </p:nvSpPr>
              <p:spPr>
                <a:xfrm>
                  <a:off x="-60212825" y="2510750"/>
                  <a:ext cx="32325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3" extrusionOk="0">
                      <a:moveTo>
                        <a:pt x="836" y="0"/>
                      </a:moveTo>
                      <a:cubicBezTo>
                        <a:pt x="725" y="0"/>
                        <a:pt x="615" y="39"/>
                        <a:pt x="536" y="118"/>
                      </a:cubicBezTo>
                      <a:lnTo>
                        <a:pt x="158" y="496"/>
                      </a:lnTo>
                      <a:cubicBezTo>
                        <a:pt x="1" y="654"/>
                        <a:pt x="1" y="906"/>
                        <a:pt x="158" y="1095"/>
                      </a:cubicBezTo>
                      <a:cubicBezTo>
                        <a:pt x="237" y="1174"/>
                        <a:pt x="340" y="1213"/>
                        <a:pt x="442" y="1213"/>
                      </a:cubicBezTo>
                      <a:cubicBezTo>
                        <a:pt x="544" y="1213"/>
                        <a:pt x="647" y="1174"/>
                        <a:pt x="725" y="1095"/>
                      </a:cubicBezTo>
                      <a:lnTo>
                        <a:pt x="1135" y="717"/>
                      </a:lnTo>
                      <a:cubicBezTo>
                        <a:pt x="1293" y="559"/>
                        <a:pt x="1293" y="276"/>
                        <a:pt x="1135" y="118"/>
                      </a:cubicBezTo>
                      <a:cubicBezTo>
                        <a:pt x="1056" y="39"/>
                        <a:pt x="946" y="0"/>
                        <a:pt x="8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69" name="Google Shape;4900;p74">
                  <a:extLst>
                    <a:ext uri="{FF2B5EF4-FFF2-40B4-BE49-F238E27FC236}">
                      <a16:creationId xmlns:a16="http://schemas.microsoft.com/office/drawing/2014/main" id="{C532F861-333A-0E40-89BD-690E3AF4338E}"/>
                    </a:ext>
                  </a:extLst>
                </p:cNvPr>
                <p:cNvSpPr/>
                <p:nvPr/>
              </p:nvSpPr>
              <p:spPr>
                <a:xfrm>
                  <a:off x="-60012750" y="2310675"/>
                  <a:ext cx="323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4" extrusionOk="0">
                      <a:moveTo>
                        <a:pt x="835" y="1"/>
                      </a:moveTo>
                      <a:cubicBezTo>
                        <a:pt x="725" y="1"/>
                        <a:pt x="614" y="40"/>
                        <a:pt x="536" y="119"/>
                      </a:cubicBezTo>
                      <a:lnTo>
                        <a:pt x="126" y="528"/>
                      </a:lnTo>
                      <a:cubicBezTo>
                        <a:pt x="0" y="686"/>
                        <a:pt x="0" y="938"/>
                        <a:pt x="126" y="1096"/>
                      </a:cubicBezTo>
                      <a:cubicBezTo>
                        <a:pt x="205" y="1174"/>
                        <a:pt x="315" y="1214"/>
                        <a:pt x="425" y="1214"/>
                      </a:cubicBezTo>
                      <a:cubicBezTo>
                        <a:pt x="536" y="1214"/>
                        <a:pt x="646" y="1174"/>
                        <a:pt x="725" y="1096"/>
                      </a:cubicBezTo>
                      <a:lnTo>
                        <a:pt x="1134" y="718"/>
                      </a:lnTo>
                      <a:cubicBezTo>
                        <a:pt x="1292" y="560"/>
                        <a:pt x="1292" y="276"/>
                        <a:pt x="1134" y="119"/>
                      </a:cubicBezTo>
                      <a:cubicBezTo>
                        <a:pt x="1056" y="40"/>
                        <a:pt x="94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70" name="Google Shape;4901;p74">
                  <a:extLst>
                    <a:ext uri="{FF2B5EF4-FFF2-40B4-BE49-F238E27FC236}">
                      <a16:creationId xmlns:a16="http://schemas.microsoft.com/office/drawing/2014/main" id="{1BBDA0D5-C3D7-704D-A887-36F3B5B32641}"/>
                    </a:ext>
                  </a:extLst>
                </p:cNvPr>
                <p:cNvSpPr/>
                <p:nvPr/>
              </p:nvSpPr>
              <p:spPr>
                <a:xfrm>
                  <a:off x="-60012750" y="2510750"/>
                  <a:ext cx="32300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3" extrusionOk="0">
                      <a:moveTo>
                        <a:pt x="425" y="0"/>
                      </a:moveTo>
                      <a:cubicBezTo>
                        <a:pt x="315" y="0"/>
                        <a:pt x="205" y="39"/>
                        <a:pt x="126" y="118"/>
                      </a:cubicBezTo>
                      <a:cubicBezTo>
                        <a:pt x="0" y="276"/>
                        <a:pt x="0" y="559"/>
                        <a:pt x="126" y="717"/>
                      </a:cubicBezTo>
                      <a:lnTo>
                        <a:pt x="536" y="1095"/>
                      </a:lnTo>
                      <a:cubicBezTo>
                        <a:pt x="614" y="1174"/>
                        <a:pt x="725" y="1213"/>
                        <a:pt x="835" y="1213"/>
                      </a:cubicBezTo>
                      <a:cubicBezTo>
                        <a:pt x="945" y="1213"/>
                        <a:pt x="1056" y="1174"/>
                        <a:pt x="1134" y="1095"/>
                      </a:cubicBezTo>
                      <a:cubicBezTo>
                        <a:pt x="1292" y="937"/>
                        <a:pt x="1292" y="654"/>
                        <a:pt x="1134" y="496"/>
                      </a:cubicBezTo>
                      <a:lnTo>
                        <a:pt x="725" y="118"/>
                      </a:lnTo>
                      <a:cubicBezTo>
                        <a:pt x="646" y="39"/>
                        <a:pt x="536" y="0"/>
                        <a:pt x="4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71" name="Google Shape;4902;p74">
                  <a:extLst>
                    <a:ext uri="{FF2B5EF4-FFF2-40B4-BE49-F238E27FC236}">
                      <a16:creationId xmlns:a16="http://schemas.microsoft.com/office/drawing/2014/main" id="{B2A8E0F4-6879-194A-B46E-26820D7AB80C}"/>
                    </a:ext>
                  </a:extLst>
                </p:cNvPr>
                <p:cNvSpPr/>
                <p:nvPr/>
              </p:nvSpPr>
              <p:spPr>
                <a:xfrm>
                  <a:off x="-60212825" y="2310675"/>
                  <a:ext cx="32325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4" extrusionOk="0">
                      <a:moveTo>
                        <a:pt x="442" y="1"/>
                      </a:moveTo>
                      <a:cubicBezTo>
                        <a:pt x="340" y="1"/>
                        <a:pt x="237" y="40"/>
                        <a:pt x="158" y="119"/>
                      </a:cubicBezTo>
                      <a:cubicBezTo>
                        <a:pt x="1" y="276"/>
                        <a:pt x="1" y="560"/>
                        <a:pt x="158" y="718"/>
                      </a:cubicBezTo>
                      <a:lnTo>
                        <a:pt x="536" y="1096"/>
                      </a:lnTo>
                      <a:cubicBezTo>
                        <a:pt x="615" y="1174"/>
                        <a:pt x="725" y="1214"/>
                        <a:pt x="836" y="1214"/>
                      </a:cubicBezTo>
                      <a:cubicBezTo>
                        <a:pt x="946" y="1214"/>
                        <a:pt x="1056" y="1174"/>
                        <a:pt x="1135" y="1096"/>
                      </a:cubicBezTo>
                      <a:cubicBezTo>
                        <a:pt x="1293" y="938"/>
                        <a:pt x="1293" y="686"/>
                        <a:pt x="1135" y="528"/>
                      </a:cubicBezTo>
                      <a:lnTo>
                        <a:pt x="725" y="119"/>
                      </a:lnTo>
                      <a:cubicBezTo>
                        <a:pt x="647" y="40"/>
                        <a:pt x="544" y="1"/>
                        <a:pt x="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  <p:sp>
              <p:nvSpPr>
                <p:cNvPr id="72" name="Google Shape;4903;p74">
                  <a:extLst>
                    <a:ext uri="{FF2B5EF4-FFF2-40B4-BE49-F238E27FC236}">
                      <a16:creationId xmlns:a16="http://schemas.microsoft.com/office/drawing/2014/main" id="{4E606FB8-760B-C44E-8EED-4298CC410DD6}"/>
                    </a:ext>
                  </a:extLst>
                </p:cNvPr>
                <p:cNvSpPr/>
                <p:nvPr/>
              </p:nvSpPr>
              <p:spPr>
                <a:xfrm>
                  <a:off x="-59974175" y="2415250"/>
                  <a:ext cx="354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20" extrusionOk="0">
                      <a:moveTo>
                        <a:pt x="442" y="0"/>
                      </a:moveTo>
                      <a:cubicBezTo>
                        <a:pt x="221" y="0"/>
                        <a:pt x="1" y="189"/>
                        <a:pt x="1" y="378"/>
                      </a:cubicBezTo>
                      <a:cubicBezTo>
                        <a:pt x="1" y="630"/>
                        <a:pt x="221" y="819"/>
                        <a:pt x="442" y="819"/>
                      </a:cubicBezTo>
                      <a:lnTo>
                        <a:pt x="1009" y="819"/>
                      </a:lnTo>
                      <a:cubicBezTo>
                        <a:pt x="1230" y="819"/>
                        <a:pt x="1387" y="630"/>
                        <a:pt x="1387" y="378"/>
                      </a:cubicBezTo>
                      <a:cubicBezTo>
                        <a:pt x="1419" y="189"/>
                        <a:pt x="1230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/>
                </a:p>
              </p:txBody>
            </p: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3B1D1DC-BDE4-EE43-8F86-CF91285062A7}"/>
                </a:ext>
              </a:extLst>
            </p:cNvPr>
            <p:cNvSpPr txBox="1"/>
            <p:nvPr/>
          </p:nvSpPr>
          <p:spPr>
            <a:xfrm>
              <a:off x="8845822" y="827291"/>
              <a:ext cx="310428" cy="39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9900"/>
                  </a:solidFill>
                </a:rPr>
                <a:t>€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4E57BD-4B7F-4F47-8456-E411833405DC}"/>
              </a:ext>
            </a:extLst>
          </p:cNvPr>
          <p:cNvGrpSpPr/>
          <p:nvPr userDrawn="1"/>
        </p:nvGrpSpPr>
        <p:grpSpPr>
          <a:xfrm>
            <a:off x="620788" y="1696517"/>
            <a:ext cx="609606" cy="647925"/>
            <a:chOff x="1841959" y="846240"/>
            <a:chExt cx="464757" cy="493971"/>
          </a:xfrm>
        </p:grpSpPr>
        <p:sp>
          <p:nvSpPr>
            <p:cNvPr id="74" name="Google Shape;4767;p74">
              <a:extLst>
                <a:ext uri="{FF2B5EF4-FFF2-40B4-BE49-F238E27FC236}">
                  <a16:creationId xmlns:a16="http://schemas.microsoft.com/office/drawing/2014/main" id="{7CB1C4E3-06B7-2F49-8D57-010FE6B83313}"/>
                </a:ext>
              </a:extLst>
            </p:cNvPr>
            <p:cNvSpPr/>
            <p:nvPr/>
          </p:nvSpPr>
          <p:spPr>
            <a:xfrm>
              <a:off x="1841959" y="875490"/>
              <a:ext cx="464757" cy="464721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BB09DC-5668-B241-99FB-A0EB0F4C2110}"/>
                </a:ext>
              </a:extLst>
            </p:cNvPr>
            <p:cNvSpPr txBox="1"/>
            <p:nvPr/>
          </p:nvSpPr>
          <p:spPr>
            <a:xfrm>
              <a:off x="1912649" y="846240"/>
              <a:ext cx="310428" cy="49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9900"/>
                  </a:solidFill>
                </a:rPr>
                <a:t>€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E81CDF-CE3B-514D-BCB4-A8B35E0C760D}"/>
              </a:ext>
            </a:extLst>
          </p:cNvPr>
          <p:cNvGrpSpPr/>
          <p:nvPr userDrawn="1"/>
        </p:nvGrpSpPr>
        <p:grpSpPr>
          <a:xfrm>
            <a:off x="3407050" y="1644441"/>
            <a:ext cx="637629" cy="676368"/>
            <a:chOff x="3599510" y="2722646"/>
            <a:chExt cx="486122" cy="515657"/>
          </a:xfrm>
        </p:grpSpPr>
        <p:sp>
          <p:nvSpPr>
            <p:cNvPr id="77" name="Google Shape;4923;p74">
              <a:extLst>
                <a:ext uri="{FF2B5EF4-FFF2-40B4-BE49-F238E27FC236}">
                  <a16:creationId xmlns:a16="http://schemas.microsoft.com/office/drawing/2014/main" id="{DF8B4C5B-63D2-EF42-A4F7-9B75130C6388}"/>
                </a:ext>
              </a:extLst>
            </p:cNvPr>
            <p:cNvSpPr/>
            <p:nvPr/>
          </p:nvSpPr>
          <p:spPr>
            <a:xfrm>
              <a:off x="3599510" y="2770647"/>
              <a:ext cx="469381" cy="467656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3C6A0DF-866F-7143-B100-94DC895618B4}"/>
                </a:ext>
              </a:extLst>
            </p:cNvPr>
            <p:cNvSpPr txBox="1"/>
            <p:nvPr/>
          </p:nvSpPr>
          <p:spPr>
            <a:xfrm>
              <a:off x="3775201" y="2722646"/>
              <a:ext cx="310431" cy="39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9900"/>
                  </a:solidFill>
                </a:rPr>
                <a:t>€</a:t>
              </a:r>
              <a:endParaRPr lang="en-GB" sz="1200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B89D82-DFF8-B047-B904-D642ED68DFC4}"/>
              </a:ext>
            </a:extLst>
          </p:cNvPr>
          <p:cNvGrpSpPr/>
          <p:nvPr userDrawn="1"/>
        </p:nvGrpSpPr>
        <p:grpSpPr>
          <a:xfrm>
            <a:off x="4600714" y="1718993"/>
            <a:ext cx="634915" cy="667924"/>
            <a:chOff x="5295869" y="2771362"/>
            <a:chExt cx="484053" cy="509218"/>
          </a:xfrm>
        </p:grpSpPr>
        <p:sp>
          <p:nvSpPr>
            <p:cNvPr id="80" name="Google Shape;4847;p74">
              <a:extLst>
                <a:ext uri="{FF2B5EF4-FFF2-40B4-BE49-F238E27FC236}">
                  <a16:creationId xmlns:a16="http://schemas.microsoft.com/office/drawing/2014/main" id="{2B819742-2972-BE42-B813-A8C059AFC688}"/>
                </a:ext>
              </a:extLst>
            </p:cNvPr>
            <p:cNvSpPr/>
            <p:nvPr/>
          </p:nvSpPr>
          <p:spPr>
            <a:xfrm>
              <a:off x="5295869" y="2771362"/>
              <a:ext cx="463620" cy="466225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36AE138-E9CD-3744-B9D3-72344E4D61CF}"/>
                </a:ext>
              </a:extLst>
            </p:cNvPr>
            <p:cNvSpPr txBox="1"/>
            <p:nvPr/>
          </p:nvSpPr>
          <p:spPr>
            <a:xfrm>
              <a:off x="5469491" y="2881683"/>
              <a:ext cx="310431" cy="39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9900"/>
                  </a:solidFill>
                </a:rPr>
                <a:t>€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ABC4553-C41E-F74E-83C2-6AFBD448FEAD}"/>
              </a:ext>
            </a:extLst>
          </p:cNvPr>
          <p:cNvGrpSpPr/>
          <p:nvPr userDrawn="1"/>
        </p:nvGrpSpPr>
        <p:grpSpPr>
          <a:xfrm>
            <a:off x="9569202" y="2986157"/>
            <a:ext cx="606414" cy="697821"/>
            <a:chOff x="5295869" y="4618685"/>
            <a:chExt cx="465740" cy="535943"/>
          </a:xfrm>
        </p:grpSpPr>
        <p:sp>
          <p:nvSpPr>
            <p:cNvPr id="83" name="Google Shape;5053;p74">
              <a:extLst>
                <a:ext uri="{FF2B5EF4-FFF2-40B4-BE49-F238E27FC236}">
                  <a16:creationId xmlns:a16="http://schemas.microsoft.com/office/drawing/2014/main" id="{A9205502-531C-6B41-BBA1-454F5BC708A9}"/>
                </a:ext>
              </a:extLst>
            </p:cNvPr>
            <p:cNvSpPr/>
            <p:nvPr/>
          </p:nvSpPr>
          <p:spPr>
            <a:xfrm>
              <a:off x="5295869" y="4618685"/>
              <a:ext cx="463620" cy="467327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3621CD-970D-1E4E-BBB6-C399FDAC206F}"/>
                </a:ext>
              </a:extLst>
            </p:cNvPr>
            <p:cNvSpPr txBox="1"/>
            <p:nvPr/>
          </p:nvSpPr>
          <p:spPr>
            <a:xfrm>
              <a:off x="5451179" y="4739129"/>
              <a:ext cx="310430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9900"/>
                  </a:solidFill>
                </a:rPr>
                <a:t>€</a:t>
              </a:r>
            </a:p>
          </p:txBody>
        </p:sp>
      </p:grpSp>
      <p:sp>
        <p:nvSpPr>
          <p:cNvPr id="85" name="Google Shape;8718;p83">
            <a:extLst>
              <a:ext uri="{FF2B5EF4-FFF2-40B4-BE49-F238E27FC236}">
                <a16:creationId xmlns:a16="http://schemas.microsoft.com/office/drawing/2014/main" id="{A7B761A5-7D3D-4C4D-920C-363D043B3830}"/>
              </a:ext>
            </a:extLst>
          </p:cNvPr>
          <p:cNvSpPr txBox="1">
            <a:spLocks/>
          </p:cNvSpPr>
          <p:nvPr userDrawn="1"/>
        </p:nvSpPr>
        <p:spPr>
          <a:xfrm>
            <a:off x="2964038" y="444315"/>
            <a:ext cx="6263923" cy="428979"/>
          </a:xfrm>
          <a:prstGeom prst="rect">
            <a:avLst/>
          </a:prstGeom>
        </p:spPr>
        <p:txBody>
          <a:bodyPr spcFirstLastPara="1" wrap="square" lIns="81268" tIns="81268" rIns="81268" bIns="8126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s-ES" sz="3200" b="1" dirty="0" err="1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Useful</a:t>
            </a:r>
            <a:r>
              <a:rPr lang="es-ES" sz="3200" b="1" dirty="0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s-ES" sz="3200" b="1" dirty="0" err="1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icons</a:t>
            </a:r>
            <a:endParaRPr lang="es-ES" sz="3200" b="1" dirty="0">
              <a:solidFill>
                <a:srgbClr val="FFFFFF"/>
              </a:solidFill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5864;p76">
            <a:extLst>
              <a:ext uri="{FF2B5EF4-FFF2-40B4-BE49-F238E27FC236}">
                <a16:creationId xmlns:a16="http://schemas.microsoft.com/office/drawing/2014/main" id="{1D7A1E42-0568-A64D-A6EE-8F2B38CAAF39}"/>
              </a:ext>
            </a:extLst>
          </p:cNvPr>
          <p:cNvSpPr/>
          <p:nvPr userDrawn="1"/>
        </p:nvSpPr>
        <p:spPr>
          <a:xfrm>
            <a:off x="599534" y="4314274"/>
            <a:ext cx="679083" cy="6347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87" name="Google Shape;6029;p76">
            <a:extLst>
              <a:ext uri="{FF2B5EF4-FFF2-40B4-BE49-F238E27FC236}">
                <a16:creationId xmlns:a16="http://schemas.microsoft.com/office/drawing/2014/main" id="{5F683177-CE33-564B-AC92-F0B2A8008637}"/>
              </a:ext>
            </a:extLst>
          </p:cNvPr>
          <p:cNvGrpSpPr/>
          <p:nvPr userDrawn="1"/>
        </p:nvGrpSpPr>
        <p:grpSpPr>
          <a:xfrm>
            <a:off x="4607377" y="4332229"/>
            <a:ext cx="567376" cy="674133"/>
            <a:chOff x="-48233050" y="3569725"/>
            <a:chExt cx="252050" cy="299475"/>
          </a:xfrm>
          <a:solidFill>
            <a:srgbClr val="FF9900"/>
          </a:solidFill>
        </p:grpSpPr>
        <p:sp>
          <p:nvSpPr>
            <p:cNvPr id="88" name="Google Shape;6030;p76">
              <a:extLst>
                <a:ext uri="{FF2B5EF4-FFF2-40B4-BE49-F238E27FC236}">
                  <a16:creationId xmlns:a16="http://schemas.microsoft.com/office/drawing/2014/main" id="{1581C9E4-C528-1A41-8421-016DC6C85076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89" name="Google Shape;6031;p76">
              <a:extLst>
                <a:ext uri="{FF2B5EF4-FFF2-40B4-BE49-F238E27FC236}">
                  <a16:creationId xmlns:a16="http://schemas.microsoft.com/office/drawing/2014/main" id="{2448C198-7D8E-A148-BD29-61E7DFA17B7F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0" name="Google Shape;6032;p76">
              <a:extLst>
                <a:ext uri="{FF2B5EF4-FFF2-40B4-BE49-F238E27FC236}">
                  <a16:creationId xmlns:a16="http://schemas.microsoft.com/office/drawing/2014/main" id="{E6925181-A8E7-2D4D-9621-061684153C3D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91" name="Google Shape;6193;p76">
            <a:extLst>
              <a:ext uri="{FF2B5EF4-FFF2-40B4-BE49-F238E27FC236}">
                <a16:creationId xmlns:a16="http://schemas.microsoft.com/office/drawing/2014/main" id="{90047B9A-E13D-654B-BF5A-B43CD81FC23E}"/>
              </a:ext>
            </a:extLst>
          </p:cNvPr>
          <p:cNvGrpSpPr/>
          <p:nvPr userDrawn="1"/>
        </p:nvGrpSpPr>
        <p:grpSpPr>
          <a:xfrm>
            <a:off x="3370361" y="4356858"/>
            <a:ext cx="673794" cy="679982"/>
            <a:chOff x="-45673275" y="3199325"/>
            <a:chExt cx="299325" cy="302075"/>
          </a:xfrm>
          <a:solidFill>
            <a:srgbClr val="FF9900"/>
          </a:solidFill>
        </p:grpSpPr>
        <p:sp>
          <p:nvSpPr>
            <p:cNvPr id="92" name="Google Shape;6194;p76">
              <a:extLst>
                <a:ext uri="{FF2B5EF4-FFF2-40B4-BE49-F238E27FC236}">
                  <a16:creationId xmlns:a16="http://schemas.microsoft.com/office/drawing/2014/main" id="{E7751CBC-41A9-3C40-BAA0-02764A7D8101}"/>
                </a:ext>
              </a:extLst>
            </p:cNvPr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3" name="Google Shape;6195;p76">
              <a:extLst>
                <a:ext uri="{FF2B5EF4-FFF2-40B4-BE49-F238E27FC236}">
                  <a16:creationId xmlns:a16="http://schemas.microsoft.com/office/drawing/2014/main" id="{3C91B5CA-F08F-8B45-8386-0DAF1AB1F246}"/>
                </a:ext>
              </a:extLst>
            </p:cNvPr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4" name="Google Shape;6196;p76">
              <a:extLst>
                <a:ext uri="{FF2B5EF4-FFF2-40B4-BE49-F238E27FC236}">
                  <a16:creationId xmlns:a16="http://schemas.microsoft.com/office/drawing/2014/main" id="{B468F8CD-FC14-A94F-9B6B-04C04F25D865}"/>
                </a:ext>
              </a:extLst>
            </p:cNvPr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95" name="Google Shape;6200;p76">
            <a:extLst>
              <a:ext uri="{FF2B5EF4-FFF2-40B4-BE49-F238E27FC236}">
                <a16:creationId xmlns:a16="http://schemas.microsoft.com/office/drawing/2014/main" id="{931FA9D5-C089-B74D-A0E1-D1604F87F855}"/>
              </a:ext>
            </a:extLst>
          </p:cNvPr>
          <p:cNvGrpSpPr/>
          <p:nvPr userDrawn="1"/>
        </p:nvGrpSpPr>
        <p:grpSpPr>
          <a:xfrm>
            <a:off x="5764775" y="4304833"/>
            <a:ext cx="673794" cy="677339"/>
            <a:chOff x="-45673275" y="3937700"/>
            <a:chExt cx="299325" cy="300900"/>
          </a:xfrm>
          <a:solidFill>
            <a:srgbClr val="FF9900"/>
          </a:solidFill>
        </p:grpSpPr>
        <p:sp>
          <p:nvSpPr>
            <p:cNvPr id="96" name="Google Shape;6201;p76">
              <a:extLst>
                <a:ext uri="{FF2B5EF4-FFF2-40B4-BE49-F238E27FC236}">
                  <a16:creationId xmlns:a16="http://schemas.microsoft.com/office/drawing/2014/main" id="{2AFA99D9-6329-B248-B530-5DDAE51A8751}"/>
                </a:ext>
              </a:extLst>
            </p:cNvPr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7" name="Google Shape;6202;p76">
              <a:extLst>
                <a:ext uri="{FF2B5EF4-FFF2-40B4-BE49-F238E27FC236}">
                  <a16:creationId xmlns:a16="http://schemas.microsoft.com/office/drawing/2014/main" id="{ACB85D77-0B83-4749-91CD-C96D1A81572C}"/>
                </a:ext>
              </a:extLst>
            </p:cNvPr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8" name="Google Shape;6203;p76">
              <a:extLst>
                <a:ext uri="{FF2B5EF4-FFF2-40B4-BE49-F238E27FC236}">
                  <a16:creationId xmlns:a16="http://schemas.microsoft.com/office/drawing/2014/main" id="{D3453E9F-8929-984E-85C8-C4C8DAEA48D0}"/>
                </a:ext>
              </a:extLst>
            </p:cNvPr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99" name="Google Shape;6204;p76">
              <a:extLst>
                <a:ext uri="{FF2B5EF4-FFF2-40B4-BE49-F238E27FC236}">
                  <a16:creationId xmlns:a16="http://schemas.microsoft.com/office/drawing/2014/main" id="{7CEBC6FD-0AA2-294A-A53F-B1DC7A62F075}"/>
                </a:ext>
              </a:extLst>
            </p:cNvPr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00" name="Google Shape;6205;p76">
              <a:extLst>
                <a:ext uri="{FF2B5EF4-FFF2-40B4-BE49-F238E27FC236}">
                  <a16:creationId xmlns:a16="http://schemas.microsoft.com/office/drawing/2014/main" id="{6AEC3267-352A-7D4D-923D-05BA096E6C81}"/>
                </a:ext>
              </a:extLst>
            </p:cNvPr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01" name="Google Shape;6206;p76">
              <a:extLst>
                <a:ext uri="{FF2B5EF4-FFF2-40B4-BE49-F238E27FC236}">
                  <a16:creationId xmlns:a16="http://schemas.microsoft.com/office/drawing/2014/main" id="{B9890863-9E33-DD4E-8FAD-E69F6D7AACA3}"/>
                </a:ext>
              </a:extLst>
            </p:cNvPr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102" name="Google Shape;6211;p76">
            <a:extLst>
              <a:ext uri="{FF2B5EF4-FFF2-40B4-BE49-F238E27FC236}">
                <a16:creationId xmlns:a16="http://schemas.microsoft.com/office/drawing/2014/main" id="{AFDAE71C-0C70-154A-99B2-3F49578652FF}"/>
              </a:ext>
            </a:extLst>
          </p:cNvPr>
          <p:cNvGrpSpPr/>
          <p:nvPr userDrawn="1"/>
        </p:nvGrpSpPr>
        <p:grpSpPr>
          <a:xfrm>
            <a:off x="1980007" y="4335331"/>
            <a:ext cx="673794" cy="673794"/>
            <a:chOff x="-49027775" y="3183175"/>
            <a:chExt cx="299325" cy="299325"/>
          </a:xfrm>
          <a:solidFill>
            <a:srgbClr val="FF9900"/>
          </a:solidFill>
        </p:grpSpPr>
        <p:sp>
          <p:nvSpPr>
            <p:cNvPr id="103" name="Google Shape;6212;p76">
              <a:extLst>
                <a:ext uri="{FF2B5EF4-FFF2-40B4-BE49-F238E27FC236}">
                  <a16:creationId xmlns:a16="http://schemas.microsoft.com/office/drawing/2014/main" id="{B64A545D-00C7-A341-B4DB-20DB5E94F673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04" name="Google Shape;6213;p76">
              <a:extLst>
                <a:ext uri="{FF2B5EF4-FFF2-40B4-BE49-F238E27FC236}">
                  <a16:creationId xmlns:a16="http://schemas.microsoft.com/office/drawing/2014/main" id="{5E476649-6670-AA41-88CE-0B3110355E78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05" name="Google Shape;6214;p76">
              <a:extLst>
                <a:ext uri="{FF2B5EF4-FFF2-40B4-BE49-F238E27FC236}">
                  <a16:creationId xmlns:a16="http://schemas.microsoft.com/office/drawing/2014/main" id="{896B6217-58DE-5243-A88C-DE25703267CD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06" name="Google Shape;6215;p76">
              <a:extLst>
                <a:ext uri="{FF2B5EF4-FFF2-40B4-BE49-F238E27FC236}">
                  <a16:creationId xmlns:a16="http://schemas.microsoft.com/office/drawing/2014/main" id="{811D7902-27A1-3844-AD18-B8A02C4FAE68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107" name="Google Shape;6291;p77">
            <a:extLst>
              <a:ext uri="{FF2B5EF4-FFF2-40B4-BE49-F238E27FC236}">
                <a16:creationId xmlns:a16="http://schemas.microsoft.com/office/drawing/2014/main" id="{A6A0AB5B-5862-2242-BD81-D4561CF859D8}"/>
              </a:ext>
            </a:extLst>
          </p:cNvPr>
          <p:cNvSpPr/>
          <p:nvPr userDrawn="1"/>
        </p:nvSpPr>
        <p:spPr>
          <a:xfrm>
            <a:off x="8199343" y="4365884"/>
            <a:ext cx="686157" cy="699391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108" name="Google Shape;6329;p77">
            <a:extLst>
              <a:ext uri="{FF2B5EF4-FFF2-40B4-BE49-F238E27FC236}">
                <a16:creationId xmlns:a16="http://schemas.microsoft.com/office/drawing/2014/main" id="{62AB39F7-2299-9443-AB34-4F7440A43DFC}"/>
              </a:ext>
            </a:extLst>
          </p:cNvPr>
          <p:cNvGrpSpPr/>
          <p:nvPr userDrawn="1"/>
        </p:nvGrpSpPr>
        <p:grpSpPr>
          <a:xfrm>
            <a:off x="6908358" y="4317706"/>
            <a:ext cx="712180" cy="696358"/>
            <a:chOff x="-42430625" y="1949750"/>
            <a:chExt cx="322950" cy="315775"/>
          </a:xfrm>
          <a:solidFill>
            <a:srgbClr val="FF9900"/>
          </a:solidFill>
        </p:grpSpPr>
        <p:sp>
          <p:nvSpPr>
            <p:cNvPr id="109" name="Google Shape;6330;p77">
              <a:extLst>
                <a:ext uri="{FF2B5EF4-FFF2-40B4-BE49-F238E27FC236}">
                  <a16:creationId xmlns:a16="http://schemas.microsoft.com/office/drawing/2014/main" id="{A09A3B77-1260-9549-BCE1-4EC9A300275B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10" name="Google Shape;6331;p77">
              <a:extLst>
                <a:ext uri="{FF2B5EF4-FFF2-40B4-BE49-F238E27FC236}">
                  <a16:creationId xmlns:a16="http://schemas.microsoft.com/office/drawing/2014/main" id="{12A8A159-BE80-6948-9BD7-87C8ED186BF7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11" name="Google Shape;6332;p77">
              <a:extLst>
                <a:ext uri="{FF2B5EF4-FFF2-40B4-BE49-F238E27FC236}">
                  <a16:creationId xmlns:a16="http://schemas.microsoft.com/office/drawing/2014/main" id="{6CFD59EF-DF5A-3F45-AE66-155B534B18CF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12" name="Google Shape;6333;p77">
              <a:extLst>
                <a:ext uri="{FF2B5EF4-FFF2-40B4-BE49-F238E27FC236}">
                  <a16:creationId xmlns:a16="http://schemas.microsoft.com/office/drawing/2014/main" id="{6F680383-9182-694E-B095-2DC38454A4B5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113" name="Google Shape;6413;p77">
            <a:extLst>
              <a:ext uri="{FF2B5EF4-FFF2-40B4-BE49-F238E27FC236}">
                <a16:creationId xmlns:a16="http://schemas.microsoft.com/office/drawing/2014/main" id="{8ED4D372-156C-9B4C-807A-59FC8CE11A23}"/>
              </a:ext>
            </a:extLst>
          </p:cNvPr>
          <p:cNvGrpSpPr/>
          <p:nvPr userDrawn="1"/>
        </p:nvGrpSpPr>
        <p:grpSpPr>
          <a:xfrm>
            <a:off x="10908272" y="4380757"/>
            <a:ext cx="703525" cy="700053"/>
            <a:chOff x="-42994575" y="3950300"/>
            <a:chExt cx="319025" cy="317450"/>
          </a:xfrm>
          <a:solidFill>
            <a:srgbClr val="FF9900"/>
          </a:solidFill>
        </p:grpSpPr>
        <p:sp>
          <p:nvSpPr>
            <p:cNvPr id="114" name="Google Shape;6414;p77">
              <a:extLst>
                <a:ext uri="{FF2B5EF4-FFF2-40B4-BE49-F238E27FC236}">
                  <a16:creationId xmlns:a16="http://schemas.microsoft.com/office/drawing/2014/main" id="{8AF4C175-A7C2-6849-8461-89A34CED6A23}"/>
                </a:ext>
              </a:extLst>
            </p:cNvPr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15" name="Google Shape;6415;p77">
              <a:extLst>
                <a:ext uri="{FF2B5EF4-FFF2-40B4-BE49-F238E27FC236}">
                  <a16:creationId xmlns:a16="http://schemas.microsoft.com/office/drawing/2014/main" id="{AC5B649B-67FF-4248-94F9-65DF6F22722A}"/>
                </a:ext>
              </a:extLst>
            </p:cNvPr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16" name="Google Shape;6416;p77">
              <a:extLst>
                <a:ext uri="{FF2B5EF4-FFF2-40B4-BE49-F238E27FC236}">
                  <a16:creationId xmlns:a16="http://schemas.microsoft.com/office/drawing/2014/main" id="{F46533E0-9F3D-8243-82C5-1B525BBC524C}"/>
                </a:ext>
              </a:extLst>
            </p:cNvPr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117" name="Google Shape;6475;p77">
            <a:extLst>
              <a:ext uri="{FF2B5EF4-FFF2-40B4-BE49-F238E27FC236}">
                <a16:creationId xmlns:a16="http://schemas.microsoft.com/office/drawing/2014/main" id="{A1CE1D10-D80F-BE4E-97C0-F7C22AF6342F}"/>
              </a:ext>
            </a:extLst>
          </p:cNvPr>
          <p:cNvSpPr/>
          <p:nvPr userDrawn="1"/>
        </p:nvSpPr>
        <p:spPr>
          <a:xfrm>
            <a:off x="9569313" y="4320426"/>
            <a:ext cx="687868" cy="697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 dirty="0"/>
          </a:p>
        </p:txBody>
      </p:sp>
      <p:sp>
        <p:nvSpPr>
          <p:cNvPr id="118" name="Google Shape;6553;p77">
            <a:extLst>
              <a:ext uri="{FF2B5EF4-FFF2-40B4-BE49-F238E27FC236}">
                <a16:creationId xmlns:a16="http://schemas.microsoft.com/office/drawing/2014/main" id="{35D4A666-5436-1F46-A9FE-4FA456C9DC82}"/>
              </a:ext>
            </a:extLst>
          </p:cNvPr>
          <p:cNvSpPr/>
          <p:nvPr userDrawn="1"/>
        </p:nvSpPr>
        <p:spPr>
          <a:xfrm>
            <a:off x="5861336" y="5532692"/>
            <a:ext cx="511860" cy="599909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sp>
        <p:nvSpPr>
          <p:cNvPr id="119" name="Google Shape;6568;p77">
            <a:extLst>
              <a:ext uri="{FF2B5EF4-FFF2-40B4-BE49-F238E27FC236}">
                <a16:creationId xmlns:a16="http://schemas.microsoft.com/office/drawing/2014/main" id="{ABA3E26D-9DC0-D44D-A6F6-D76C9E5D96B9}"/>
              </a:ext>
            </a:extLst>
          </p:cNvPr>
          <p:cNvSpPr/>
          <p:nvPr userDrawn="1"/>
        </p:nvSpPr>
        <p:spPr>
          <a:xfrm>
            <a:off x="11065306" y="5638917"/>
            <a:ext cx="431294" cy="598395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120" name="Google Shape;8462;p82">
            <a:extLst>
              <a:ext uri="{FF2B5EF4-FFF2-40B4-BE49-F238E27FC236}">
                <a16:creationId xmlns:a16="http://schemas.microsoft.com/office/drawing/2014/main" id="{35C3E4B0-D8C3-CD48-8060-6545F3D33453}"/>
              </a:ext>
            </a:extLst>
          </p:cNvPr>
          <p:cNvGrpSpPr/>
          <p:nvPr userDrawn="1"/>
        </p:nvGrpSpPr>
        <p:grpSpPr>
          <a:xfrm>
            <a:off x="634340" y="5506280"/>
            <a:ext cx="604359" cy="573321"/>
            <a:chOff x="-6696925" y="3272575"/>
            <a:chExt cx="307200" cy="291425"/>
          </a:xfrm>
          <a:solidFill>
            <a:srgbClr val="FF9900"/>
          </a:solidFill>
        </p:grpSpPr>
        <p:sp>
          <p:nvSpPr>
            <p:cNvPr id="121" name="Google Shape;8463;p82">
              <a:extLst>
                <a:ext uri="{FF2B5EF4-FFF2-40B4-BE49-F238E27FC236}">
                  <a16:creationId xmlns:a16="http://schemas.microsoft.com/office/drawing/2014/main" id="{A7C2AD51-90B7-0346-A242-10B45FF5ADCF}"/>
                </a:ext>
              </a:extLst>
            </p:cNvPr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22" name="Google Shape;8464;p82">
              <a:extLst>
                <a:ext uri="{FF2B5EF4-FFF2-40B4-BE49-F238E27FC236}">
                  <a16:creationId xmlns:a16="http://schemas.microsoft.com/office/drawing/2014/main" id="{88B1905C-4319-5347-A35E-98C960E5C079}"/>
                </a:ext>
              </a:extLst>
            </p:cNvPr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123" name="Google Shape;8562;p82">
            <a:extLst>
              <a:ext uri="{FF2B5EF4-FFF2-40B4-BE49-F238E27FC236}">
                <a16:creationId xmlns:a16="http://schemas.microsoft.com/office/drawing/2014/main" id="{4E24DDA7-4A1C-8E48-B104-E215FE4D7AD0}"/>
              </a:ext>
            </a:extLst>
          </p:cNvPr>
          <p:cNvGrpSpPr/>
          <p:nvPr userDrawn="1"/>
        </p:nvGrpSpPr>
        <p:grpSpPr>
          <a:xfrm>
            <a:off x="2079139" y="5540627"/>
            <a:ext cx="574947" cy="571799"/>
            <a:chOff x="-5971525" y="3273750"/>
            <a:chExt cx="292250" cy="290650"/>
          </a:xfrm>
          <a:solidFill>
            <a:srgbClr val="FF9900"/>
          </a:solidFill>
        </p:grpSpPr>
        <p:sp>
          <p:nvSpPr>
            <p:cNvPr id="124" name="Google Shape;8563;p82">
              <a:extLst>
                <a:ext uri="{FF2B5EF4-FFF2-40B4-BE49-F238E27FC236}">
                  <a16:creationId xmlns:a16="http://schemas.microsoft.com/office/drawing/2014/main" id="{F3488659-1D9C-AA49-A5A6-38AD8101B5C5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25" name="Google Shape;8564;p82">
              <a:extLst>
                <a:ext uri="{FF2B5EF4-FFF2-40B4-BE49-F238E27FC236}">
                  <a16:creationId xmlns:a16="http://schemas.microsoft.com/office/drawing/2014/main" id="{D4A3E2D6-E167-B94C-AFFD-4F13C268C4D5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grpSp>
        <p:nvGrpSpPr>
          <p:cNvPr id="126" name="Google Shape;8662;p82">
            <a:extLst>
              <a:ext uri="{FF2B5EF4-FFF2-40B4-BE49-F238E27FC236}">
                <a16:creationId xmlns:a16="http://schemas.microsoft.com/office/drawing/2014/main" id="{E0689DB8-87A2-0248-A7BC-B9793E790D84}"/>
              </a:ext>
            </a:extLst>
          </p:cNvPr>
          <p:cNvGrpSpPr/>
          <p:nvPr userDrawn="1"/>
        </p:nvGrpSpPr>
        <p:grpSpPr>
          <a:xfrm>
            <a:off x="3483983" y="5558880"/>
            <a:ext cx="584191" cy="575683"/>
            <a:chOff x="-5254775" y="3631325"/>
            <a:chExt cx="296950" cy="292625"/>
          </a:xfrm>
          <a:solidFill>
            <a:srgbClr val="FF9900"/>
          </a:solidFill>
        </p:grpSpPr>
        <p:sp>
          <p:nvSpPr>
            <p:cNvPr id="127" name="Google Shape;8663;p82">
              <a:extLst>
                <a:ext uri="{FF2B5EF4-FFF2-40B4-BE49-F238E27FC236}">
                  <a16:creationId xmlns:a16="http://schemas.microsoft.com/office/drawing/2014/main" id="{C240F0E5-78C0-124F-A122-250EB4390A94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28" name="Google Shape;8664;p82">
              <a:extLst>
                <a:ext uri="{FF2B5EF4-FFF2-40B4-BE49-F238E27FC236}">
                  <a16:creationId xmlns:a16="http://schemas.microsoft.com/office/drawing/2014/main" id="{573FEEEF-4A05-C743-9524-11A9EDE83AFE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29" name="Google Shape;8665;p82">
              <a:extLst>
                <a:ext uri="{FF2B5EF4-FFF2-40B4-BE49-F238E27FC236}">
                  <a16:creationId xmlns:a16="http://schemas.microsoft.com/office/drawing/2014/main" id="{E03B5E52-0BE1-DF46-B33B-943BF196D582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30" name="Google Shape;8666;p82">
              <a:extLst>
                <a:ext uri="{FF2B5EF4-FFF2-40B4-BE49-F238E27FC236}">
                  <a16:creationId xmlns:a16="http://schemas.microsoft.com/office/drawing/2014/main" id="{8CBD728D-30B2-324C-A491-ACDB567907E0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31" name="Google Shape;8667;p82">
              <a:extLst>
                <a:ext uri="{FF2B5EF4-FFF2-40B4-BE49-F238E27FC236}">
                  <a16:creationId xmlns:a16="http://schemas.microsoft.com/office/drawing/2014/main" id="{E4B6ACB9-B774-B24E-B898-AC07589396A1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32" name="Google Shape;8668;p82">
              <a:extLst>
                <a:ext uri="{FF2B5EF4-FFF2-40B4-BE49-F238E27FC236}">
                  <a16:creationId xmlns:a16="http://schemas.microsoft.com/office/drawing/2014/main" id="{E55A5B14-7F74-4A40-83BA-342D252D9045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133" name="Google Shape;8669;p82">
              <a:extLst>
                <a:ext uri="{FF2B5EF4-FFF2-40B4-BE49-F238E27FC236}">
                  <a16:creationId xmlns:a16="http://schemas.microsoft.com/office/drawing/2014/main" id="{7FB6B09D-871B-8E47-B502-1D77C074908F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03E36FDA-B210-1345-972A-33307946C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347" y="5369316"/>
            <a:ext cx="832973" cy="83297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939EEE8-1F52-064B-B39B-620574B40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4021" y="5447578"/>
            <a:ext cx="746821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O COPY 2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774;p74">
            <a:extLst>
              <a:ext uri="{FF2B5EF4-FFF2-40B4-BE49-F238E27FC236}">
                <a16:creationId xmlns:a16="http://schemas.microsoft.com/office/drawing/2014/main" id="{55048BFF-DEF2-8A41-BDC9-61B98BD7DAA2}"/>
              </a:ext>
            </a:extLst>
          </p:cNvPr>
          <p:cNvGrpSpPr/>
          <p:nvPr userDrawn="1"/>
        </p:nvGrpSpPr>
        <p:grpSpPr>
          <a:xfrm>
            <a:off x="604377" y="2945445"/>
            <a:ext cx="609628" cy="609677"/>
            <a:chOff x="-63252250" y="1930850"/>
            <a:chExt cx="319000" cy="319025"/>
          </a:xfrm>
          <a:solidFill>
            <a:schemeClr val="bg1"/>
          </a:solidFill>
        </p:grpSpPr>
        <p:sp>
          <p:nvSpPr>
            <p:cNvPr id="13" name="Google Shape;4775;p74">
              <a:extLst>
                <a:ext uri="{FF2B5EF4-FFF2-40B4-BE49-F238E27FC236}">
                  <a16:creationId xmlns:a16="http://schemas.microsoft.com/office/drawing/2014/main" id="{35B4A559-D7D3-F246-89FF-12E281A7DDB8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4" name="Google Shape;4776;p74">
              <a:extLst>
                <a:ext uri="{FF2B5EF4-FFF2-40B4-BE49-F238E27FC236}">
                  <a16:creationId xmlns:a16="http://schemas.microsoft.com/office/drawing/2014/main" id="{741215AF-3247-5C42-927F-A5B55CABD0F0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16" name="Google Shape;4777;p74">
            <a:extLst>
              <a:ext uri="{FF2B5EF4-FFF2-40B4-BE49-F238E27FC236}">
                <a16:creationId xmlns:a16="http://schemas.microsoft.com/office/drawing/2014/main" id="{A55A32D2-4745-404D-816E-62DCA67F544E}"/>
              </a:ext>
            </a:extLst>
          </p:cNvPr>
          <p:cNvSpPr/>
          <p:nvPr userDrawn="1"/>
        </p:nvSpPr>
        <p:spPr>
          <a:xfrm>
            <a:off x="6864612" y="1708876"/>
            <a:ext cx="619761" cy="612397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sp>
        <p:nvSpPr>
          <p:cNvPr id="17" name="Google Shape;4815;p74">
            <a:extLst>
              <a:ext uri="{FF2B5EF4-FFF2-40B4-BE49-F238E27FC236}">
                <a16:creationId xmlns:a16="http://schemas.microsoft.com/office/drawing/2014/main" id="{CAFD428E-3B06-3A4D-8058-BB086A8F13A9}"/>
              </a:ext>
            </a:extLst>
          </p:cNvPr>
          <p:cNvSpPr/>
          <p:nvPr userDrawn="1"/>
        </p:nvSpPr>
        <p:spPr>
          <a:xfrm>
            <a:off x="4655839" y="5538230"/>
            <a:ext cx="608115" cy="611147"/>
          </a:xfrm>
          <a:custGeom>
            <a:avLst/>
            <a:gdLst/>
            <a:ahLst/>
            <a:cxnLst/>
            <a:rect l="l" t="t" r="r" b="b"/>
            <a:pathLst>
              <a:path w="12634" h="12697" extrusionOk="0">
                <a:moveTo>
                  <a:pt x="11405" y="851"/>
                </a:moveTo>
                <a:cubicBezTo>
                  <a:pt x="11657" y="851"/>
                  <a:pt x="11814" y="1040"/>
                  <a:pt x="11814" y="1260"/>
                </a:cubicBezTo>
                <a:lnTo>
                  <a:pt x="11814" y="7719"/>
                </a:lnTo>
                <a:lnTo>
                  <a:pt x="788" y="7719"/>
                </a:lnTo>
                <a:lnTo>
                  <a:pt x="788" y="1260"/>
                </a:lnTo>
                <a:cubicBezTo>
                  <a:pt x="788" y="1040"/>
                  <a:pt x="977" y="851"/>
                  <a:pt x="1197" y="851"/>
                </a:cubicBezTo>
                <a:close/>
                <a:moveTo>
                  <a:pt x="11814" y="8506"/>
                </a:moveTo>
                <a:lnTo>
                  <a:pt x="11814" y="8947"/>
                </a:lnTo>
                <a:cubicBezTo>
                  <a:pt x="11814" y="9199"/>
                  <a:pt x="11594" y="9389"/>
                  <a:pt x="11405" y="9389"/>
                </a:cubicBezTo>
                <a:lnTo>
                  <a:pt x="1197" y="9389"/>
                </a:lnTo>
                <a:cubicBezTo>
                  <a:pt x="977" y="9389"/>
                  <a:pt x="788" y="9199"/>
                  <a:pt x="788" y="8947"/>
                </a:cubicBezTo>
                <a:lnTo>
                  <a:pt x="788" y="8506"/>
                </a:lnTo>
                <a:close/>
                <a:moveTo>
                  <a:pt x="7782" y="10208"/>
                </a:moveTo>
                <a:lnTo>
                  <a:pt x="8349" y="11877"/>
                </a:lnTo>
                <a:lnTo>
                  <a:pt x="4253" y="11877"/>
                </a:lnTo>
                <a:lnTo>
                  <a:pt x="4789" y="10208"/>
                </a:lnTo>
                <a:close/>
                <a:moveTo>
                  <a:pt x="1197" y="0"/>
                </a:moveTo>
                <a:cubicBezTo>
                  <a:pt x="536" y="0"/>
                  <a:pt x="0" y="567"/>
                  <a:pt x="0" y="1229"/>
                </a:cubicBezTo>
                <a:lnTo>
                  <a:pt x="0" y="8947"/>
                </a:lnTo>
                <a:cubicBezTo>
                  <a:pt x="0" y="9609"/>
                  <a:pt x="536" y="10176"/>
                  <a:pt x="1197" y="10176"/>
                </a:cubicBezTo>
                <a:lnTo>
                  <a:pt x="3938" y="10176"/>
                </a:lnTo>
                <a:lnTo>
                  <a:pt x="3371" y="11814"/>
                </a:lnTo>
                <a:lnTo>
                  <a:pt x="2867" y="11814"/>
                </a:lnTo>
                <a:cubicBezTo>
                  <a:pt x="2615" y="11814"/>
                  <a:pt x="2457" y="12003"/>
                  <a:pt x="2457" y="12255"/>
                </a:cubicBezTo>
                <a:cubicBezTo>
                  <a:pt x="2457" y="12476"/>
                  <a:pt x="2678" y="12697"/>
                  <a:pt x="2867" y="12697"/>
                </a:cubicBezTo>
                <a:lnTo>
                  <a:pt x="9767" y="12697"/>
                </a:lnTo>
                <a:cubicBezTo>
                  <a:pt x="9987" y="12697"/>
                  <a:pt x="10176" y="12476"/>
                  <a:pt x="10176" y="12255"/>
                </a:cubicBezTo>
                <a:cubicBezTo>
                  <a:pt x="10176" y="12003"/>
                  <a:pt x="9987" y="11814"/>
                  <a:pt x="9767" y="11814"/>
                </a:cubicBezTo>
                <a:lnTo>
                  <a:pt x="9231" y="11814"/>
                </a:lnTo>
                <a:lnTo>
                  <a:pt x="8695" y="10176"/>
                </a:lnTo>
                <a:lnTo>
                  <a:pt x="11405" y="10176"/>
                </a:lnTo>
                <a:cubicBezTo>
                  <a:pt x="12066" y="10176"/>
                  <a:pt x="12634" y="9609"/>
                  <a:pt x="12634" y="8947"/>
                </a:cubicBezTo>
                <a:lnTo>
                  <a:pt x="12634" y="1229"/>
                </a:lnTo>
                <a:cubicBezTo>
                  <a:pt x="12634" y="567"/>
                  <a:pt x="12066" y="0"/>
                  <a:pt x="11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18" name="Google Shape;4852;p74">
            <a:extLst>
              <a:ext uri="{FF2B5EF4-FFF2-40B4-BE49-F238E27FC236}">
                <a16:creationId xmlns:a16="http://schemas.microsoft.com/office/drawing/2014/main" id="{0810AFCC-958F-B941-A29E-236998ACF085}"/>
              </a:ext>
            </a:extLst>
          </p:cNvPr>
          <p:cNvGrpSpPr/>
          <p:nvPr userDrawn="1"/>
        </p:nvGrpSpPr>
        <p:grpSpPr>
          <a:xfrm>
            <a:off x="8228864" y="1712570"/>
            <a:ext cx="515609" cy="608065"/>
            <a:chOff x="-60597975" y="1939525"/>
            <a:chExt cx="267825" cy="315850"/>
          </a:xfrm>
          <a:solidFill>
            <a:schemeClr val="bg1"/>
          </a:solidFill>
        </p:grpSpPr>
        <p:sp>
          <p:nvSpPr>
            <p:cNvPr id="19" name="Google Shape;4853;p74">
              <a:extLst>
                <a:ext uri="{FF2B5EF4-FFF2-40B4-BE49-F238E27FC236}">
                  <a16:creationId xmlns:a16="http://schemas.microsoft.com/office/drawing/2014/main" id="{7FE6C0DA-A914-8848-8D80-1A0692DBEE0D}"/>
                </a:ext>
              </a:extLst>
            </p:cNvPr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21" name="Google Shape;4854;p74">
              <a:extLst>
                <a:ext uri="{FF2B5EF4-FFF2-40B4-BE49-F238E27FC236}">
                  <a16:creationId xmlns:a16="http://schemas.microsoft.com/office/drawing/2014/main" id="{78FA5A58-ACB1-9140-B087-21A0B9DF4831}"/>
                </a:ext>
              </a:extLst>
            </p:cNvPr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23" name="Google Shape;4870;p74">
            <a:extLst>
              <a:ext uri="{FF2B5EF4-FFF2-40B4-BE49-F238E27FC236}">
                <a16:creationId xmlns:a16="http://schemas.microsoft.com/office/drawing/2014/main" id="{2DCE4572-16A9-D247-B033-BE8BDC133071}"/>
              </a:ext>
            </a:extLst>
          </p:cNvPr>
          <p:cNvSpPr/>
          <p:nvPr userDrawn="1"/>
        </p:nvSpPr>
        <p:spPr>
          <a:xfrm>
            <a:off x="10914536" y="3049097"/>
            <a:ext cx="603654" cy="603607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25" name="Google Shape;4927;p74">
            <a:extLst>
              <a:ext uri="{FF2B5EF4-FFF2-40B4-BE49-F238E27FC236}">
                <a16:creationId xmlns:a16="http://schemas.microsoft.com/office/drawing/2014/main" id="{9FEC471E-DB0C-B346-82E3-CCD7E1296AB1}"/>
              </a:ext>
            </a:extLst>
          </p:cNvPr>
          <p:cNvGrpSpPr/>
          <p:nvPr userDrawn="1"/>
        </p:nvGrpSpPr>
        <p:grpSpPr>
          <a:xfrm>
            <a:off x="4583541" y="2967922"/>
            <a:ext cx="605136" cy="605902"/>
            <a:chOff x="-61784125" y="1931250"/>
            <a:chExt cx="316650" cy="317050"/>
          </a:xfrm>
          <a:solidFill>
            <a:schemeClr val="bg1"/>
          </a:solidFill>
        </p:grpSpPr>
        <p:sp>
          <p:nvSpPr>
            <p:cNvPr id="26" name="Google Shape;4928;p74">
              <a:extLst>
                <a:ext uri="{FF2B5EF4-FFF2-40B4-BE49-F238E27FC236}">
                  <a16:creationId xmlns:a16="http://schemas.microsoft.com/office/drawing/2014/main" id="{77FE23B9-5181-8743-9381-8A5EBDC23980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27" name="Google Shape;4929;p74">
              <a:extLst>
                <a:ext uri="{FF2B5EF4-FFF2-40B4-BE49-F238E27FC236}">
                  <a16:creationId xmlns:a16="http://schemas.microsoft.com/office/drawing/2014/main" id="{90C0D7E2-BDBF-5C42-A507-92FF330078A7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28" name="Google Shape;4930;p74">
              <a:extLst>
                <a:ext uri="{FF2B5EF4-FFF2-40B4-BE49-F238E27FC236}">
                  <a16:creationId xmlns:a16="http://schemas.microsoft.com/office/drawing/2014/main" id="{89863A03-5432-6148-953B-5A3306510940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29" name="Google Shape;4931;p74">
              <a:extLst>
                <a:ext uri="{FF2B5EF4-FFF2-40B4-BE49-F238E27FC236}">
                  <a16:creationId xmlns:a16="http://schemas.microsoft.com/office/drawing/2014/main" id="{85363F83-8F2F-944A-B8F0-F9DBF6BB1CA2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30" name="Google Shape;4961;p74">
            <a:extLst>
              <a:ext uri="{FF2B5EF4-FFF2-40B4-BE49-F238E27FC236}">
                <a16:creationId xmlns:a16="http://schemas.microsoft.com/office/drawing/2014/main" id="{ED7170D6-DDA7-924F-BA62-229DAFD1D98D}"/>
              </a:ext>
            </a:extLst>
          </p:cNvPr>
          <p:cNvSpPr/>
          <p:nvPr userDrawn="1"/>
        </p:nvSpPr>
        <p:spPr>
          <a:xfrm>
            <a:off x="5765880" y="1706806"/>
            <a:ext cx="614132" cy="614181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31" name="Google Shape;4962;p74">
            <a:extLst>
              <a:ext uri="{FF2B5EF4-FFF2-40B4-BE49-F238E27FC236}">
                <a16:creationId xmlns:a16="http://schemas.microsoft.com/office/drawing/2014/main" id="{F39CA7DF-C8A6-9042-B622-E977424BF218}"/>
              </a:ext>
            </a:extLst>
          </p:cNvPr>
          <p:cNvGrpSpPr/>
          <p:nvPr userDrawn="1"/>
        </p:nvGrpSpPr>
        <p:grpSpPr>
          <a:xfrm>
            <a:off x="10926783" y="1693246"/>
            <a:ext cx="616731" cy="612397"/>
            <a:chOff x="-63250675" y="3744075"/>
            <a:chExt cx="320350" cy="318100"/>
          </a:xfrm>
          <a:solidFill>
            <a:schemeClr val="bg1"/>
          </a:solidFill>
        </p:grpSpPr>
        <p:sp>
          <p:nvSpPr>
            <p:cNvPr id="32" name="Google Shape;4963;p74">
              <a:extLst>
                <a:ext uri="{FF2B5EF4-FFF2-40B4-BE49-F238E27FC236}">
                  <a16:creationId xmlns:a16="http://schemas.microsoft.com/office/drawing/2014/main" id="{9ECA5A4B-4778-584B-8A2E-0AFD4B4F9C14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33" name="Google Shape;4964;p74">
              <a:extLst>
                <a:ext uri="{FF2B5EF4-FFF2-40B4-BE49-F238E27FC236}">
                  <a16:creationId xmlns:a16="http://schemas.microsoft.com/office/drawing/2014/main" id="{D7480408-F2EE-084B-A8EF-5D9931B8A33E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34" name="Google Shape;4965;p74">
              <a:extLst>
                <a:ext uri="{FF2B5EF4-FFF2-40B4-BE49-F238E27FC236}">
                  <a16:creationId xmlns:a16="http://schemas.microsoft.com/office/drawing/2014/main" id="{14C271A2-DCCE-634E-BB99-E3DC55CE695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oogle Shape;4997;p74">
            <a:extLst>
              <a:ext uri="{FF2B5EF4-FFF2-40B4-BE49-F238E27FC236}">
                <a16:creationId xmlns:a16="http://schemas.microsoft.com/office/drawing/2014/main" id="{9DD1851F-5898-F24C-9E39-8D388C8D143B}"/>
              </a:ext>
            </a:extLst>
          </p:cNvPr>
          <p:cNvGrpSpPr/>
          <p:nvPr userDrawn="1"/>
        </p:nvGrpSpPr>
        <p:grpSpPr>
          <a:xfrm>
            <a:off x="6915932" y="2959076"/>
            <a:ext cx="606617" cy="602365"/>
            <a:chOff x="-64781025" y="3361050"/>
            <a:chExt cx="317425" cy="315200"/>
          </a:xfrm>
          <a:solidFill>
            <a:schemeClr val="bg1"/>
          </a:solidFill>
        </p:grpSpPr>
        <p:sp>
          <p:nvSpPr>
            <p:cNvPr id="36" name="Google Shape;4998;p74">
              <a:extLst>
                <a:ext uri="{FF2B5EF4-FFF2-40B4-BE49-F238E27FC236}">
                  <a16:creationId xmlns:a16="http://schemas.microsoft.com/office/drawing/2014/main" id="{ACFCC209-2D91-6A4B-86F8-FB8E42F5E4C7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37" name="Google Shape;4999;p74">
              <a:extLst>
                <a:ext uri="{FF2B5EF4-FFF2-40B4-BE49-F238E27FC236}">
                  <a16:creationId xmlns:a16="http://schemas.microsoft.com/office/drawing/2014/main" id="{D243F459-3CBA-1447-AB06-8630C278A9B2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38" name="Google Shape;5000;p74">
              <a:extLst>
                <a:ext uri="{FF2B5EF4-FFF2-40B4-BE49-F238E27FC236}">
                  <a16:creationId xmlns:a16="http://schemas.microsoft.com/office/drawing/2014/main" id="{726023C8-3D4A-3D41-A2B6-A373B2C78C7C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39" name="Google Shape;5001;p74">
              <a:extLst>
                <a:ext uri="{FF2B5EF4-FFF2-40B4-BE49-F238E27FC236}">
                  <a16:creationId xmlns:a16="http://schemas.microsoft.com/office/drawing/2014/main" id="{59A2D990-8670-764F-87F8-A15A36799511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40" name="Google Shape;5003;p74">
            <a:extLst>
              <a:ext uri="{FF2B5EF4-FFF2-40B4-BE49-F238E27FC236}">
                <a16:creationId xmlns:a16="http://schemas.microsoft.com/office/drawing/2014/main" id="{CA95834D-7A8B-A341-B4C2-97B1EDC79492}"/>
              </a:ext>
            </a:extLst>
          </p:cNvPr>
          <p:cNvSpPr/>
          <p:nvPr userDrawn="1"/>
        </p:nvSpPr>
        <p:spPr>
          <a:xfrm>
            <a:off x="2013367" y="2970875"/>
            <a:ext cx="516321" cy="606617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41" name="Google Shape;5042;p74">
            <a:extLst>
              <a:ext uri="{FF2B5EF4-FFF2-40B4-BE49-F238E27FC236}">
                <a16:creationId xmlns:a16="http://schemas.microsoft.com/office/drawing/2014/main" id="{9B07409D-D56E-C242-9CC7-24F5262429ED}"/>
              </a:ext>
            </a:extLst>
          </p:cNvPr>
          <p:cNvGrpSpPr/>
          <p:nvPr userDrawn="1"/>
        </p:nvGrpSpPr>
        <p:grpSpPr>
          <a:xfrm>
            <a:off x="3387692" y="3007761"/>
            <a:ext cx="608146" cy="601601"/>
            <a:chOff x="-64406125" y="3362225"/>
            <a:chExt cx="318225" cy="314800"/>
          </a:xfrm>
          <a:solidFill>
            <a:schemeClr val="bg1"/>
          </a:solidFill>
        </p:grpSpPr>
        <p:sp>
          <p:nvSpPr>
            <p:cNvPr id="42" name="Google Shape;5043;p74">
              <a:extLst>
                <a:ext uri="{FF2B5EF4-FFF2-40B4-BE49-F238E27FC236}">
                  <a16:creationId xmlns:a16="http://schemas.microsoft.com/office/drawing/2014/main" id="{87201470-1469-B944-A044-B75D90AD3D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43" name="Google Shape;5044;p74">
              <a:extLst>
                <a:ext uri="{FF2B5EF4-FFF2-40B4-BE49-F238E27FC236}">
                  <a16:creationId xmlns:a16="http://schemas.microsoft.com/office/drawing/2014/main" id="{A7FF3553-0C8A-C34F-8B18-46A1D0F6509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oogle Shape;5060;p74">
            <a:extLst>
              <a:ext uri="{FF2B5EF4-FFF2-40B4-BE49-F238E27FC236}">
                <a16:creationId xmlns:a16="http://schemas.microsoft.com/office/drawing/2014/main" id="{12E48270-A781-F24D-8098-EDEEF983ED79}"/>
              </a:ext>
            </a:extLst>
          </p:cNvPr>
          <p:cNvGrpSpPr/>
          <p:nvPr userDrawn="1"/>
        </p:nvGrpSpPr>
        <p:grpSpPr>
          <a:xfrm>
            <a:off x="8212456" y="2961503"/>
            <a:ext cx="513311" cy="606617"/>
            <a:chOff x="-60597975" y="3367475"/>
            <a:chExt cx="268600" cy="317425"/>
          </a:xfrm>
          <a:solidFill>
            <a:schemeClr val="bg1"/>
          </a:solidFill>
        </p:grpSpPr>
        <p:sp>
          <p:nvSpPr>
            <p:cNvPr id="45" name="Google Shape;5061;p74">
              <a:extLst>
                <a:ext uri="{FF2B5EF4-FFF2-40B4-BE49-F238E27FC236}">
                  <a16:creationId xmlns:a16="http://schemas.microsoft.com/office/drawing/2014/main" id="{8B0CA296-2E9B-0049-BEFD-B5E18BA086CF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46" name="Google Shape;5062;p74">
              <a:extLst>
                <a:ext uri="{FF2B5EF4-FFF2-40B4-BE49-F238E27FC236}">
                  <a16:creationId xmlns:a16="http://schemas.microsoft.com/office/drawing/2014/main" id="{22475E79-04FE-B745-9EBF-C48727165519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47" name="Google Shape;5063;p74">
              <a:extLst>
                <a:ext uri="{FF2B5EF4-FFF2-40B4-BE49-F238E27FC236}">
                  <a16:creationId xmlns:a16="http://schemas.microsoft.com/office/drawing/2014/main" id="{7C96ABAD-0619-1C4E-9C58-EFAC1880229F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48" name="Google Shape;5064;p74">
              <a:extLst>
                <a:ext uri="{FF2B5EF4-FFF2-40B4-BE49-F238E27FC236}">
                  <a16:creationId xmlns:a16="http://schemas.microsoft.com/office/drawing/2014/main" id="{13D516B8-F4F6-2F44-9723-721606A50936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49" name="Google Shape;5065;p74">
              <a:extLst>
                <a:ext uri="{FF2B5EF4-FFF2-40B4-BE49-F238E27FC236}">
                  <a16:creationId xmlns:a16="http://schemas.microsoft.com/office/drawing/2014/main" id="{32F498F3-8BDC-8F44-B9A6-E8D023438189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oogle Shape;5129;p74">
            <a:extLst>
              <a:ext uri="{FF2B5EF4-FFF2-40B4-BE49-F238E27FC236}">
                <a16:creationId xmlns:a16="http://schemas.microsoft.com/office/drawing/2014/main" id="{922798FF-AB6E-F74B-BBA7-850409343809}"/>
              </a:ext>
            </a:extLst>
          </p:cNvPr>
          <p:cNvGrpSpPr/>
          <p:nvPr userDrawn="1"/>
        </p:nvGrpSpPr>
        <p:grpSpPr>
          <a:xfrm>
            <a:off x="5764562" y="2942223"/>
            <a:ext cx="605136" cy="606663"/>
            <a:chOff x="-61784125" y="3377700"/>
            <a:chExt cx="316650" cy="317450"/>
          </a:xfrm>
          <a:solidFill>
            <a:schemeClr val="bg1"/>
          </a:solidFill>
        </p:grpSpPr>
        <p:sp>
          <p:nvSpPr>
            <p:cNvPr id="51" name="Google Shape;5130;p74">
              <a:extLst>
                <a:ext uri="{FF2B5EF4-FFF2-40B4-BE49-F238E27FC236}">
                  <a16:creationId xmlns:a16="http://schemas.microsoft.com/office/drawing/2014/main" id="{59A60E2C-4F27-284B-B785-CE3294F25BFB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2" name="Google Shape;5131;p74">
              <a:extLst>
                <a:ext uri="{FF2B5EF4-FFF2-40B4-BE49-F238E27FC236}">
                  <a16:creationId xmlns:a16="http://schemas.microsoft.com/office/drawing/2014/main" id="{0ACC98FD-2A59-314B-93F4-A4F0E23DD03D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4" name="Google Shape;5132;p74">
              <a:extLst>
                <a:ext uri="{FF2B5EF4-FFF2-40B4-BE49-F238E27FC236}">
                  <a16:creationId xmlns:a16="http://schemas.microsoft.com/office/drawing/2014/main" id="{BF796F2D-98DA-E046-B360-8E941A534E38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6" name="Google Shape;5133;p74">
              <a:extLst>
                <a:ext uri="{FF2B5EF4-FFF2-40B4-BE49-F238E27FC236}">
                  <a16:creationId xmlns:a16="http://schemas.microsoft.com/office/drawing/2014/main" id="{B4BDEB71-68FC-D647-9E05-04223D6F6C9A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7" name="Google Shape;5134;p74">
              <a:extLst>
                <a:ext uri="{FF2B5EF4-FFF2-40B4-BE49-F238E27FC236}">
                  <a16:creationId xmlns:a16="http://schemas.microsoft.com/office/drawing/2014/main" id="{16835AE4-FFF7-3C4D-A4F4-E1DB64D50B63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8" name="Google Shape;5135;p74">
              <a:extLst>
                <a:ext uri="{FF2B5EF4-FFF2-40B4-BE49-F238E27FC236}">
                  <a16:creationId xmlns:a16="http://schemas.microsoft.com/office/drawing/2014/main" id="{BCD58BAC-F862-464A-ADC8-F5F517DB77E5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59" name="Google Shape;5136;p74">
              <a:extLst>
                <a:ext uri="{FF2B5EF4-FFF2-40B4-BE49-F238E27FC236}">
                  <a16:creationId xmlns:a16="http://schemas.microsoft.com/office/drawing/2014/main" id="{EDE8354B-41E5-4140-B22B-A34817424411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60" name="Google Shape;5141;p74">
            <a:extLst>
              <a:ext uri="{FF2B5EF4-FFF2-40B4-BE49-F238E27FC236}">
                <a16:creationId xmlns:a16="http://schemas.microsoft.com/office/drawing/2014/main" id="{229AC783-C34C-7948-80EC-F696DBD0C292}"/>
              </a:ext>
            </a:extLst>
          </p:cNvPr>
          <p:cNvSpPr/>
          <p:nvPr userDrawn="1"/>
        </p:nvSpPr>
        <p:spPr>
          <a:xfrm>
            <a:off x="9583439" y="1750011"/>
            <a:ext cx="609606" cy="57832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sp>
        <p:nvSpPr>
          <p:cNvPr id="61" name="Google Shape;5142;p74">
            <a:extLst>
              <a:ext uri="{FF2B5EF4-FFF2-40B4-BE49-F238E27FC236}">
                <a16:creationId xmlns:a16="http://schemas.microsoft.com/office/drawing/2014/main" id="{7860A234-5AFD-764E-BDBB-D37934366C3C}"/>
              </a:ext>
            </a:extLst>
          </p:cNvPr>
          <p:cNvSpPr/>
          <p:nvPr userDrawn="1"/>
        </p:nvSpPr>
        <p:spPr>
          <a:xfrm>
            <a:off x="6991562" y="5615057"/>
            <a:ext cx="612688" cy="47772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9757A6-8493-4C4E-B1A3-9B73197EDD3E}"/>
              </a:ext>
            </a:extLst>
          </p:cNvPr>
          <p:cNvGrpSpPr/>
          <p:nvPr userDrawn="1"/>
        </p:nvGrpSpPr>
        <p:grpSpPr>
          <a:xfrm>
            <a:off x="2021305" y="1711549"/>
            <a:ext cx="610228" cy="652739"/>
            <a:chOff x="8759213" y="827291"/>
            <a:chExt cx="465231" cy="497642"/>
          </a:xfrm>
          <a:solidFill>
            <a:schemeClr val="bg1"/>
          </a:solidFill>
        </p:grpSpPr>
        <p:grpSp>
          <p:nvGrpSpPr>
            <p:cNvPr id="63" name="Google Shape;4894;p74">
              <a:extLst>
                <a:ext uri="{FF2B5EF4-FFF2-40B4-BE49-F238E27FC236}">
                  <a16:creationId xmlns:a16="http://schemas.microsoft.com/office/drawing/2014/main" id="{A083D8C5-ABD6-6342-9B17-F62A46735BC3}"/>
                </a:ext>
              </a:extLst>
            </p:cNvPr>
            <p:cNvGrpSpPr/>
            <p:nvPr/>
          </p:nvGrpSpPr>
          <p:grpSpPr>
            <a:xfrm>
              <a:off x="8759213" y="859992"/>
              <a:ext cx="465231" cy="464941"/>
              <a:chOff x="6479471" y="2079003"/>
              <a:chExt cx="348923" cy="348706"/>
            </a:xfrm>
            <a:grpFill/>
          </p:grpSpPr>
          <p:sp>
            <p:nvSpPr>
              <p:cNvPr id="65" name="Google Shape;4895;p74">
                <a:extLst>
                  <a:ext uri="{FF2B5EF4-FFF2-40B4-BE49-F238E27FC236}">
                    <a16:creationId xmlns:a16="http://schemas.microsoft.com/office/drawing/2014/main" id="{5644BDFA-4A7C-F14B-AD39-B27C3F9670AF}"/>
                  </a:ext>
                </a:extLst>
              </p:cNvPr>
              <p:cNvSpPr/>
              <p:nvPr/>
            </p:nvSpPr>
            <p:spPr>
              <a:xfrm>
                <a:off x="6479471" y="2200291"/>
                <a:ext cx="38170" cy="2256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89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6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" name="Google Shape;4896;p74">
                <a:extLst>
                  <a:ext uri="{FF2B5EF4-FFF2-40B4-BE49-F238E27FC236}">
                    <a16:creationId xmlns:a16="http://schemas.microsoft.com/office/drawing/2014/main" id="{BA0ED681-8809-7540-9822-98DCCBE00A79}"/>
                  </a:ext>
                </a:extLst>
              </p:cNvPr>
              <p:cNvGrpSpPr/>
              <p:nvPr/>
            </p:nvGrpSpPr>
            <p:grpSpPr>
              <a:xfrm>
                <a:off x="6520582" y="2079003"/>
                <a:ext cx="307811" cy="348706"/>
                <a:chOff x="-60218325" y="2304850"/>
                <a:chExt cx="279625" cy="316775"/>
              </a:xfrm>
              <a:grpFill/>
            </p:grpSpPr>
            <p:sp>
              <p:nvSpPr>
                <p:cNvPr id="67" name="Google Shape;4897;p74">
                  <a:extLst>
                    <a:ext uri="{FF2B5EF4-FFF2-40B4-BE49-F238E27FC236}">
                      <a16:creationId xmlns:a16="http://schemas.microsoft.com/office/drawing/2014/main" id="{B42CD7B2-B88B-994C-AAE2-E28F88B619D9}"/>
                    </a:ext>
                  </a:extLst>
                </p:cNvPr>
                <p:cNvSpPr/>
                <p:nvPr/>
              </p:nvSpPr>
              <p:spPr>
                <a:xfrm>
                  <a:off x="-60218325" y="2304850"/>
                  <a:ext cx="235525" cy="3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" h="12671" extrusionOk="0">
                      <a:moveTo>
                        <a:pt x="4884" y="825"/>
                      </a:moveTo>
                      <a:cubicBezTo>
                        <a:pt x="6994" y="825"/>
                        <a:pt x="8633" y="2463"/>
                        <a:pt x="8633" y="4542"/>
                      </a:cubicBezTo>
                      <a:cubicBezTo>
                        <a:pt x="8570" y="6023"/>
                        <a:pt x="7688" y="7378"/>
                        <a:pt x="6364" y="7945"/>
                      </a:cubicBezTo>
                      <a:cubicBezTo>
                        <a:pt x="6207" y="8039"/>
                        <a:pt x="6112" y="8165"/>
                        <a:pt x="6112" y="8354"/>
                      </a:cubicBezTo>
                      <a:lnTo>
                        <a:pt x="6112" y="8543"/>
                      </a:lnTo>
                      <a:lnTo>
                        <a:pt x="3623" y="8543"/>
                      </a:lnTo>
                      <a:lnTo>
                        <a:pt x="3623" y="8354"/>
                      </a:lnTo>
                      <a:cubicBezTo>
                        <a:pt x="3623" y="8197"/>
                        <a:pt x="3560" y="8039"/>
                        <a:pt x="3403" y="7945"/>
                      </a:cubicBezTo>
                      <a:cubicBezTo>
                        <a:pt x="1828" y="7251"/>
                        <a:pt x="914" y="5582"/>
                        <a:pt x="1229" y="3880"/>
                      </a:cubicBezTo>
                      <a:cubicBezTo>
                        <a:pt x="1481" y="2431"/>
                        <a:pt x="2647" y="1203"/>
                        <a:pt x="4096" y="888"/>
                      </a:cubicBezTo>
                      <a:cubicBezTo>
                        <a:pt x="4379" y="856"/>
                        <a:pt x="4663" y="825"/>
                        <a:pt x="4884" y="825"/>
                      </a:cubicBezTo>
                      <a:close/>
                      <a:moveTo>
                        <a:pt x="6081" y="9362"/>
                      </a:moveTo>
                      <a:lnTo>
                        <a:pt x="6081" y="10213"/>
                      </a:lnTo>
                      <a:lnTo>
                        <a:pt x="3592" y="10213"/>
                      </a:lnTo>
                      <a:lnTo>
                        <a:pt x="3592" y="9362"/>
                      </a:lnTo>
                      <a:close/>
                      <a:moveTo>
                        <a:pt x="5986" y="11032"/>
                      </a:moveTo>
                      <a:cubicBezTo>
                        <a:pt x="5829" y="11505"/>
                        <a:pt x="5419" y="11851"/>
                        <a:pt x="4852" y="11851"/>
                      </a:cubicBezTo>
                      <a:cubicBezTo>
                        <a:pt x="4316" y="11851"/>
                        <a:pt x="3875" y="11505"/>
                        <a:pt x="3686" y="11032"/>
                      </a:cubicBezTo>
                      <a:close/>
                      <a:moveTo>
                        <a:pt x="4842" y="0"/>
                      </a:moveTo>
                      <a:cubicBezTo>
                        <a:pt x="4526" y="0"/>
                        <a:pt x="4202" y="32"/>
                        <a:pt x="3875" y="100"/>
                      </a:cubicBezTo>
                      <a:cubicBezTo>
                        <a:pt x="2111" y="509"/>
                        <a:pt x="693" y="1959"/>
                        <a:pt x="378" y="3723"/>
                      </a:cubicBezTo>
                      <a:cubicBezTo>
                        <a:pt x="0" y="5834"/>
                        <a:pt x="1071" y="7724"/>
                        <a:pt x="2773" y="8575"/>
                      </a:cubicBezTo>
                      <a:lnTo>
                        <a:pt x="2773" y="10591"/>
                      </a:lnTo>
                      <a:cubicBezTo>
                        <a:pt x="2773" y="11725"/>
                        <a:pt x="3718" y="12670"/>
                        <a:pt x="4852" y="12670"/>
                      </a:cubicBezTo>
                      <a:cubicBezTo>
                        <a:pt x="5986" y="12670"/>
                        <a:pt x="6963" y="11725"/>
                        <a:pt x="6963" y="10591"/>
                      </a:cubicBezTo>
                      <a:lnTo>
                        <a:pt x="6963" y="8575"/>
                      </a:lnTo>
                      <a:cubicBezTo>
                        <a:pt x="8444" y="7787"/>
                        <a:pt x="9420" y="6243"/>
                        <a:pt x="9420" y="4511"/>
                      </a:cubicBezTo>
                      <a:cubicBezTo>
                        <a:pt x="9392" y="1995"/>
                        <a:pt x="7331" y="0"/>
                        <a:pt x="48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Google Shape;4899;p74">
                  <a:extLst>
                    <a:ext uri="{FF2B5EF4-FFF2-40B4-BE49-F238E27FC236}">
                      <a16:creationId xmlns:a16="http://schemas.microsoft.com/office/drawing/2014/main" id="{4DEAEBC0-D846-3643-A332-DFD01DF0E887}"/>
                    </a:ext>
                  </a:extLst>
                </p:cNvPr>
                <p:cNvSpPr/>
                <p:nvPr/>
              </p:nvSpPr>
              <p:spPr>
                <a:xfrm>
                  <a:off x="-60212825" y="2510750"/>
                  <a:ext cx="32325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3" extrusionOk="0">
                      <a:moveTo>
                        <a:pt x="836" y="0"/>
                      </a:moveTo>
                      <a:cubicBezTo>
                        <a:pt x="725" y="0"/>
                        <a:pt x="615" y="39"/>
                        <a:pt x="536" y="118"/>
                      </a:cubicBezTo>
                      <a:lnTo>
                        <a:pt x="158" y="496"/>
                      </a:lnTo>
                      <a:cubicBezTo>
                        <a:pt x="1" y="654"/>
                        <a:pt x="1" y="906"/>
                        <a:pt x="158" y="1095"/>
                      </a:cubicBezTo>
                      <a:cubicBezTo>
                        <a:pt x="237" y="1174"/>
                        <a:pt x="340" y="1213"/>
                        <a:pt x="442" y="1213"/>
                      </a:cubicBezTo>
                      <a:cubicBezTo>
                        <a:pt x="544" y="1213"/>
                        <a:pt x="647" y="1174"/>
                        <a:pt x="725" y="1095"/>
                      </a:cubicBezTo>
                      <a:lnTo>
                        <a:pt x="1135" y="717"/>
                      </a:lnTo>
                      <a:cubicBezTo>
                        <a:pt x="1293" y="559"/>
                        <a:pt x="1293" y="276"/>
                        <a:pt x="1135" y="118"/>
                      </a:cubicBezTo>
                      <a:cubicBezTo>
                        <a:pt x="1056" y="39"/>
                        <a:pt x="946" y="0"/>
                        <a:pt x="8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Google Shape;4900;p74">
                  <a:extLst>
                    <a:ext uri="{FF2B5EF4-FFF2-40B4-BE49-F238E27FC236}">
                      <a16:creationId xmlns:a16="http://schemas.microsoft.com/office/drawing/2014/main" id="{C532F861-333A-0E40-89BD-690E3AF4338E}"/>
                    </a:ext>
                  </a:extLst>
                </p:cNvPr>
                <p:cNvSpPr/>
                <p:nvPr/>
              </p:nvSpPr>
              <p:spPr>
                <a:xfrm>
                  <a:off x="-60012750" y="2310675"/>
                  <a:ext cx="323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4" extrusionOk="0">
                      <a:moveTo>
                        <a:pt x="835" y="1"/>
                      </a:moveTo>
                      <a:cubicBezTo>
                        <a:pt x="725" y="1"/>
                        <a:pt x="614" y="40"/>
                        <a:pt x="536" y="119"/>
                      </a:cubicBezTo>
                      <a:lnTo>
                        <a:pt x="126" y="528"/>
                      </a:lnTo>
                      <a:cubicBezTo>
                        <a:pt x="0" y="686"/>
                        <a:pt x="0" y="938"/>
                        <a:pt x="126" y="1096"/>
                      </a:cubicBezTo>
                      <a:cubicBezTo>
                        <a:pt x="205" y="1174"/>
                        <a:pt x="315" y="1214"/>
                        <a:pt x="425" y="1214"/>
                      </a:cubicBezTo>
                      <a:cubicBezTo>
                        <a:pt x="536" y="1214"/>
                        <a:pt x="646" y="1174"/>
                        <a:pt x="725" y="1096"/>
                      </a:cubicBezTo>
                      <a:lnTo>
                        <a:pt x="1134" y="718"/>
                      </a:lnTo>
                      <a:cubicBezTo>
                        <a:pt x="1292" y="560"/>
                        <a:pt x="1292" y="276"/>
                        <a:pt x="1134" y="119"/>
                      </a:cubicBezTo>
                      <a:cubicBezTo>
                        <a:pt x="1056" y="40"/>
                        <a:pt x="945" y="1"/>
                        <a:pt x="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Google Shape;4901;p74">
                  <a:extLst>
                    <a:ext uri="{FF2B5EF4-FFF2-40B4-BE49-F238E27FC236}">
                      <a16:creationId xmlns:a16="http://schemas.microsoft.com/office/drawing/2014/main" id="{1BBDA0D5-C3D7-704D-A887-36F3B5B32641}"/>
                    </a:ext>
                  </a:extLst>
                </p:cNvPr>
                <p:cNvSpPr/>
                <p:nvPr/>
              </p:nvSpPr>
              <p:spPr>
                <a:xfrm>
                  <a:off x="-60012750" y="2510750"/>
                  <a:ext cx="32300" cy="3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3" extrusionOk="0">
                      <a:moveTo>
                        <a:pt x="425" y="0"/>
                      </a:moveTo>
                      <a:cubicBezTo>
                        <a:pt x="315" y="0"/>
                        <a:pt x="205" y="39"/>
                        <a:pt x="126" y="118"/>
                      </a:cubicBezTo>
                      <a:cubicBezTo>
                        <a:pt x="0" y="276"/>
                        <a:pt x="0" y="559"/>
                        <a:pt x="126" y="717"/>
                      </a:cubicBezTo>
                      <a:lnTo>
                        <a:pt x="536" y="1095"/>
                      </a:lnTo>
                      <a:cubicBezTo>
                        <a:pt x="614" y="1174"/>
                        <a:pt x="725" y="1213"/>
                        <a:pt x="835" y="1213"/>
                      </a:cubicBezTo>
                      <a:cubicBezTo>
                        <a:pt x="945" y="1213"/>
                        <a:pt x="1056" y="1174"/>
                        <a:pt x="1134" y="1095"/>
                      </a:cubicBezTo>
                      <a:cubicBezTo>
                        <a:pt x="1292" y="937"/>
                        <a:pt x="1292" y="654"/>
                        <a:pt x="1134" y="496"/>
                      </a:cubicBezTo>
                      <a:lnTo>
                        <a:pt x="725" y="118"/>
                      </a:lnTo>
                      <a:cubicBezTo>
                        <a:pt x="646" y="39"/>
                        <a:pt x="536" y="0"/>
                        <a:pt x="4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Google Shape;4902;p74">
                  <a:extLst>
                    <a:ext uri="{FF2B5EF4-FFF2-40B4-BE49-F238E27FC236}">
                      <a16:creationId xmlns:a16="http://schemas.microsoft.com/office/drawing/2014/main" id="{B2A8E0F4-6879-194A-B46E-26820D7AB80C}"/>
                    </a:ext>
                  </a:extLst>
                </p:cNvPr>
                <p:cNvSpPr/>
                <p:nvPr/>
              </p:nvSpPr>
              <p:spPr>
                <a:xfrm>
                  <a:off x="-60212825" y="2310675"/>
                  <a:ext cx="32325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4" extrusionOk="0">
                      <a:moveTo>
                        <a:pt x="442" y="1"/>
                      </a:moveTo>
                      <a:cubicBezTo>
                        <a:pt x="340" y="1"/>
                        <a:pt x="237" y="40"/>
                        <a:pt x="158" y="119"/>
                      </a:cubicBezTo>
                      <a:cubicBezTo>
                        <a:pt x="1" y="276"/>
                        <a:pt x="1" y="560"/>
                        <a:pt x="158" y="718"/>
                      </a:cubicBezTo>
                      <a:lnTo>
                        <a:pt x="536" y="1096"/>
                      </a:lnTo>
                      <a:cubicBezTo>
                        <a:pt x="615" y="1174"/>
                        <a:pt x="725" y="1214"/>
                        <a:pt x="836" y="1214"/>
                      </a:cubicBezTo>
                      <a:cubicBezTo>
                        <a:pt x="946" y="1214"/>
                        <a:pt x="1056" y="1174"/>
                        <a:pt x="1135" y="1096"/>
                      </a:cubicBezTo>
                      <a:cubicBezTo>
                        <a:pt x="1293" y="938"/>
                        <a:pt x="1293" y="686"/>
                        <a:pt x="1135" y="528"/>
                      </a:cubicBezTo>
                      <a:lnTo>
                        <a:pt x="725" y="119"/>
                      </a:lnTo>
                      <a:cubicBezTo>
                        <a:pt x="647" y="40"/>
                        <a:pt x="544" y="1"/>
                        <a:pt x="44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Google Shape;4903;p74">
                  <a:extLst>
                    <a:ext uri="{FF2B5EF4-FFF2-40B4-BE49-F238E27FC236}">
                      <a16:creationId xmlns:a16="http://schemas.microsoft.com/office/drawing/2014/main" id="{4E606FB8-760B-C44E-8EED-4298CC410DD6}"/>
                    </a:ext>
                  </a:extLst>
                </p:cNvPr>
                <p:cNvSpPr/>
                <p:nvPr/>
              </p:nvSpPr>
              <p:spPr>
                <a:xfrm>
                  <a:off x="-59974175" y="2415250"/>
                  <a:ext cx="354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20" extrusionOk="0">
                      <a:moveTo>
                        <a:pt x="442" y="0"/>
                      </a:moveTo>
                      <a:cubicBezTo>
                        <a:pt x="221" y="0"/>
                        <a:pt x="1" y="189"/>
                        <a:pt x="1" y="378"/>
                      </a:cubicBezTo>
                      <a:cubicBezTo>
                        <a:pt x="1" y="630"/>
                        <a:pt x="221" y="819"/>
                        <a:pt x="442" y="819"/>
                      </a:cubicBezTo>
                      <a:lnTo>
                        <a:pt x="1009" y="819"/>
                      </a:lnTo>
                      <a:cubicBezTo>
                        <a:pt x="1230" y="819"/>
                        <a:pt x="1387" y="630"/>
                        <a:pt x="1387" y="378"/>
                      </a:cubicBezTo>
                      <a:cubicBezTo>
                        <a:pt x="1419" y="189"/>
                        <a:pt x="1230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6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3B1D1DC-BDE4-EE43-8F86-CF91285062A7}"/>
                </a:ext>
              </a:extLst>
            </p:cNvPr>
            <p:cNvSpPr txBox="1"/>
            <p:nvPr/>
          </p:nvSpPr>
          <p:spPr>
            <a:xfrm>
              <a:off x="8845822" y="827291"/>
              <a:ext cx="310428" cy="39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4E57BD-4B7F-4F47-8456-E411833405DC}"/>
              </a:ext>
            </a:extLst>
          </p:cNvPr>
          <p:cNvGrpSpPr/>
          <p:nvPr userDrawn="1"/>
        </p:nvGrpSpPr>
        <p:grpSpPr>
          <a:xfrm>
            <a:off x="620788" y="1696517"/>
            <a:ext cx="609606" cy="647925"/>
            <a:chOff x="1841959" y="846240"/>
            <a:chExt cx="464757" cy="493971"/>
          </a:xfrm>
          <a:solidFill>
            <a:schemeClr val="bg1"/>
          </a:solidFill>
        </p:grpSpPr>
        <p:sp>
          <p:nvSpPr>
            <p:cNvPr id="74" name="Google Shape;4767;p74">
              <a:extLst>
                <a:ext uri="{FF2B5EF4-FFF2-40B4-BE49-F238E27FC236}">
                  <a16:creationId xmlns:a16="http://schemas.microsoft.com/office/drawing/2014/main" id="{7CB1C4E3-06B7-2F49-8D57-010FE6B83313}"/>
                </a:ext>
              </a:extLst>
            </p:cNvPr>
            <p:cNvSpPr/>
            <p:nvPr/>
          </p:nvSpPr>
          <p:spPr>
            <a:xfrm>
              <a:off x="1841959" y="875490"/>
              <a:ext cx="464757" cy="464721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BB09DC-5668-B241-99FB-A0EB0F4C2110}"/>
                </a:ext>
              </a:extLst>
            </p:cNvPr>
            <p:cNvSpPr txBox="1"/>
            <p:nvPr/>
          </p:nvSpPr>
          <p:spPr>
            <a:xfrm>
              <a:off x="1912649" y="846240"/>
              <a:ext cx="310428" cy="49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E81CDF-CE3B-514D-BCB4-A8B35E0C760D}"/>
              </a:ext>
            </a:extLst>
          </p:cNvPr>
          <p:cNvGrpSpPr/>
          <p:nvPr userDrawn="1"/>
        </p:nvGrpSpPr>
        <p:grpSpPr>
          <a:xfrm>
            <a:off x="3407050" y="1644441"/>
            <a:ext cx="637629" cy="676368"/>
            <a:chOff x="3599510" y="2722646"/>
            <a:chExt cx="486122" cy="515657"/>
          </a:xfrm>
          <a:solidFill>
            <a:schemeClr val="bg1"/>
          </a:solidFill>
        </p:grpSpPr>
        <p:sp>
          <p:nvSpPr>
            <p:cNvPr id="77" name="Google Shape;4923;p74">
              <a:extLst>
                <a:ext uri="{FF2B5EF4-FFF2-40B4-BE49-F238E27FC236}">
                  <a16:creationId xmlns:a16="http://schemas.microsoft.com/office/drawing/2014/main" id="{DF8B4C5B-63D2-EF42-A4F7-9B75130C6388}"/>
                </a:ext>
              </a:extLst>
            </p:cNvPr>
            <p:cNvSpPr/>
            <p:nvPr/>
          </p:nvSpPr>
          <p:spPr>
            <a:xfrm>
              <a:off x="3599510" y="2770647"/>
              <a:ext cx="469381" cy="467656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3C6A0DF-866F-7143-B100-94DC895618B4}"/>
                </a:ext>
              </a:extLst>
            </p:cNvPr>
            <p:cNvSpPr txBox="1"/>
            <p:nvPr/>
          </p:nvSpPr>
          <p:spPr>
            <a:xfrm>
              <a:off x="3775201" y="2722646"/>
              <a:ext cx="310431" cy="39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€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B89D82-DFF8-B047-B904-D642ED68DFC4}"/>
              </a:ext>
            </a:extLst>
          </p:cNvPr>
          <p:cNvGrpSpPr/>
          <p:nvPr userDrawn="1"/>
        </p:nvGrpSpPr>
        <p:grpSpPr>
          <a:xfrm>
            <a:off x="4600714" y="1718993"/>
            <a:ext cx="634915" cy="667924"/>
            <a:chOff x="5295869" y="2771362"/>
            <a:chExt cx="484053" cy="509218"/>
          </a:xfrm>
          <a:solidFill>
            <a:schemeClr val="bg1"/>
          </a:solidFill>
        </p:grpSpPr>
        <p:sp>
          <p:nvSpPr>
            <p:cNvPr id="80" name="Google Shape;4847;p74">
              <a:extLst>
                <a:ext uri="{FF2B5EF4-FFF2-40B4-BE49-F238E27FC236}">
                  <a16:creationId xmlns:a16="http://schemas.microsoft.com/office/drawing/2014/main" id="{2B819742-2972-BE42-B813-A8C059AFC688}"/>
                </a:ext>
              </a:extLst>
            </p:cNvPr>
            <p:cNvSpPr/>
            <p:nvPr/>
          </p:nvSpPr>
          <p:spPr>
            <a:xfrm>
              <a:off x="5295869" y="2771362"/>
              <a:ext cx="463620" cy="466225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36AE138-E9CD-3744-B9D3-72344E4D61CF}"/>
                </a:ext>
              </a:extLst>
            </p:cNvPr>
            <p:cNvSpPr txBox="1"/>
            <p:nvPr/>
          </p:nvSpPr>
          <p:spPr>
            <a:xfrm>
              <a:off x="5469491" y="2881683"/>
              <a:ext cx="310431" cy="39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ABC4553-C41E-F74E-83C2-6AFBD448FEAD}"/>
              </a:ext>
            </a:extLst>
          </p:cNvPr>
          <p:cNvGrpSpPr/>
          <p:nvPr userDrawn="1"/>
        </p:nvGrpSpPr>
        <p:grpSpPr>
          <a:xfrm>
            <a:off x="9569202" y="2986157"/>
            <a:ext cx="606414" cy="697821"/>
            <a:chOff x="5295869" y="4618685"/>
            <a:chExt cx="465740" cy="535943"/>
          </a:xfrm>
          <a:solidFill>
            <a:schemeClr val="bg1"/>
          </a:solidFill>
        </p:grpSpPr>
        <p:sp>
          <p:nvSpPr>
            <p:cNvPr id="83" name="Google Shape;5053;p74">
              <a:extLst>
                <a:ext uri="{FF2B5EF4-FFF2-40B4-BE49-F238E27FC236}">
                  <a16:creationId xmlns:a16="http://schemas.microsoft.com/office/drawing/2014/main" id="{A9205502-531C-6B41-BBA1-454F5BC708A9}"/>
                </a:ext>
              </a:extLst>
            </p:cNvPr>
            <p:cNvSpPr/>
            <p:nvPr/>
          </p:nvSpPr>
          <p:spPr>
            <a:xfrm>
              <a:off x="5295869" y="4618685"/>
              <a:ext cx="463620" cy="467327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3621CD-970D-1E4E-BBB6-C399FDAC206F}"/>
                </a:ext>
              </a:extLst>
            </p:cNvPr>
            <p:cNvSpPr txBox="1"/>
            <p:nvPr/>
          </p:nvSpPr>
          <p:spPr>
            <a:xfrm>
              <a:off x="5451179" y="4739129"/>
              <a:ext cx="310430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€</a:t>
              </a:r>
            </a:p>
          </p:txBody>
        </p:sp>
      </p:grpSp>
      <p:sp>
        <p:nvSpPr>
          <p:cNvPr id="85" name="Google Shape;8718;p83">
            <a:extLst>
              <a:ext uri="{FF2B5EF4-FFF2-40B4-BE49-F238E27FC236}">
                <a16:creationId xmlns:a16="http://schemas.microsoft.com/office/drawing/2014/main" id="{A7B761A5-7D3D-4C4D-920C-363D043B3830}"/>
              </a:ext>
            </a:extLst>
          </p:cNvPr>
          <p:cNvSpPr txBox="1">
            <a:spLocks/>
          </p:cNvSpPr>
          <p:nvPr userDrawn="1"/>
        </p:nvSpPr>
        <p:spPr>
          <a:xfrm>
            <a:off x="2964038" y="444315"/>
            <a:ext cx="6263923" cy="428979"/>
          </a:xfrm>
          <a:prstGeom prst="rect">
            <a:avLst/>
          </a:prstGeom>
        </p:spPr>
        <p:txBody>
          <a:bodyPr spcFirstLastPara="1" wrap="square" lIns="81268" tIns="81268" rIns="81268" bIns="8126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es-ES" sz="3200" b="1" dirty="0" err="1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Useful</a:t>
            </a:r>
            <a:r>
              <a:rPr lang="es-ES" sz="3200" b="1" dirty="0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es-ES" sz="3200" b="1" dirty="0" err="1">
                <a:solidFill>
                  <a:srgbClr val="FFFFFF"/>
                </a:solidFill>
                <a:ea typeface="Proxima Nova Semibold"/>
                <a:cs typeface="Proxima Nova Semibold"/>
                <a:sym typeface="Proxima Nova Semibold"/>
              </a:rPr>
              <a:t>icons</a:t>
            </a:r>
            <a:endParaRPr lang="es-ES" sz="3200" b="1" dirty="0">
              <a:solidFill>
                <a:srgbClr val="FFFFFF"/>
              </a:solidFill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5864;p76">
            <a:extLst>
              <a:ext uri="{FF2B5EF4-FFF2-40B4-BE49-F238E27FC236}">
                <a16:creationId xmlns:a16="http://schemas.microsoft.com/office/drawing/2014/main" id="{1D7A1E42-0568-A64D-A6EE-8F2B38CAAF39}"/>
              </a:ext>
            </a:extLst>
          </p:cNvPr>
          <p:cNvSpPr/>
          <p:nvPr userDrawn="1"/>
        </p:nvSpPr>
        <p:spPr>
          <a:xfrm>
            <a:off x="599534" y="4314274"/>
            <a:ext cx="679083" cy="6347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87" name="Google Shape;6029;p76">
            <a:extLst>
              <a:ext uri="{FF2B5EF4-FFF2-40B4-BE49-F238E27FC236}">
                <a16:creationId xmlns:a16="http://schemas.microsoft.com/office/drawing/2014/main" id="{5F683177-CE33-564B-AC92-F0B2A8008637}"/>
              </a:ext>
            </a:extLst>
          </p:cNvPr>
          <p:cNvGrpSpPr/>
          <p:nvPr userDrawn="1"/>
        </p:nvGrpSpPr>
        <p:grpSpPr>
          <a:xfrm>
            <a:off x="4607377" y="4332229"/>
            <a:ext cx="567376" cy="674133"/>
            <a:chOff x="-48233050" y="3569725"/>
            <a:chExt cx="252050" cy="299475"/>
          </a:xfrm>
          <a:solidFill>
            <a:schemeClr val="bg1"/>
          </a:solidFill>
        </p:grpSpPr>
        <p:sp>
          <p:nvSpPr>
            <p:cNvPr id="88" name="Google Shape;6030;p76">
              <a:extLst>
                <a:ext uri="{FF2B5EF4-FFF2-40B4-BE49-F238E27FC236}">
                  <a16:creationId xmlns:a16="http://schemas.microsoft.com/office/drawing/2014/main" id="{1581C9E4-C528-1A41-8421-016DC6C85076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89" name="Google Shape;6031;p76">
              <a:extLst>
                <a:ext uri="{FF2B5EF4-FFF2-40B4-BE49-F238E27FC236}">
                  <a16:creationId xmlns:a16="http://schemas.microsoft.com/office/drawing/2014/main" id="{2448C198-7D8E-A148-BD29-61E7DFA17B7F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0" name="Google Shape;6032;p76">
              <a:extLst>
                <a:ext uri="{FF2B5EF4-FFF2-40B4-BE49-F238E27FC236}">
                  <a16:creationId xmlns:a16="http://schemas.microsoft.com/office/drawing/2014/main" id="{E6925181-A8E7-2D4D-9621-061684153C3D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oogle Shape;6193;p76">
            <a:extLst>
              <a:ext uri="{FF2B5EF4-FFF2-40B4-BE49-F238E27FC236}">
                <a16:creationId xmlns:a16="http://schemas.microsoft.com/office/drawing/2014/main" id="{90047B9A-E13D-654B-BF5A-B43CD81FC23E}"/>
              </a:ext>
            </a:extLst>
          </p:cNvPr>
          <p:cNvGrpSpPr/>
          <p:nvPr userDrawn="1"/>
        </p:nvGrpSpPr>
        <p:grpSpPr>
          <a:xfrm>
            <a:off x="3370361" y="4356858"/>
            <a:ext cx="673794" cy="679982"/>
            <a:chOff x="-45673275" y="3199325"/>
            <a:chExt cx="299325" cy="302075"/>
          </a:xfrm>
          <a:solidFill>
            <a:schemeClr val="bg1"/>
          </a:solidFill>
        </p:grpSpPr>
        <p:sp>
          <p:nvSpPr>
            <p:cNvPr id="92" name="Google Shape;6194;p76">
              <a:extLst>
                <a:ext uri="{FF2B5EF4-FFF2-40B4-BE49-F238E27FC236}">
                  <a16:creationId xmlns:a16="http://schemas.microsoft.com/office/drawing/2014/main" id="{E7751CBC-41A9-3C40-BAA0-02764A7D8101}"/>
                </a:ext>
              </a:extLst>
            </p:cNvPr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3" name="Google Shape;6195;p76">
              <a:extLst>
                <a:ext uri="{FF2B5EF4-FFF2-40B4-BE49-F238E27FC236}">
                  <a16:creationId xmlns:a16="http://schemas.microsoft.com/office/drawing/2014/main" id="{3C91B5CA-F08F-8B45-8386-0DAF1AB1F246}"/>
                </a:ext>
              </a:extLst>
            </p:cNvPr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4" name="Google Shape;6196;p76">
              <a:extLst>
                <a:ext uri="{FF2B5EF4-FFF2-40B4-BE49-F238E27FC236}">
                  <a16:creationId xmlns:a16="http://schemas.microsoft.com/office/drawing/2014/main" id="{B468F8CD-FC14-A94F-9B6B-04C04F25D865}"/>
                </a:ext>
              </a:extLst>
            </p:cNvPr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oogle Shape;6200;p76">
            <a:extLst>
              <a:ext uri="{FF2B5EF4-FFF2-40B4-BE49-F238E27FC236}">
                <a16:creationId xmlns:a16="http://schemas.microsoft.com/office/drawing/2014/main" id="{931FA9D5-C089-B74D-A0E1-D1604F87F855}"/>
              </a:ext>
            </a:extLst>
          </p:cNvPr>
          <p:cNvGrpSpPr/>
          <p:nvPr userDrawn="1"/>
        </p:nvGrpSpPr>
        <p:grpSpPr>
          <a:xfrm>
            <a:off x="5764775" y="4304833"/>
            <a:ext cx="673794" cy="677339"/>
            <a:chOff x="-45673275" y="3937700"/>
            <a:chExt cx="299325" cy="300900"/>
          </a:xfrm>
          <a:solidFill>
            <a:schemeClr val="bg1"/>
          </a:solidFill>
        </p:grpSpPr>
        <p:sp>
          <p:nvSpPr>
            <p:cNvPr id="96" name="Google Shape;6201;p76">
              <a:extLst>
                <a:ext uri="{FF2B5EF4-FFF2-40B4-BE49-F238E27FC236}">
                  <a16:creationId xmlns:a16="http://schemas.microsoft.com/office/drawing/2014/main" id="{2AFA99D9-6329-B248-B530-5DDAE51A8751}"/>
                </a:ext>
              </a:extLst>
            </p:cNvPr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7" name="Google Shape;6202;p76">
              <a:extLst>
                <a:ext uri="{FF2B5EF4-FFF2-40B4-BE49-F238E27FC236}">
                  <a16:creationId xmlns:a16="http://schemas.microsoft.com/office/drawing/2014/main" id="{ACB85D77-0B83-4749-91CD-C96D1A81572C}"/>
                </a:ext>
              </a:extLst>
            </p:cNvPr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8" name="Google Shape;6203;p76">
              <a:extLst>
                <a:ext uri="{FF2B5EF4-FFF2-40B4-BE49-F238E27FC236}">
                  <a16:creationId xmlns:a16="http://schemas.microsoft.com/office/drawing/2014/main" id="{D3453E9F-8929-984E-85C8-C4C8DAEA48D0}"/>
                </a:ext>
              </a:extLst>
            </p:cNvPr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9" name="Google Shape;6204;p76">
              <a:extLst>
                <a:ext uri="{FF2B5EF4-FFF2-40B4-BE49-F238E27FC236}">
                  <a16:creationId xmlns:a16="http://schemas.microsoft.com/office/drawing/2014/main" id="{7CEBC6FD-0AA2-294A-A53F-B1DC7A62F075}"/>
                </a:ext>
              </a:extLst>
            </p:cNvPr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00" name="Google Shape;6205;p76">
              <a:extLst>
                <a:ext uri="{FF2B5EF4-FFF2-40B4-BE49-F238E27FC236}">
                  <a16:creationId xmlns:a16="http://schemas.microsoft.com/office/drawing/2014/main" id="{6AEC3267-352A-7D4D-923D-05BA096E6C81}"/>
                </a:ext>
              </a:extLst>
            </p:cNvPr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01" name="Google Shape;6206;p76">
              <a:extLst>
                <a:ext uri="{FF2B5EF4-FFF2-40B4-BE49-F238E27FC236}">
                  <a16:creationId xmlns:a16="http://schemas.microsoft.com/office/drawing/2014/main" id="{B9890863-9E33-DD4E-8FAD-E69F6D7AACA3}"/>
                </a:ext>
              </a:extLst>
            </p:cNvPr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oogle Shape;6211;p76">
            <a:extLst>
              <a:ext uri="{FF2B5EF4-FFF2-40B4-BE49-F238E27FC236}">
                <a16:creationId xmlns:a16="http://schemas.microsoft.com/office/drawing/2014/main" id="{AFDAE71C-0C70-154A-99B2-3F49578652FF}"/>
              </a:ext>
            </a:extLst>
          </p:cNvPr>
          <p:cNvGrpSpPr/>
          <p:nvPr userDrawn="1"/>
        </p:nvGrpSpPr>
        <p:grpSpPr>
          <a:xfrm>
            <a:off x="1980007" y="4335331"/>
            <a:ext cx="673794" cy="673794"/>
            <a:chOff x="-49027775" y="3183175"/>
            <a:chExt cx="299325" cy="299325"/>
          </a:xfrm>
          <a:solidFill>
            <a:schemeClr val="bg1"/>
          </a:solidFill>
        </p:grpSpPr>
        <p:sp>
          <p:nvSpPr>
            <p:cNvPr id="103" name="Google Shape;6212;p76">
              <a:extLst>
                <a:ext uri="{FF2B5EF4-FFF2-40B4-BE49-F238E27FC236}">
                  <a16:creationId xmlns:a16="http://schemas.microsoft.com/office/drawing/2014/main" id="{B64A545D-00C7-A341-B4DB-20DB5E94F673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04" name="Google Shape;6213;p76">
              <a:extLst>
                <a:ext uri="{FF2B5EF4-FFF2-40B4-BE49-F238E27FC236}">
                  <a16:creationId xmlns:a16="http://schemas.microsoft.com/office/drawing/2014/main" id="{5E476649-6670-AA41-88CE-0B3110355E78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05" name="Google Shape;6214;p76">
              <a:extLst>
                <a:ext uri="{FF2B5EF4-FFF2-40B4-BE49-F238E27FC236}">
                  <a16:creationId xmlns:a16="http://schemas.microsoft.com/office/drawing/2014/main" id="{896B6217-58DE-5243-A88C-DE25703267CD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06" name="Google Shape;6215;p76">
              <a:extLst>
                <a:ext uri="{FF2B5EF4-FFF2-40B4-BE49-F238E27FC236}">
                  <a16:creationId xmlns:a16="http://schemas.microsoft.com/office/drawing/2014/main" id="{811D7902-27A1-3844-AD18-B8A02C4FAE68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107" name="Google Shape;6291;p77">
            <a:extLst>
              <a:ext uri="{FF2B5EF4-FFF2-40B4-BE49-F238E27FC236}">
                <a16:creationId xmlns:a16="http://schemas.microsoft.com/office/drawing/2014/main" id="{A6A0AB5B-5862-2242-BD81-D4561CF859D8}"/>
              </a:ext>
            </a:extLst>
          </p:cNvPr>
          <p:cNvSpPr/>
          <p:nvPr userDrawn="1"/>
        </p:nvSpPr>
        <p:spPr>
          <a:xfrm>
            <a:off x="8199343" y="4365884"/>
            <a:ext cx="686157" cy="699391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108" name="Google Shape;6329;p77">
            <a:extLst>
              <a:ext uri="{FF2B5EF4-FFF2-40B4-BE49-F238E27FC236}">
                <a16:creationId xmlns:a16="http://schemas.microsoft.com/office/drawing/2014/main" id="{62AB39F7-2299-9443-AB34-4F7440A43DFC}"/>
              </a:ext>
            </a:extLst>
          </p:cNvPr>
          <p:cNvGrpSpPr/>
          <p:nvPr userDrawn="1"/>
        </p:nvGrpSpPr>
        <p:grpSpPr>
          <a:xfrm>
            <a:off x="6908358" y="4317706"/>
            <a:ext cx="712180" cy="696358"/>
            <a:chOff x="-42430625" y="1949750"/>
            <a:chExt cx="322950" cy="315775"/>
          </a:xfrm>
          <a:solidFill>
            <a:schemeClr val="bg1"/>
          </a:solidFill>
        </p:grpSpPr>
        <p:sp>
          <p:nvSpPr>
            <p:cNvPr id="109" name="Google Shape;6330;p77">
              <a:extLst>
                <a:ext uri="{FF2B5EF4-FFF2-40B4-BE49-F238E27FC236}">
                  <a16:creationId xmlns:a16="http://schemas.microsoft.com/office/drawing/2014/main" id="{A09A3B77-1260-9549-BCE1-4EC9A300275B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10" name="Google Shape;6331;p77">
              <a:extLst>
                <a:ext uri="{FF2B5EF4-FFF2-40B4-BE49-F238E27FC236}">
                  <a16:creationId xmlns:a16="http://schemas.microsoft.com/office/drawing/2014/main" id="{12A8A159-BE80-6948-9BD7-87C8ED186BF7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11" name="Google Shape;6332;p77">
              <a:extLst>
                <a:ext uri="{FF2B5EF4-FFF2-40B4-BE49-F238E27FC236}">
                  <a16:creationId xmlns:a16="http://schemas.microsoft.com/office/drawing/2014/main" id="{6CFD59EF-DF5A-3F45-AE66-155B534B18CF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12" name="Google Shape;6333;p77">
              <a:extLst>
                <a:ext uri="{FF2B5EF4-FFF2-40B4-BE49-F238E27FC236}">
                  <a16:creationId xmlns:a16="http://schemas.microsoft.com/office/drawing/2014/main" id="{6F680383-9182-694E-B095-2DC38454A4B5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oogle Shape;6413;p77">
            <a:extLst>
              <a:ext uri="{FF2B5EF4-FFF2-40B4-BE49-F238E27FC236}">
                <a16:creationId xmlns:a16="http://schemas.microsoft.com/office/drawing/2014/main" id="{8ED4D372-156C-9B4C-807A-59FC8CE11A23}"/>
              </a:ext>
            </a:extLst>
          </p:cNvPr>
          <p:cNvGrpSpPr/>
          <p:nvPr userDrawn="1"/>
        </p:nvGrpSpPr>
        <p:grpSpPr>
          <a:xfrm>
            <a:off x="10908272" y="4380757"/>
            <a:ext cx="703525" cy="700053"/>
            <a:chOff x="-42994575" y="3950300"/>
            <a:chExt cx="319025" cy="317450"/>
          </a:xfrm>
          <a:solidFill>
            <a:schemeClr val="bg1"/>
          </a:solidFill>
        </p:grpSpPr>
        <p:sp>
          <p:nvSpPr>
            <p:cNvPr id="114" name="Google Shape;6414;p77">
              <a:extLst>
                <a:ext uri="{FF2B5EF4-FFF2-40B4-BE49-F238E27FC236}">
                  <a16:creationId xmlns:a16="http://schemas.microsoft.com/office/drawing/2014/main" id="{8AF4C175-A7C2-6849-8461-89A34CED6A23}"/>
                </a:ext>
              </a:extLst>
            </p:cNvPr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15" name="Google Shape;6415;p77">
              <a:extLst>
                <a:ext uri="{FF2B5EF4-FFF2-40B4-BE49-F238E27FC236}">
                  <a16:creationId xmlns:a16="http://schemas.microsoft.com/office/drawing/2014/main" id="{AC5B649B-67FF-4248-94F9-65DF6F22722A}"/>
                </a:ext>
              </a:extLst>
            </p:cNvPr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16" name="Google Shape;6416;p77">
              <a:extLst>
                <a:ext uri="{FF2B5EF4-FFF2-40B4-BE49-F238E27FC236}">
                  <a16:creationId xmlns:a16="http://schemas.microsoft.com/office/drawing/2014/main" id="{F46533E0-9F3D-8243-82C5-1B525BBC524C}"/>
                </a:ext>
              </a:extLst>
            </p:cNvPr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sp>
        <p:nvSpPr>
          <p:cNvPr id="117" name="Google Shape;6475;p77">
            <a:extLst>
              <a:ext uri="{FF2B5EF4-FFF2-40B4-BE49-F238E27FC236}">
                <a16:creationId xmlns:a16="http://schemas.microsoft.com/office/drawing/2014/main" id="{A1CE1D10-D80F-BE4E-97C0-F7C22AF6342F}"/>
              </a:ext>
            </a:extLst>
          </p:cNvPr>
          <p:cNvSpPr/>
          <p:nvPr userDrawn="1"/>
        </p:nvSpPr>
        <p:spPr>
          <a:xfrm>
            <a:off x="9569313" y="4320426"/>
            <a:ext cx="687868" cy="697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 dirty="0">
              <a:solidFill>
                <a:schemeClr val="bg1"/>
              </a:solidFill>
            </a:endParaRPr>
          </a:p>
        </p:txBody>
      </p:sp>
      <p:sp>
        <p:nvSpPr>
          <p:cNvPr id="118" name="Google Shape;6553;p77">
            <a:extLst>
              <a:ext uri="{FF2B5EF4-FFF2-40B4-BE49-F238E27FC236}">
                <a16:creationId xmlns:a16="http://schemas.microsoft.com/office/drawing/2014/main" id="{35D4A666-5436-1F46-A9FE-4FA456C9DC82}"/>
              </a:ext>
            </a:extLst>
          </p:cNvPr>
          <p:cNvSpPr/>
          <p:nvPr userDrawn="1"/>
        </p:nvSpPr>
        <p:spPr>
          <a:xfrm>
            <a:off x="5861336" y="5532692"/>
            <a:ext cx="511860" cy="599909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sp>
        <p:nvSpPr>
          <p:cNvPr id="119" name="Google Shape;6568;p77">
            <a:extLst>
              <a:ext uri="{FF2B5EF4-FFF2-40B4-BE49-F238E27FC236}">
                <a16:creationId xmlns:a16="http://schemas.microsoft.com/office/drawing/2014/main" id="{ABA3E26D-9DC0-D44D-A6F6-D76C9E5D96B9}"/>
              </a:ext>
            </a:extLst>
          </p:cNvPr>
          <p:cNvSpPr/>
          <p:nvPr userDrawn="1"/>
        </p:nvSpPr>
        <p:spPr>
          <a:xfrm>
            <a:off x="11065306" y="5638917"/>
            <a:ext cx="431294" cy="598395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chemeClr val="bg1"/>
              </a:solidFill>
            </a:endParaRPr>
          </a:p>
        </p:txBody>
      </p:sp>
      <p:grpSp>
        <p:nvGrpSpPr>
          <p:cNvPr id="120" name="Google Shape;8462;p82">
            <a:extLst>
              <a:ext uri="{FF2B5EF4-FFF2-40B4-BE49-F238E27FC236}">
                <a16:creationId xmlns:a16="http://schemas.microsoft.com/office/drawing/2014/main" id="{35C3E4B0-D8C3-CD48-8060-6545F3D33453}"/>
              </a:ext>
            </a:extLst>
          </p:cNvPr>
          <p:cNvGrpSpPr/>
          <p:nvPr userDrawn="1"/>
        </p:nvGrpSpPr>
        <p:grpSpPr>
          <a:xfrm>
            <a:off x="634340" y="5506280"/>
            <a:ext cx="604359" cy="573321"/>
            <a:chOff x="-6696925" y="3272575"/>
            <a:chExt cx="307200" cy="291425"/>
          </a:xfrm>
          <a:solidFill>
            <a:schemeClr val="bg1"/>
          </a:solidFill>
        </p:grpSpPr>
        <p:sp>
          <p:nvSpPr>
            <p:cNvPr id="121" name="Google Shape;8463;p82">
              <a:extLst>
                <a:ext uri="{FF2B5EF4-FFF2-40B4-BE49-F238E27FC236}">
                  <a16:creationId xmlns:a16="http://schemas.microsoft.com/office/drawing/2014/main" id="{A7C2AD51-90B7-0346-A242-10B45FF5ADCF}"/>
                </a:ext>
              </a:extLst>
            </p:cNvPr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22" name="Google Shape;8464;p82">
              <a:extLst>
                <a:ext uri="{FF2B5EF4-FFF2-40B4-BE49-F238E27FC236}">
                  <a16:creationId xmlns:a16="http://schemas.microsoft.com/office/drawing/2014/main" id="{88B1905C-4319-5347-A35E-98C960E5C079}"/>
                </a:ext>
              </a:extLst>
            </p:cNvPr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123" name="Google Shape;8562;p82">
            <a:extLst>
              <a:ext uri="{FF2B5EF4-FFF2-40B4-BE49-F238E27FC236}">
                <a16:creationId xmlns:a16="http://schemas.microsoft.com/office/drawing/2014/main" id="{4E24DDA7-4A1C-8E48-B104-E215FE4D7AD0}"/>
              </a:ext>
            </a:extLst>
          </p:cNvPr>
          <p:cNvGrpSpPr/>
          <p:nvPr userDrawn="1"/>
        </p:nvGrpSpPr>
        <p:grpSpPr>
          <a:xfrm>
            <a:off x="2079139" y="5540627"/>
            <a:ext cx="574947" cy="571799"/>
            <a:chOff x="-5971525" y="3273750"/>
            <a:chExt cx="292250" cy="290650"/>
          </a:xfrm>
          <a:solidFill>
            <a:schemeClr val="bg1"/>
          </a:solidFill>
        </p:grpSpPr>
        <p:sp>
          <p:nvSpPr>
            <p:cNvPr id="124" name="Google Shape;8563;p82">
              <a:extLst>
                <a:ext uri="{FF2B5EF4-FFF2-40B4-BE49-F238E27FC236}">
                  <a16:creationId xmlns:a16="http://schemas.microsoft.com/office/drawing/2014/main" id="{F3488659-1D9C-AA49-A5A6-38AD8101B5C5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25" name="Google Shape;8564;p82">
              <a:extLst>
                <a:ext uri="{FF2B5EF4-FFF2-40B4-BE49-F238E27FC236}">
                  <a16:creationId xmlns:a16="http://schemas.microsoft.com/office/drawing/2014/main" id="{D4A3E2D6-E167-B94C-AFFD-4F13C268C4D5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oogle Shape;8662;p82">
            <a:extLst>
              <a:ext uri="{FF2B5EF4-FFF2-40B4-BE49-F238E27FC236}">
                <a16:creationId xmlns:a16="http://schemas.microsoft.com/office/drawing/2014/main" id="{E0689DB8-87A2-0248-A7BC-B9793E790D84}"/>
              </a:ext>
            </a:extLst>
          </p:cNvPr>
          <p:cNvGrpSpPr/>
          <p:nvPr userDrawn="1"/>
        </p:nvGrpSpPr>
        <p:grpSpPr>
          <a:xfrm>
            <a:off x="3483983" y="5558880"/>
            <a:ext cx="584191" cy="575683"/>
            <a:chOff x="-5254775" y="3631325"/>
            <a:chExt cx="296950" cy="292625"/>
          </a:xfrm>
          <a:solidFill>
            <a:schemeClr val="bg1"/>
          </a:solidFill>
        </p:grpSpPr>
        <p:sp>
          <p:nvSpPr>
            <p:cNvPr id="127" name="Google Shape;8663;p82">
              <a:extLst>
                <a:ext uri="{FF2B5EF4-FFF2-40B4-BE49-F238E27FC236}">
                  <a16:creationId xmlns:a16="http://schemas.microsoft.com/office/drawing/2014/main" id="{C240F0E5-78C0-124F-A122-250EB4390A94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28" name="Google Shape;8664;p82">
              <a:extLst>
                <a:ext uri="{FF2B5EF4-FFF2-40B4-BE49-F238E27FC236}">
                  <a16:creationId xmlns:a16="http://schemas.microsoft.com/office/drawing/2014/main" id="{573FEEEF-4A05-C743-9524-11A9EDE83AFE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29" name="Google Shape;8665;p82">
              <a:extLst>
                <a:ext uri="{FF2B5EF4-FFF2-40B4-BE49-F238E27FC236}">
                  <a16:creationId xmlns:a16="http://schemas.microsoft.com/office/drawing/2014/main" id="{E03B5E52-0BE1-DF46-B33B-943BF196D582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30" name="Google Shape;8666;p82">
              <a:extLst>
                <a:ext uri="{FF2B5EF4-FFF2-40B4-BE49-F238E27FC236}">
                  <a16:creationId xmlns:a16="http://schemas.microsoft.com/office/drawing/2014/main" id="{8CBD728D-30B2-324C-A491-ACDB567907E0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31" name="Google Shape;8667;p82">
              <a:extLst>
                <a:ext uri="{FF2B5EF4-FFF2-40B4-BE49-F238E27FC236}">
                  <a16:creationId xmlns:a16="http://schemas.microsoft.com/office/drawing/2014/main" id="{E4B6ACB9-B774-B24E-B898-AC07589396A1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32" name="Google Shape;8668;p82">
              <a:extLst>
                <a:ext uri="{FF2B5EF4-FFF2-40B4-BE49-F238E27FC236}">
                  <a16:creationId xmlns:a16="http://schemas.microsoft.com/office/drawing/2014/main" id="{E55A5B14-7F74-4A40-83BA-342D252D9045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133" name="Google Shape;8669;p82">
              <a:extLst>
                <a:ext uri="{FF2B5EF4-FFF2-40B4-BE49-F238E27FC236}">
                  <a16:creationId xmlns:a16="http://schemas.microsoft.com/office/drawing/2014/main" id="{7FB6B09D-871B-8E47-B502-1D77C074908F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03E36FDA-B210-1345-972A-33307946C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347" y="5369316"/>
            <a:ext cx="832973" cy="832973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939EEE8-1F52-064B-B39B-620574B40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4021" y="5447578"/>
            <a:ext cx="746821" cy="746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8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12192000" cy="5877272"/>
          </a:xfrm>
          <a:prstGeom prst="rect">
            <a:avLst/>
          </a:prstGeom>
          <a:solidFill>
            <a:srgbClr val="0F3A4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8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esultado de imagen de european commission flag">
            <a:extLst>
              <a:ext uri="{FF2B5EF4-FFF2-40B4-BE49-F238E27FC236}">
                <a16:creationId xmlns:a16="http://schemas.microsoft.com/office/drawing/2014/main" id="{54E19041-827E-0247-A939-CBFFD3C1E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6021290"/>
            <a:ext cx="960108" cy="6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4B147-DF8F-A64A-84E2-279904279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00" y="360000"/>
            <a:ext cx="3697200" cy="2715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56611B-D84C-4C42-B31E-A8E93CC39520}"/>
              </a:ext>
            </a:extLst>
          </p:cNvPr>
          <p:cNvSpPr txBox="1"/>
          <p:nvPr userDrawn="1"/>
        </p:nvSpPr>
        <p:spPr>
          <a:xfrm>
            <a:off x="1295468" y="6156939"/>
            <a:ext cx="5304588" cy="4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068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875568 </a:t>
            </a:r>
            <a:endParaRPr lang="es-ES_tradn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4D76C35-526A-6C4B-9C27-BD3B4C3E9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9352" y="5100242"/>
            <a:ext cx="6502400" cy="47930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/>
              <a:t>Date / </a:t>
            </a:r>
            <a:r>
              <a:rPr lang="es-ES_tradnl" dirty="0" err="1"/>
              <a:t>location</a:t>
            </a:r>
            <a:endParaRPr lang="es-ES_tradnl" dirty="0"/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A5EA2AB7-C6D6-2B43-843A-8AC146E3D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2496" y="4572183"/>
            <a:ext cx="6502400" cy="47930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Presenter</a:t>
            </a:r>
            <a:r>
              <a:rPr lang="es-ES_tradnl" dirty="0"/>
              <a:t>(s)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F5DCF493-AEC7-4841-B2D7-8C9FCF030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496" y="4005064"/>
            <a:ext cx="6502400" cy="51836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of </a:t>
            </a:r>
            <a:r>
              <a:rPr lang="es-ES_tradnl" dirty="0" err="1"/>
              <a:t>presentation</a:t>
            </a:r>
            <a:endParaRPr lang="es-ES_trad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B4A7D2-5584-684F-8018-108875AEA11D}"/>
              </a:ext>
            </a:extLst>
          </p:cNvPr>
          <p:cNvSpPr txBox="1"/>
          <p:nvPr userDrawn="1"/>
        </p:nvSpPr>
        <p:spPr>
          <a:xfrm>
            <a:off x="1433548" y="3296597"/>
            <a:ext cx="932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CObalt</a:t>
            </a:r>
            <a:r>
              <a:rPr lang="es-ES" sz="26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-free </a:t>
            </a:r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Batteries</a:t>
            </a:r>
            <a:r>
              <a:rPr lang="es-ES" sz="26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for</a:t>
            </a:r>
            <a:r>
              <a:rPr lang="es-ES" sz="26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FutuRe</a:t>
            </a:r>
            <a:r>
              <a:rPr lang="es-ES" sz="26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Automotive</a:t>
            </a:r>
            <a:r>
              <a:rPr lang="es-ES" sz="26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2600" b="0" i="0" kern="12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Applications</a:t>
            </a:r>
            <a:endParaRPr lang="en-GB" sz="2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dark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72900889-7865-3B43-8FFC-B35E3A648F1D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5FBB7D6-5450-6C4A-8609-9A15F4110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24D9D-2E42-AC43-AF91-DBFE57C6C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70433093-5E30-FC47-994D-EE457E92D6BF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A58AC4C-485C-7D42-AA3E-C65698EA8EFC}"/>
              </a:ext>
            </a:extLst>
          </p:cNvPr>
          <p:cNvSpPr txBox="1">
            <a:spLocks/>
          </p:cNvSpPr>
          <p:nvPr userDrawn="1"/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uk-UA" sz="1868" b="1" kern="1200" smtClean="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page</a:t>
            </a:r>
          </a:p>
          <a:p>
            <a:r>
              <a:rPr lang="en-US">
                <a:solidFill>
                  <a:schemeClr val="bg1"/>
                </a:solidFill>
              </a:rPr>
              <a:t>0</a:t>
            </a:r>
            <a:fld id="{37D409AB-2201-4E18-8A34-C31753AD9B06}" type="slidenum">
              <a:rPr smtClean="0">
                <a:solidFill>
                  <a:schemeClr val="bg1"/>
                </a:solidFill>
              </a:rPr>
              <a:pPr/>
              <a:t>‹nr.›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B94D4-55D7-9E4E-869A-3F7F5742B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cxnSp>
        <p:nvCxnSpPr>
          <p:cNvPr id="9" name="Google Shape;793;p63">
            <a:extLst>
              <a:ext uri="{FF2B5EF4-FFF2-40B4-BE49-F238E27FC236}">
                <a16:creationId xmlns:a16="http://schemas.microsoft.com/office/drawing/2014/main" id="{A4C0D812-5E4C-E748-9594-8023013FB5FB}"/>
              </a:ext>
            </a:extLst>
          </p:cNvPr>
          <p:cNvCxnSpPr>
            <a:cxnSpLocks/>
          </p:cNvCxnSpPr>
          <p:nvPr userDrawn="1"/>
        </p:nvCxnSpPr>
        <p:spPr>
          <a:xfrm>
            <a:off x="6672064" y="1269136"/>
            <a:ext cx="0" cy="359664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0" name="Google Shape;798;p63">
            <a:extLst>
              <a:ext uri="{FF2B5EF4-FFF2-40B4-BE49-F238E27FC236}">
                <a16:creationId xmlns:a16="http://schemas.microsoft.com/office/drawing/2014/main" id="{F2F1FDCE-7141-6042-AEBF-ABC890F8A24E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3693" y="3000787"/>
            <a:ext cx="482627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1" name="Google Shape;799;p63">
            <a:extLst>
              <a:ext uri="{FF2B5EF4-FFF2-40B4-BE49-F238E27FC236}">
                <a16:creationId xmlns:a16="http://schemas.microsoft.com/office/drawing/2014/main" id="{CB254E0B-C207-4D46-ADD2-2CF2AAC9ADA5}"/>
              </a:ext>
            </a:extLst>
          </p:cNvPr>
          <p:cNvCxnSpPr>
            <a:cxnSpLocks/>
          </p:cNvCxnSpPr>
          <p:nvPr userDrawn="1"/>
        </p:nvCxnSpPr>
        <p:spPr>
          <a:xfrm>
            <a:off x="4327830" y="3332806"/>
            <a:ext cx="0" cy="384226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2" name="Google Shape;800;p63">
            <a:extLst>
              <a:ext uri="{FF2B5EF4-FFF2-40B4-BE49-F238E27FC236}">
                <a16:creationId xmlns:a16="http://schemas.microsoft.com/office/drawing/2014/main" id="{37155421-F639-7C46-B5B8-E24DCE41061F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6590" y="5099444"/>
            <a:ext cx="45628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3" name="Google Shape;801;p63">
            <a:extLst>
              <a:ext uri="{FF2B5EF4-FFF2-40B4-BE49-F238E27FC236}">
                <a16:creationId xmlns:a16="http://schemas.microsoft.com/office/drawing/2014/main" id="{C17BDA36-41D2-B843-80AB-C9BFC203DDBD}"/>
              </a:ext>
            </a:extLst>
          </p:cNvPr>
          <p:cNvCxnSpPr>
            <a:cxnSpLocks/>
          </p:cNvCxnSpPr>
          <p:nvPr userDrawn="1"/>
        </p:nvCxnSpPr>
        <p:spPr>
          <a:xfrm>
            <a:off x="7199138" y="5331308"/>
            <a:ext cx="0" cy="32994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14" name="Google Shape;802;p63">
            <a:extLst>
              <a:ext uri="{FF2B5EF4-FFF2-40B4-BE49-F238E27FC236}">
                <a16:creationId xmlns:a16="http://schemas.microsoft.com/office/drawing/2014/main" id="{A0C86206-C9D2-7E45-BFA4-2C700C4D8432}"/>
              </a:ext>
            </a:extLst>
          </p:cNvPr>
          <p:cNvGrpSpPr/>
          <p:nvPr userDrawn="1"/>
        </p:nvGrpSpPr>
        <p:grpSpPr>
          <a:xfrm>
            <a:off x="2508775" y="1951860"/>
            <a:ext cx="6702838" cy="4192497"/>
            <a:chOff x="2691784" y="1805334"/>
            <a:chExt cx="3761071" cy="2501708"/>
          </a:xfrm>
        </p:grpSpPr>
        <p:sp>
          <p:nvSpPr>
            <p:cNvPr id="15" name="Google Shape;804;p63">
              <a:extLst>
                <a:ext uri="{FF2B5EF4-FFF2-40B4-BE49-F238E27FC236}">
                  <a16:creationId xmlns:a16="http://schemas.microsoft.com/office/drawing/2014/main" id="{F2D52345-1B48-084B-B5B6-EB7CE276746D}"/>
                </a:ext>
              </a:extLst>
            </p:cNvPr>
            <p:cNvSpPr/>
            <p:nvPr/>
          </p:nvSpPr>
          <p:spPr>
            <a:xfrm>
              <a:off x="2691784" y="3762285"/>
              <a:ext cx="1916675" cy="544757"/>
            </a:xfrm>
            <a:custGeom>
              <a:avLst/>
              <a:gdLst/>
              <a:ahLst/>
              <a:cxnLst/>
              <a:rect l="l" t="t" r="r" b="b"/>
              <a:pathLst>
                <a:path w="128485" h="36518" extrusionOk="0">
                  <a:moveTo>
                    <a:pt x="2706" y="1"/>
                  </a:moveTo>
                  <a:lnTo>
                    <a:pt x="1" y="326"/>
                  </a:lnTo>
                  <a:cubicBezTo>
                    <a:pt x="1461" y="10577"/>
                    <a:pt x="6547" y="19612"/>
                    <a:pt x="13850" y="26130"/>
                  </a:cubicBezTo>
                  <a:cubicBezTo>
                    <a:pt x="21288" y="32568"/>
                    <a:pt x="30999" y="36517"/>
                    <a:pt x="41575" y="36517"/>
                  </a:cubicBezTo>
                  <a:lnTo>
                    <a:pt x="128484" y="36517"/>
                  </a:lnTo>
                  <a:lnTo>
                    <a:pt x="128484" y="33812"/>
                  </a:lnTo>
                  <a:lnTo>
                    <a:pt x="41575" y="33812"/>
                  </a:lnTo>
                  <a:cubicBezTo>
                    <a:pt x="31675" y="33812"/>
                    <a:pt x="22641" y="30188"/>
                    <a:pt x="15662" y="24102"/>
                  </a:cubicBezTo>
                  <a:cubicBezTo>
                    <a:pt x="8792" y="18016"/>
                    <a:pt x="4058" y="9468"/>
                    <a:pt x="2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/>
            </a:p>
          </p:txBody>
        </p:sp>
        <p:sp>
          <p:nvSpPr>
            <p:cNvPr id="16" name="Google Shape;805;p63">
              <a:extLst>
                <a:ext uri="{FF2B5EF4-FFF2-40B4-BE49-F238E27FC236}">
                  <a16:creationId xmlns:a16="http://schemas.microsoft.com/office/drawing/2014/main" id="{FC2CEB74-6EC0-B245-8D0D-DC55A440FE7F}"/>
                </a:ext>
              </a:extLst>
            </p:cNvPr>
            <p:cNvSpPr/>
            <p:nvPr/>
          </p:nvSpPr>
          <p:spPr>
            <a:xfrm>
              <a:off x="2695021" y="3035999"/>
              <a:ext cx="966770" cy="529407"/>
            </a:xfrm>
            <a:custGeom>
              <a:avLst/>
              <a:gdLst/>
              <a:ahLst/>
              <a:cxnLst/>
              <a:rect l="l" t="t" r="r" b="b"/>
              <a:pathLst>
                <a:path w="50609" h="35489" extrusionOk="0">
                  <a:moveTo>
                    <a:pt x="41358" y="0"/>
                  </a:moveTo>
                  <a:cubicBezTo>
                    <a:pt x="30998" y="0"/>
                    <a:pt x="21423" y="3814"/>
                    <a:pt x="14093" y="10144"/>
                  </a:cubicBezTo>
                  <a:cubicBezTo>
                    <a:pt x="6762" y="16338"/>
                    <a:pt x="1596" y="25129"/>
                    <a:pt x="0" y="35029"/>
                  </a:cubicBezTo>
                  <a:lnTo>
                    <a:pt x="2597" y="35489"/>
                  </a:lnTo>
                  <a:cubicBezTo>
                    <a:pt x="4166" y="26238"/>
                    <a:pt x="9034" y="18015"/>
                    <a:pt x="15905" y="12173"/>
                  </a:cubicBezTo>
                  <a:cubicBezTo>
                    <a:pt x="22775" y="6303"/>
                    <a:pt x="31675" y="2705"/>
                    <a:pt x="41358" y="2705"/>
                  </a:cubicBezTo>
                  <a:lnTo>
                    <a:pt x="50609" y="2705"/>
                  </a:lnTo>
                  <a:lnTo>
                    <a:pt x="50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/>
            </a:p>
          </p:txBody>
        </p:sp>
        <p:sp>
          <p:nvSpPr>
            <p:cNvPr id="17" name="Google Shape;806;p63">
              <a:extLst>
                <a:ext uri="{FF2B5EF4-FFF2-40B4-BE49-F238E27FC236}">
                  <a16:creationId xmlns:a16="http://schemas.microsoft.com/office/drawing/2014/main" id="{A2DE58ED-1DED-BF47-8DF0-5154AF02DC13}"/>
                </a:ext>
              </a:extLst>
            </p:cNvPr>
            <p:cNvSpPr/>
            <p:nvPr/>
          </p:nvSpPr>
          <p:spPr>
            <a:xfrm>
              <a:off x="3661791" y="2531620"/>
              <a:ext cx="2791064" cy="544757"/>
            </a:xfrm>
            <a:custGeom>
              <a:avLst/>
              <a:gdLst/>
              <a:ahLst/>
              <a:cxnLst/>
              <a:rect l="l" t="t" r="r" b="b"/>
              <a:pathLst>
                <a:path w="187100" h="36518" extrusionOk="0">
                  <a:moveTo>
                    <a:pt x="184395" y="1"/>
                  </a:moveTo>
                  <a:cubicBezTo>
                    <a:pt x="183150" y="9468"/>
                    <a:pt x="178309" y="17908"/>
                    <a:pt x="171438" y="23994"/>
                  </a:cubicBezTo>
                  <a:cubicBezTo>
                    <a:pt x="164432" y="30080"/>
                    <a:pt x="155425" y="33812"/>
                    <a:pt x="145498" y="33812"/>
                  </a:cubicBezTo>
                  <a:lnTo>
                    <a:pt x="1" y="33812"/>
                  </a:lnTo>
                  <a:lnTo>
                    <a:pt x="1" y="36517"/>
                  </a:lnTo>
                  <a:lnTo>
                    <a:pt x="145498" y="36517"/>
                  </a:lnTo>
                  <a:cubicBezTo>
                    <a:pt x="156101" y="36517"/>
                    <a:pt x="165785" y="32568"/>
                    <a:pt x="173223" y="26022"/>
                  </a:cubicBezTo>
                  <a:cubicBezTo>
                    <a:pt x="180554" y="19612"/>
                    <a:pt x="185747" y="10469"/>
                    <a:pt x="187100" y="326"/>
                  </a:cubicBezTo>
                  <a:lnTo>
                    <a:pt x="184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8" name="Google Shape;807;p63">
              <a:extLst>
                <a:ext uri="{FF2B5EF4-FFF2-40B4-BE49-F238E27FC236}">
                  <a16:creationId xmlns:a16="http://schemas.microsoft.com/office/drawing/2014/main" id="{E61E9522-6975-1943-AB25-DD5863A40E7E}"/>
                </a:ext>
              </a:extLst>
            </p:cNvPr>
            <p:cNvSpPr/>
            <p:nvPr/>
          </p:nvSpPr>
          <p:spPr>
            <a:xfrm>
              <a:off x="5153124" y="1805334"/>
              <a:ext cx="1294451" cy="512461"/>
            </a:xfrm>
            <a:custGeom>
              <a:avLst/>
              <a:gdLst/>
              <a:ahLst/>
              <a:cxnLst/>
              <a:rect l="l" t="t" r="r" b="b"/>
              <a:pathLst>
                <a:path w="86774" h="34353" extrusionOk="0">
                  <a:moveTo>
                    <a:pt x="0" y="0"/>
                  </a:moveTo>
                  <a:lnTo>
                    <a:pt x="0" y="2705"/>
                  </a:lnTo>
                  <a:lnTo>
                    <a:pt x="45524" y="2705"/>
                  </a:lnTo>
                  <a:cubicBezTo>
                    <a:pt x="54991" y="2705"/>
                    <a:pt x="63674" y="6195"/>
                    <a:pt x="70545" y="11821"/>
                  </a:cubicBezTo>
                  <a:cubicBezTo>
                    <a:pt x="77415" y="17582"/>
                    <a:pt x="82284" y="25454"/>
                    <a:pt x="84177" y="34353"/>
                  </a:cubicBezTo>
                  <a:lnTo>
                    <a:pt x="86774" y="33920"/>
                  </a:lnTo>
                  <a:cubicBezTo>
                    <a:pt x="84854" y="24345"/>
                    <a:pt x="79579" y="15878"/>
                    <a:pt x="72249" y="9792"/>
                  </a:cubicBezTo>
                  <a:cubicBezTo>
                    <a:pt x="65027" y="3706"/>
                    <a:pt x="55668" y="0"/>
                    <a:pt x="4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/>
            </a:p>
          </p:txBody>
        </p:sp>
        <p:sp>
          <p:nvSpPr>
            <p:cNvPr id="19" name="Google Shape;808;p63">
              <a:extLst>
                <a:ext uri="{FF2B5EF4-FFF2-40B4-BE49-F238E27FC236}">
                  <a16:creationId xmlns:a16="http://schemas.microsoft.com/office/drawing/2014/main" id="{20968B7D-6D2D-464D-8F34-BA641EABEDAE}"/>
                </a:ext>
              </a:extLst>
            </p:cNvPr>
            <p:cNvSpPr/>
            <p:nvPr/>
          </p:nvSpPr>
          <p:spPr>
            <a:xfrm>
              <a:off x="2785807" y="1805334"/>
              <a:ext cx="2143839" cy="40367"/>
            </a:xfrm>
            <a:custGeom>
              <a:avLst/>
              <a:gdLst/>
              <a:ahLst/>
              <a:cxnLst/>
              <a:rect l="l" t="t" r="r" b="b"/>
              <a:pathLst>
                <a:path w="143713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43712" y="2705"/>
                  </a:lnTo>
                  <a:lnTo>
                    <a:pt x="1437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/>
            </a:p>
          </p:txBody>
        </p:sp>
        <p:sp>
          <p:nvSpPr>
            <p:cNvPr id="20" name="Google Shape;809;p63">
              <a:extLst>
                <a:ext uri="{FF2B5EF4-FFF2-40B4-BE49-F238E27FC236}">
                  <a16:creationId xmlns:a16="http://schemas.microsoft.com/office/drawing/2014/main" id="{7E3EC336-CE6F-2E4D-B8F2-6A7073E95D24}"/>
                </a:ext>
              </a:extLst>
            </p:cNvPr>
            <p:cNvSpPr/>
            <p:nvPr/>
          </p:nvSpPr>
          <p:spPr>
            <a:xfrm>
              <a:off x="5447728" y="4266675"/>
              <a:ext cx="932050" cy="40353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1" name="Google Shape;803;p63">
              <a:extLst>
                <a:ext uri="{FF2B5EF4-FFF2-40B4-BE49-F238E27FC236}">
                  <a16:creationId xmlns:a16="http://schemas.microsoft.com/office/drawing/2014/main" id="{9546FB58-10E8-5D40-AA7A-C29B5EC6A360}"/>
                </a:ext>
              </a:extLst>
            </p:cNvPr>
            <p:cNvSpPr/>
            <p:nvPr/>
          </p:nvSpPr>
          <p:spPr>
            <a:xfrm>
              <a:off x="4309623" y="4266675"/>
              <a:ext cx="932050" cy="40353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/>
            </a:p>
          </p:txBody>
        </p:sp>
      </p:grpSp>
      <p:sp>
        <p:nvSpPr>
          <p:cNvPr id="22" name="Google Shape;794;p63">
            <a:extLst>
              <a:ext uri="{FF2B5EF4-FFF2-40B4-BE49-F238E27FC236}">
                <a16:creationId xmlns:a16="http://schemas.microsoft.com/office/drawing/2014/main" id="{0C552D2C-70DA-454B-A02B-45BEC152B144}"/>
              </a:ext>
            </a:extLst>
          </p:cNvPr>
          <p:cNvSpPr/>
          <p:nvPr userDrawn="1"/>
        </p:nvSpPr>
        <p:spPr>
          <a:xfrm rot="5400000">
            <a:off x="8775214" y="2630679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rgbClr val="0F3A4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23" name="Google Shape;792;p63">
            <a:extLst>
              <a:ext uri="{FF2B5EF4-FFF2-40B4-BE49-F238E27FC236}">
                <a16:creationId xmlns:a16="http://schemas.microsoft.com/office/drawing/2014/main" id="{B6F5DC7B-C9B3-CE48-AB86-E1A1F969C6B4}"/>
              </a:ext>
            </a:extLst>
          </p:cNvPr>
          <p:cNvSpPr/>
          <p:nvPr userDrawn="1"/>
        </p:nvSpPr>
        <p:spPr>
          <a:xfrm rot="5400000">
            <a:off x="6250514" y="1616727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rgbClr val="0F3A4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24" name="Google Shape;797;p63">
            <a:extLst>
              <a:ext uri="{FF2B5EF4-FFF2-40B4-BE49-F238E27FC236}">
                <a16:creationId xmlns:a16="http://schemas.microsoft.com/office/drawing/2014/main" id="{D327BA48-CAE5-5F4F-BBA5-79AF369B2240}"/>
              </a:ext>
            </a:extLst>
          </p:cNvPr>
          <p:cNvSpPr/>
          <p:nvPr userDrawn="1"/>
        </p:nvSpPr>
        <p:spPr>
          <a:xfrm rot="5400000">
            <a:off x="3880049" y="3685678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rgbClr val="0F3A4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25" name="Google Shape;796;p63">
            <a:extLst>
              <a:ext uri="{FF2B5EF4-FFF2-40B4-BE49-F238E27FC236}">
                <a16:creationId xmlns:a16="http://schemas.microsoft.com/office/drawing/2014/main" id="{31BA23C3-B59B-AD48-9214-99066E6A3C45}"/>
              </a:ext>
            </a:extLst>
          </p:cNvPr>
          <p:cNvSpPr/>
          <p:nvPr userDrawn="1"/>
        </p:nvSpPr>
        <p:spPr>
          <a:xfrm rot="5400000">
            <a:off x="2226678" y="4729336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rgbClr val="0F3A4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6" name="Google Shape;795;p63">
            <a:extLst>
              <a:ext uri="{FF2B5EF4-FFF2-40B4-BE49-F238E27FC236}">
                <a16:creationId xmlns:a16="http://schemas.microsoft.com/office/drawing/2014/main" id="{9C5369C0-93D7-9947-8E90-C7049B6B2FEA}"/>
              </a:ext>
            </a:extLst>
          </p:cNvPr>
          <p:cNvSpPr/>
          <p:nvPr userDrawn="1"/>
        </p:nvSpPr>
        <p:spPr>
          <a:xfrm rot="5400000">
            <a:off x="6767796" y="5700375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rgbClr val="0F3A4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7848CC8-C1E7-3E4E-A8A5-63A2035CD2DE}"/>
              </a:ext>
            </a:extLst>
          </p:cNvPr>
          <p:cNvSpPr txBox="1">
            <a:spLocks/>
          </p:cNvSpPr>
          <p:nvPr userDrawn="1"/>
        </p:nvSpPr>
        <p:spPr>
          <a:xfrm>
            <a:off x="609600" y="436350"/>
            <a:ext cx="3632200" cy="507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</a:rPr>
              <a:t>Timeline</a:t>
            </a:r>
          </a:p>
        </p:txBody>
      </p:sp>
      <p:cxnSp>
        <p:nvCxnSpPr>
          <p:cNvPr id="28" name="Straight Connector 1">
            <a:extLst>
              <a:ext uri="{FF2B5EF4-FFF2-40B4-BE49-F238E27FC236}">
                <a16:creationId xmlns:a16="http://schemas.microsoft.com/office/drawing/2014/main" id="{B0CFADE0-7CFB-874E-9885-0B272B6E2D35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780;p63">
            <a:extLst>
              <a:ext uri="{FF2B5EF4-FFF2-40B4-BE49-F238E27FC236}">
                <a16:creationId xmlns:a16="http://schemas.microsoft.com/office/drawing/2014/main" id="{CAB07978-EDB1-994D-9FF4-1AF95A4CC40B}"/>
              </a:ext>
            </a:extLst>
          </p:cNvPr>
          <p:cNvSpPr txBox="1">
            <a:spLocks/>
          </p:cNvSpPr>
          <p:nvPr userDrawn="1"/>
        </p:nvSpPr>
        <p:spPr>
          <a:xfrm>
            <a:off x="5597020" y="548680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30" name="Google Shape;781;p63">
            <a:extLst>
              <a:ext uri="{FF2B5EF4-FFF2-40B4-BE49-F238E27FC236}">
                <a16:creationId xmlns:a16="http://schemas.microsoft.com/office/drawing/2014/main" id="{6E7210C3-1ADC-D141-A9FF-87DE4F9A6DA0}"/>
              </a:ext>
            </a:extLst>
          </p:cNvPr>
          <p:cNvSpPr txBox="1">
            <a:spLocks/>
          </p:cNvSpPr>
          <p:nvPr userDrawn="1"/>
        </p:nvSpPr>
        <p:spPr>
          <a:xfrm>
            <a:off x="5361115" y="753528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chemeClr val="bg1"/>
                </a:solidFill>
              </a:rPr>
              <a:t>Short </a:t>
            </a:r>
            <a:r>
              <a:rPr lang="es-ES" sz="1333" dirty="0" err="1">
                <a:solidFill>
                  <a:schemeClr val="bg1"/>
                </a:solidFill>
              </a:rPr>
              <a:t>description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  <a:r>
              <a:rPr lang="es-ES" sz="1333" dirty="0" err="1">
                <a:solidFill>
                  <a:schemeClr val="bg1"/>
                </a:solidFill>
              </a:rPr>
              <a:t>here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780;p63">
            <a:extLst>
              <a:ext uri="{FF2B5EF4-FFF2-40B4-BE49-F238E27FC236}">
                <a16:creationId xmlns:a16="http://schemas.microsoft.com/office/drawing/2014/main" id="{4AF2089E-CEEA-E34E-A30A-2E3A1243B031}"/>
              </a:ext>
            </a:extLst>
          </p:cNvPr>
          <p:cNvSpPr txBox="1">
            <a:spLocks/>
          </p:cNvSpPr>
          <p:nvPr userDrawn="1"/>
        </p:nvSpPr>
        <p:spPr>
          <a:xfrm>
            <a:off x="6368593" y="2603295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32" name="Google Shape;781;p63">
            <a:extLst>
              <a:ext uri="{FF2B5EF4-FFF2-40B4-BE49-F238E27FC236}">
                <a16:creationId xmlns:a16="http://schemas.microsoft.com/office/drawing/2014/main" id="{1DA0874C-E4C8-724C-B250-0D76D2E88BD0}"/>
              </a:ext>
            </a:extLst>
          </p:cNvPr>
          <p:cNvSpPr txBox="1">
            <a:spLocks/>
          </p:cNvSpPr>
          <p:nvPr userDrawn="1"/>
        </p:nvSpPr>
        <p:spPr>
          <a:xfrm>
            <a:off x="6132688" y="2841760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chemeClr val="bg1"/>
                </a:solidFill>
              </a:rPr>
              <a:t>Short </a:t>
            </a:r>
            <a:r>
              <a:rPr lang="es-ES" sz="1333" dirty="0" err="1">
                <a:solidFill>
                  <a:schemeClr val="bg1"/>
                </a:solidFill>
              </a:rPr>
              <a:t>description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  <a:r>
              <a:rPr lang="es-ES" sz="1333" dirty="0" err="1">
                <a:solidFill>
                  <a:schemeClr val="bg1"/>
                </a:solidFill>
              </a:rPr>
              <a:t>here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780;p63">
            <a:extLst>
              <a:ext uri="{FF2B5EF4-FFF2-40B4-BE49-F238E27FC236}">
                <a16:creationId xmlns:a16="http://schemas.microsoft.com/office/drawing/2014/main" id="{520A4234-0C5C-0B43-9B76-E0FD2C673C99}"/>
              </a:ext>
            </a:extLst>
          </p:cNvPr>
          <p:cNvSpPr txBox="1">
            <a:spLocks/>
          </p:cNvSpPr>
          <p:nvPr userDrawn="1"/>
        </p:nvSpPr>
        <p:spPr>
          <a:xfrm>
            <a:off x="3277325" y="2563602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34" name="Google Shape;781;p63">
            <a:extLst>
              <a:ext uri="{FF2B5EF4-FFF2-40B4-BE49-F238E27FC236}">
                <a16:creationId xmlns:a16="http://schemas.microsoft.com/office/drawing/2014/main" id="{B3BF886A-24D1-544D-97B1-C2C8401AF560}"/>
              </a:ext>
            </a:extLst>
          </p:cNvPr>
          <p:cNvSpPr txBox="1">
            <a:spLocks/>
          </p:cNvSpPr>
          <p:nvPr userDrawn="1"/>
        </p:nvSpPr>
        <p:spPr>
          <a:xfrm>
            <a:off x="3012830" y="2803400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chemeClr val="bg1"/>
                </a:solidFill>
              </a:rPr>
              <a:t>Short </a:t>
            </a:r>
            <a:r>
              <a:rPr lang="es-ES" sz="1333" dirty="0" err="1">
                <a:solidFill>
                  <a:schemeClr val="bg1"/>
                </a:solidFill>
              </a:rPr>
              <a:t>description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  <a:r>
              <a:rPr lang="es-ES" sz="1333" dirty="0" err="1">
                <a:solidFill>
                  <a:schemeClr val="bg1"/>
                </a:solidFill>
              </a:rPr>
              <a:t>here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Google Shape;780;p63">
            <a:extLst>
              <a:ext uri="{FF2B5EF4-FFF2-40B4-BE49-F238E27FC236}">
                <a16:creationId xmlns:a16="http://schemas.microsoft.com/office/drawing/2014/main" id="{4F45DFAD-E993-5D4D-A1E2-FDC075DF1B7D}"/>
              </a:ext>
            </a:extLst>
          </p:cNvPr>
          <p:cNvSpPr txBox="1">
            <a:spLocks/>
          </p:cNvSpPr>
          <p:nvPr userDrawn="1"/>
        </p:nvSpPr>
        <p:spPr>
          <a:xfrm>
            <a:off x="3138465" y="4797152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36" name="Google Shape;781;p63">
            <a:extLst>
              <a:ext uri="{FF2B5EF4-FFF2-40B4-BE49-F238E27FC236}">
                <a16:creationId xmlns:a16="http://schemas.microsoft.com/office/drawing/2014/main" id="{DA4DFD6C-E364-7547-9CAE-66FB5E421FDB}"/>
              </a:ext>
            </a:extLst>
          </p:cNvPr>
          <p:cNvSpPr txBox="1">
            <a:spLocks/>
          </p:cNvSpPr>
          <p:nvPr userDrawn="1"/>
        </p:nvSpPr>
        <p:spPr>
          <a:xfrm>
            <a:off x="2964336" y="5004145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chemeClr val="bg1"/>
                </a:solidFill>
              </a:rPr>
              <a:t>Short </a:t>
            </a:r>
            <a:r>
              <a:rPr lang="es-ES" sz="1333" dirty="0" err="1">
                <a:solidFill>
                  <a:schemeClr val="bg1"/>
                </a:solidFill>
              </a:rPr>
              <a:t>description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  <a:r>
              <a:rPr lang="es-ES" sz="1333" dirty="0" err="1">
                <a:solidFill>
                  <a:schemeClr val="bg1"/>
                </a:solidFill>
              </a:rPr>
              <a:t>here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780;p63">
            <a:extLst>
              <a:ext uri="{FF2B5EF4-FFF2-40B4-BE49-F238E27FC236}">
                <a16:creationId xmlns:a16="http://schemas.microsoft.com/office/drawing/2014/main" id="{C74A4602-725E-C041-9487-ABEF4F04F433}"/>
              </a:ext>
            </a:extLst>
          </p:cNvPr>
          <p:cNvSpPr txBox="1">
            <a:spLocks/>
          </p:cNvSpPr>
          <p:nvPr userDrawn="1"/>
        </p:nvSpPr>
        <p:spPr>
          <a:xfrm>
            <a:off x="6065014" y="4581463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STEP 5</a:t>
            </a:r>
          </a:p>
        </p:txBody>
      </p:sp>
      <p:sp>
        <p:nvSpPr>
          <p:cNvPr id="38" name="Google Shape;781;p63">
            <a:extLst>
              <a:ext uri="{FF2B5EF4-FFF2-40B4-BE49-F238E27FC236}">
                <a16:creationId xmlns:a16="http://schemas.microsoft.com/office/drawing/2014/main" id="{145EDF36-B7D6-194E-9072-8F1D16D9DA64}"/>
              </a:ext>
            </a:extLst>
          </p:cNvPr>
          <p:cNvSpPr txBox="1">
            <a:spLocks/>
          </p:cNvSpPr>
          <p:nvPr userDrawn="1"/>
        </p:nvSpPr>
        <p:spPr>
          <a:xfrm>
            <a:off x="5916664" y="4769730"/>
            <a:ext cx="2555600" cy="4594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chemeClr val="bg1"/>
                </a:solidFill>
              </a:rPr>
              <a:t>Short </a:t>
            </a:r>
            <a:r>
              <a:rPr lang="es-ES" sz="1333" dirty="0" err="1">
                <a:solidFill>
                  <a:schemeClr val="bg1"/>
                </a:solidFill>
              </a:rPr>
              <a:t>description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  <a:r>
              <a:rPr lang="es-ES" sz="1333" dirty="0" err="1">
                <a:solidFill>
                  <a:schemeClr val="bg1"/>
                </a:solidFill>
              </a:rPr>
              <a:t>here</a:t>
            </a:r>
            <a:r>
              <a:rPr lang="es-ES" sz="133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B0E2F4-B67C-1C45-AEB6-D9CAF477F1EF}"/>
              </a:ext>
            </a:extLst>
          </p:cNvPr>
          <p:cNvSpPr txBox="1"/>
          <p:nvPr userDrawn="1"/>
        </p:nvSpPr>
        <p:spPr>
          <a:xfrm>
            <a:off x="8523816" y="4238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0" name="Google Shape;5042;p74">
            <a:extLst>
              <a:ext uri="{FF2B5EF4-FFF2-40B4-BE49-F238E27FC236}">
                <a16:creationId xmlns:a16="http://schemas.microsoft.com/office/drawing/2014/main" id="{5B44465B-484F-C848-9B64-ADD9D9ADF293}"/>
              </a:ext>
            </a:extLst>
          </p:cNvPr>
          <p:cNvGrpSpPr/>
          <p:nvPr userDrawn="1"/>
        </p:nvGrpSpPr>
        <p:grpSpPr>
          <a:xfrm>
            <a:off x="6438243" y="1667160"/>
            <a:ext cx="521853" cy="553656"/>
            <a:chOff x="-64406125" y="3362225"/>
            <a:chExt cx="318225" cy="314800"/>
          </a:xfrm>
          <a:solidFill>
            <a:srgbClr val="FF9900"/>
          </a:solidFill>
        </p:grpSpPr>
        <p:sp>
          <p:nvSpPr>
            <p:cNvPr id="41" name="Google Shape;5043;p74">
              <a:extLst>
                <a:ext uri="{FF2B5EF4-FFF2-40B4-BE49-F238E27FC236}">
                  <a16:creationId xmlns:a16="http://schemas.microsoft.com/office/drawing/2014/main" id="{71F5F95A-AB32-5444-A2CC-61088F2E0D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2" name="Google Shape;5044;p74">
              <a:extLst>
                <a:ext uri="{FF2B5EF4-FFF2-40B4-BE49-F238E27FC236}">
                  <a16:creationId xmlns:a16="http://schemas.microsoft.com/office/drawing/2014/main" id="{263F3126-4C9E-F34A-96B7-B4BFC849779F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43" name="Google Shape;4777;p74">
            <a:extLst>
              <a:ext uri="{FF2B5EF4-FFF2-40B4-BE49-F238E27FC236}">
                <a16:creationId xmlns:a16="http://schemas.microsoft.com/office/drawing/2014/main" id="{B938CF0B-9AC3-3D48-B166-14B0A34EA83C}"/>
              </a:ext>
            </a:extLst>
          </p:cNvPr>
          <p:cNvSpPr/>
          <p:nvPr userDrawn="1"/>
        </p:nvSpPr>
        <p:spPr>
          <a:xfrm>
            <a:off x="8917207" y="2706031"/>
            <a:ext cx="561939" cy="58697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44" name="Google Shape;6029;p76">
            <a:extLst>
              <a:ext uri="{FF2B5EF4-FFF2-40B4-BE49-F238E27FC236}">
                <a16:creationId xmlns:a16="http://schemas.microsoft.com/office/drawing/2014/main" id="{6F5C33DD-7FC2-1842-8FB2-0D68EF76102D}"/>
              </a:ext>
            </a:extLst>
          </p:cNvPr>
          <p:cNvGrpSpPr/>
          <p:nvPr userDrawn="1"/>
        </p:nvGrpSpPr>
        <p:grpSpPr>
          <a:xfrm>
            <a:off x="4108493" y="3750050"/>
            <a:ext cx="476435" cy="566081"/>
            <a:chOff x="-48233050" y="3569725"/>
            <a:chExt cx="252050" cy="299475"/>
          </a:xfrm>
          <a:solidFill>
            <a:srgbClr val="FF9900"/>
          </a:solidFill>
        </p:grpSpPr>
        <p:sp>
          <p:nvSpPr>
            <p:cNvPr id="45" name="Google Shape;6030;p76">
              <a:extLst>
                <a:ext uri="{FF2B5EF4-FFF2-40B4-BE49-F238E27FC236}">
                  <a16:creationId xmlns:a16="http://schemas.microsoft.com/office/drawing/2014/main" id="{CAA23F27-6910-F94E-8FEE-02142F44AB13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6" name="Google Shape;6031;p76">
              <a:extLst>
                <a:ext uri="{FF2B5EF4-FFF2-40B4-BE49-F238E27FC236}">
                  <a16:creationId xmlns:a16="http://schemas.microsoft.com/office/drawing/2014/main" id="{FEF0A0FD-C794-2946-B408-24D733CDF841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47" name="Google Shape;6032;p76">
              <a:extLst>
                <a:ext uri="{FF2B5EF4-FFF2-40B4-BE49-F238E27FC236}">
                  <a16:creationId xmlns:a16="http://schemas.microsoft.com/office/drawing/2014/main" id="{89347994-29D2-4B4C-BC3F-A2C915B4216C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  <p:sp>
        <p:nvSpPr>
          <p:cNvPr id="48" name="Google Shape;5141;p74">
            <a:extLst>
              <a:ext uri="{FF2B5EF4-FFF2-40B4-BE49-F238E27FC236}">
                <a16:creationId xmlns:a16="http://schemas.microsoft.com/office/drawing/2014/main" id="{114719CB-771F-6B44-BCD7-1FEAC8ADCB86}"/>
              </a:ext>
            </a:extLst>
          </p:cNvPr>
          <p:cNvSpPr/>
          <p:nvPr userDrawn="1"/>
        </p:nvSpPr>
        <p:spPr>
          <a:xfrm>
            <a:off x="2383024" y="4831265"/>
            <a:ext cx="544624" cy="516676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/>
          </a:p>
        </p:txBody>
      </p:sp>
      <p:grpSp>
        <p:nvGrpSpPr>
          <p:cNvPr id="49" name="Google Shape;6200;p76">
            <a:extLst>
              <a:ext uri="{FF2B5EF4-FFF2-40B4-BE49-F238E27FC236}">
                <a16:creationId xmlns:a16="http://schemas.microsoft.com/office/drawing/2014/main" id="{EBE1F96B-925E-4144-9B06-B27DDAED7E45}"/>
              </a:ext>
            </a:extLst>
          </p:cNvPr>
          <p:cNvGrpSpPr/>
          <p:nvPr userDrawn="1"/>
        </p:nvGrpSpPr>
        <p:grpSpPr>
          <a:xfrm>
            <a:off x="6978128" y="5833856"/>
            <a:ext cx="472976" cy="475464"/>
            <a:chOff x="-45673275" y="3937700"/>
            <a:chExt cx="299325" cy="300900"/>
          </a:xfrm>
          <a:solidFill>
            <a:srgbClr val="FF9900"/>
          </a:solidFill>
        </p:grpSpPr>
        <p:sp>
          <p:nvSpPr>
            <p:cNvPr id="50" name="Google Shape;6201;p76">
              <a:extLst>
                <a:ext uri="{FF2B5EF4-FFF2-40B4-BE49-F238E27FC236}">
                  <a16:creationId xmlns:a16="http://schemas.microsoft.com/office/drawing/2014/main" id="{5EBA40DA-09D6-694E-8DFC-BD39AC52A39D}"/>
                </a:ext>
              </a:extLst>
            </p:cNvPr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1" name="Google Shape;6202;p76">
              <a:extLst>
                <a:ext uri="{FF2B5EF4-FFF2-40B4-BE49-F238E27FC236}">
                  <a16:creationId xmlns:a16="http://schemas.microsoft.com/office/drawing/2014/main" id="{FEA374D4-9464-1C47-BFE1-A56DFA005A5C}"/>
                </a:ext>
              </a:extLst>
            </p:cNvPr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2" name="Google Shape;6203;p76">
              <a:extLst>
                <a:ext uri="{FF2B5EF4-FFF2-40B4-BE49-F238E27FC236}">
                  <a16:creationId xmlns:a16="http://schemas.microsoft.com/office/drawing/2014/main" id="{5E1D4C4B-BDB7-8248-9A74-5D89D2E540A0}"/>
                </a:ext>
              </a:extLst>
            </p:cNvPr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3" name="Google Shape;6204;p76">
              <a:extLst>
                <a:ext uri="{FF2B5EF4-FFF2-40B4-BE49-F238E27FC236}">
                  <a16:creationId xmlns:a16="http://schemas.microsoft.com/office/drawing/2014/main" id="{B50D3BFA-6131-D948-8126-D80637205425}"/>
                </a:ext>
              </a:extLst>
            </p:cNvPr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4" name="Google Shape;6205;p76">
              <a:extLst>
                <a:ext uri="{FF2B5EF4-FFF2-40B4-BE49-F238E27FC236}">
                  <a16:creationId xmlns:a16="http://schemas.microsoft.com/office/drawing/2014/main" id="{0E948BBD-8EB2-A54B-B4B3-14E0C890F346}"/>
                </a:ext>
              </a:extLst>
            </p:cNvPr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  <p:sp>
          <p:nvSpPr>
            <p:cNvPr id="55" name="Google Shape;6206;p76">
              <a:extLst>
                <a:ext uri="{FF2B5EF4-FFF2-40B4-BE49-F238E27FC236}">
                  <a16:creationId xmlns:a16="http://schemas.microsoft.com/office/drawing/2014/main" id="{2F0DA6D4-0464-7F40-BB4D-AAA06EC8D973}"/>
                </a:ext>
              </a:extLst>
            </p:cNvPr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/>
            </a:p>
          </p:txBody>
        </p:sp>
      </p:grpSp>
    </p:spTree>
    <p:extLst>
      <p:ext uri="{BB962C8B-B14F-4D97-AF65-F5344CB8AC3E}">
        <p14:creationId xmlns:p14="http://schemas.microsoft.com/office/powerpoint/2010/main" val="2975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6">
            <a:extLst>
              <a:ext uri="{FF2B5EF4-FFF2-40B4-BE49-F238E27FC236}">
                <a16:creationId xmlns:a16="http://schemas.microsoft.com/office/drawing/2014/main" id="{E3F42C8C-D0FA-754B-A6D0-F7795AD18A37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8">
            <a:extLst>
              <a:ext uri="{FF2B5EF4-FFF2-40B4-BE49-F238E27FC236}">
                <a16:creationId xmlns:a16="http://schemas.microsoft.com/office/drawing/2014/main" id="{36EE13CA-A26B-FA42-9AA4-796EDC94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10B400-8557-A245-B67F-BBFC2B7A6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cxnSp>
        <p:nvCxnSpPr>
          <p:cNvPr id="59" name="Google Shape;793;p63">
            <a:extLst>
              <a:ext uri="{FF2B5EF4-FFF2-40B4-BE49-F238E27FC236}">
                <a16:creationId xmlns:a16="http://schemas.microsoft.com/office/drawing/2014/main" id="{098EB33A-4C5E-9643-B3A4-BAEA89929939}"/>
              </a:ext>
            </a:extLst>
          </p:cNvPr>
          <p:cNvCxnSpPr>
            <a:cxnSpLocks/>
          </p:cNvCxnSpPr>
          <p:nvPr userDrawn="1"/>
        </p:nvCxnSpPr>
        <p:spPr>
          <a:xfrm>
            <a:off x="6672064" y="1269136"/>
            <a:ext cx="0" cy="359664"/>
          </a:xfrm>
          <a:prstGeom prst="straightConnector1">
            <a:avLst/>
          </a:prstGeom>
          <a:noFill/>
          <a:ln w="19050" cap="flat" cmpd="sng">
            <a:solidFill>
              <a:srgbClr val="0F3A4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0" name="Google Shape;798;p63">
            <a:extLst>
              <a:ext uri="{FF2B5EF4-FFF2-40B4-BE49-F238E27FC236}">
                <a16:creationId xmlns:a16="http://schemas.microsoft.com/office/drawing/2014/main" id="{1246982A-66D2-3245-881C-03E0D733B066}"/>
              </a:ext>
            </a:extLst>
          </p:cNvPr>
          <p:cNvCxnSpPr>
            <a:cxnSpLocks/>
          </p:cNvCxnSpPr>
          <p:nvPr userDrawn="1"/>
        </p:nvCxnSpPr>
        <p:spPr>
          <a:xfrm flipH="1">
            <a:off x="8493693" y="3000787"/>
            <a:ext cx="482627" cy="0"/>
          </a:xfrm>
          <a:prstGeom prst="straightConnector1">
            <a:avLst/>
          </a:prstGeom>
          <a:noFill/>
          <a:ln w="19050" cap="flat" cmpd="sng">
            <a:solidFill>
              <a:srgbClr val="0F3A45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61" name="Google Shape;799;p63">
            <a:extLst>
              <a:ext uri="{FF2B5EF4-FFF2-40B4-BE49-F238E27FC236}">
                <a16:creationId xmlns:a16="http://schemas.microsoft.com/office/drawing/2014/main" id="{9C5B76EF-1226-6845-8616-688990C8CF4E}"/>
              </a:ext>
            </a:extLst>
          </p:cNvPr>
          <p:cNvCxnSpPr>
            <a:cxnSpLocks/>
          </p:cNvCxnSpPr>
          <p:nvPr userDrawn="1"/>
        </p:nvCxnSpPr>
        <p:spPr>
          <a:xfrm>
            <a:off x="4327830" y="3332806"/>
            <a:ext cx="0" cy="384226"/>
          </a:xfrm>
          <a:prstGeom prst="straightConnector1">
            <a:avLst/>
          </a:prstGeom>
          <a:noFill/>
          <a:ln w="19050" cap="flat" cmpd="sng">
            <a:solidFill>
              <a:srgbClr val="0F3A4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2" name="Google Shape;800;p63">
            <a:extLst>
              <a:ext uri="{FF2B5EF4-FFF2-40B4-BE49-F238E27FC236}">
                <a16:creationId xmlns:a16="http://schemas.microsoft.com/office/drawing/2014/main" id="{9F921C60-4DBB-C344-9F1A-0D505A0943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6590" y="5099444"/>
            <a:ext cx="456280" cy="0"/>
          </a:xfrm>
          <a:prstGeom prst="straightConnector1">
            <a:avLst/>
          </a:prstGeom>
          <a:noFill/>
          <a:ln w="19050" cap="flat" cmpd="sng">
            <a:solidFill>
              <a:srgbClr val="0F3A4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3" name="Google Shape;801;p63">
            <a:extLst>
              <a:ext uri="{FF2B5EF4-FFF2-40B4-BE49-F238E27FC236}">
                <a16:creationId xmlns:a16="http://schemas.microsoft.com/office/drawing/2014/main" id="{31510AD8-637D-AA45-B795-344B09670690}"/>
              </a:ext>
            </a:extLst>
          </p:cNvPr>
          <p:cNvCxnSpPr>
            <a:cxnSpLocks/>
          </p:cNvCxnSpPr>
          <p:nvPr userDrawn="1"/>
        </p:nvCxnSpPr>
        <p:spPr>
          <a:xfrm>
            <a:off x="7199138" y="5331308"/>
            <a:ext cx="0" cy="329940"/>
          </a:xfrm>
          <a:prstGeom prst="straightConnector1">
            <a:avLst/>
          </a:prstGeom>
          <a:noFill/>
          <a:ln w="19050" cap="flat" cmpd="sng">
            <a:solidFill>
              <a:srgbClr val="0F3A45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64" name="Google Shape;802;p63">
            <a:extLst>
              <a:ext uri="{FF2B5EF4-FFF2-40B4-BE49-F238E27FC236}">
                <a16:creationId xmlns:a16="http://schemas.microsoft.com/office/drawing/2014/main" id="{418100E5-614F-2B47-A543-FC463D0E643A}"/>
              </a:ext>
            </a:extLst>
          </p:cNvPr>
          <p:cNvGrpSpPr/>
          <p:nvPr userDrawn="1"/>
        </p:nvGrpSpPr>
        <p:grpSpPr>
          <a:xfrm>
            <a:off x="2508775" y="1951860"/>
            <a:ext cx="6702838" cy="4192497"/>
            <a:chOff x="2691784" y="1805334"/>
            <a:chExt cx="3761071" cy="2501708"/>
          </a:xfrm>
        </p:grpSpPr>
        <p:sp>
          <p:nvSpPr>
            <p:cNvPr id="65" name="Google Shape;804;p63">
              <a:extLst>
                <a:ext uri="{FF2B5EF4-FFF2-40B4-BE49-F238E27FC236}">
                  <a16:creationId xmlns:a16="http://schemas.microsoft.com/office/drawing/2014/main" id="{F37010DA-DACC-0241-A1E4-2C33716380E5}"/>
                </a:ext>
              </a:extLst>
            </p:cNvPr>
            <p:cNvSpPr/>
            <p:nvPr/>
          </p:nvSpPr>
          <p:spPr>
            <a:xfrm>
              <a:off x="2691784" y="3762285"/>
              <a:ext cx="1916675" cy="544757"/>
            </a:xfrm>
            <a:custGeom>
              <a:avLst/>
              <a:gdLst/>
              <a:ahLst/>
              <a:cxnLst/>
              <a:rect l="l" t="t" r="r" b="b"/>
              <a:pathLst>
                <a:path w="128485" h="36518" extrusionOk="0">
                  <a:moveTo>
                    <a:pt x="2706" y="1"/>
                  </a:moveTo>
                  <a:lnTo>
                    <a:pt x="1" y="326"/>
                  </a:lnTo>
                  <a:cubicBezTo>
                    <a:pt x="1461" y="10577"/>
                    <a:pt x="6547" y="19612"/>
                    <a:pt x="13850" y="26130"/>
                  </a:cubicBezTo>
                  <a:cubicBezTo>
                    <a:pt x="21288" y="32568"/>
                    <a:pt x="30999" y="36517"/>
                    <a:pt x="41575" y="36517"/>
                  </a:cubicBezTo>
                  <a:lnTo>
                    <a:pt x="128484" y="36517"/>
                  </a:lnTo>
                  <a:lnTo>
                    <a:pt x="128484" y="33812"/>
                  </a:lnTo>
                  <a:lnTo>
                    <a:pt x="41575" y="33812"/>
                  </a:lnTo>
                  <a:cubicBezTo>
                    <a:pt x="31675" y="33812"/>
                    <a:pt x="22641" y="30188"/>
                    <a:pt x="15662" y="24102"/>
                  </a:cubicBezTo>
                  <a:cubicBezTo>
                    <a:pt x="8792" y="18016"/>
                    <a:pt x="4058" y="9468"/>
                    <a:pt x="2706" y="1"/>
                  </a:cubicBez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  <p:sp>
          <p:nvSpPr>
            <p:cNvPr id="66" name="Google Shape;805;p63">
              <a:extLst>
                <a:ext uri="{FF2B5EF4-FFF2-40B4-BE49-F238E27FC236}">
                  <a16:creationId xmlns:a16="http://schemas.microsoft.com/office/drawing/2014/main" id="{B96A45F5-ACD7-1D4B-AC68-B6F7003F3780}"/>
                </a:ext>
              </a:extLst>
            </p:cNvPr>
            <p:cNvSpPr/>
            <p:nvPr/>
          </p:nvSpPr>
          <p:spPr>
            <a:xfrm>
              <a:off x="2695021" y="3035999"/>
              <a:ext cx="966770" cy="529407"/>
            </a:xfrm>
            <a:custGeom>
              <a:avLst/>
              <a:gdLst/>
              <a:ahLst/>
              <a:cxnLst/>
              <a:rect l="l" t="t" r="r" b="b"/>
              <a:pathLst>
                <a:path w="50609" h="35489" extrusionOk="0">
                  <a:moveTo>
                    <a:pt x="41358" y="0"/>
                  </a:moveTo>
                  <a:cubicBezTo>
                    <a:pt x="30998" y="0"/>
                    <a:pt x="21423" y="3814"/>
                    <a:pt x="14093" y="10144"/>
                  </a:cubicBezTo>
                  <a:cubicBezTo>
                    <a:pt x="6762" y="16338"/>
                    <a:pt x="1596" y="25129"/>
                    <a:pt x="0" y="35029"/>
                  </a:cubicBezTo>
                  <a:lnTo>
                    <a:pt x="2597" y="35489"/>
                  </a:lnTo>
                  <a:cubicBezTo>
                    <a:pt x="4166" y="26238"/>
                    <a:pt x="9034" y="18015"/>
                    <a:pt x="15905" y="12173"/>
                  </a:cubicBezTo>
                  <a:cubicBezTo>
                    <a:pt x="22775" y="6303"/>
                    <a:pt x="31675" y="2705"/>
                    <a:pt x="41358" y="2705"/>
                  </a:cubicBezTo>
                  <a:lnTo>
                    <a:pt x="50609" y="2705"/>
                  </a:lnTo>
                  <a:lnTo>
                    <a:pt x="50609" y="0"/>
                  </a:ln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  <p:sp>
          <p:nvSpPr>
            <p:cNvPr id="67" name="Google Shape;806;p63">
              <a:extLst>
                <a:ext uri="{FF2B5EF4-FFF2-40B4-BE49-F238E27FC236}">
                  <a16:creationId xmlns:a16="http://schemas.microsoft.com/office/drawing/2014/main" id="{FEEEE3DB-E38B-ED40-B65C-36D3923E8066}"/>
                </a:ext>
              </a:extLst>
            </p:cNvPr>
            <p:cNvSpPr/>
            <p:nvPr/>
          </p:nvSpPr>
          <p:spPr>
            <a:xfrm>
              <a:off x="3661791" y="2531620"/>
              <a:ext cx="2791064" cy="544757"/>
            </a:xfrm>
            <a:custGeom>
              <a:avLst/>
              <a:gdLst/>
              <a:ahLst/>
              <a:cxnLst/>
              <a:rect l="l" t="t" r="r" b="b"/>
              <a:pathLst>
                <a:path w="187100" h="36518" extrusionOk="0">
                  <a:moveTo>
                    <a:pt x="184395" y="1"/>
                  </a:moveTo>
                  <a:cubicBezTo>
                    <a:pt x="183150" y="9468"/>
                    <a:pt x="178309" y="17908"/>
                    <a:pt x="171438" y="23994"/>
                  </a:cubicBezTo>
                  <a:cubicBezTo>
                    <a:pt x="164432" y="30080"/>
                    <a:pt x="155425" y="33812"/>
                    <a:pt x="145498" y="33812"/>
                  </a:cubicBezTo>
                  <a:lnTo>
                    <a:pt x="1" y="33812"/>
                  </a:lnTo>
                  <a:lnTo>
                    <a:pt x="1" y="36517"/>
                  </a:lnTo>
                  <a:lnTo>
                    <a:pt x="145498" y="36517"/>
                  </a:lnTo>
                  <a:cubicBezTo>
                    <a:pt x="156101" y="36517"/>
                    <a:pt x="165785" y="32568"/>
                    <a:pt x="173223" y="26022"/>
                  </a:cubicBezTo>
                  <a:cubicBezTo>
                    <a:pt x="180554" y="19612"/>
                    <a:pt x="185747" y="10469"/>
                    <a:pt x="187100" y="326"/>
                  </a:cubicBezTo>
                  <a:lnTo>
                    <a:pt x="184395" y="1"/>
                  </a:ln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  <p:sp>
          <p:nvSpPr>
            <p:cNvPr id="68" name="Google Shape;807;p63">
              <a:extLst>
                <a:ext uri="{FF2B5EF4-FFF2-40B4-BE49-F238E27FC236}">
                  <a16:creationId xmlns:a16="http://schemas.microsoft.com/office/drawing/2014/main" id="{AD88FEB1-55C7-FD4F-8DD9-637569D3A944}"/>
                </a:ext>
              </a:extLst>
            </p:cNvPr>
            <p:cNvSpPr/>
            <p:nvPr/>
          </p:nvSpPr>
          <p:spPr>
            <a:xfrm>
              <a:off x="5153124" y="1805334"/>
              <a:ext cx="1294451" cy="512461"/>
            </a:xfrm>
            <a:custGeom>
              <a:avLst/>
              <a:gdLst/>
              <a:ahLst/>
              <a:cxnLst/>
              <a:rect l="l" t="t" r="r" b="b"/>
              <a:pathLst>
                <a:path w="86774" h="34353" extrusionOk="0">
                  <a:moveTo>
                    <a:pt x="0" y="0"/>
                  </a:moveTo>
                  <a:lnTo>
                    <a:pt x="0" y="2705"/>
                  </a:lnTo>
                  <a:lnTo>
                    <a:pt x="45524" y="2705"/>
                  </a:lnTo>
                  <a:cubicBezTo>
                    <a:pt x="54991" y="2705"/>
                    <a:pt x="63674" y="6195"/>
                    <a:pt x="70545" y="11821"/>
                  </a:cubicBezTo>
                  <a:cubicBezTo>
                    <a:pt x="77415" y="17582"/>
                    <a:pt x="82284" y="25454"/>
                    <a:pt x="84177" y="34353"/>
                  </a:cubicBezTo>
                  <a:lnTo>
                    <a:pt x="86774" y="33920"/>
                  </a:lnTo>
                  <a:cubicBezTo>
                    <a:pt x="84854" y="24345"/>
                    <a:pt x="79579" y="15878"/>
                    <a:pt x="72249" y="9792"/>
                  </a:cubicBezTo>
                  <a:cubicBezTo>
                    <a:pt x="65027" y="3706"/>
                    <a:pt x="55668" y="0"/>
                    <a:pt x="45524" y="0"/>
                  </a:cubicBez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  <p:sp>
          <p:nvSpPr>
            <p:cNvPr id="69" name="Google Shape;808;p63">
              <a:extLst>
                <a:ext uri="{FF2B5EF4-FFF2-40B4-BE49-F238E27FC236}">
                  <a16:creationId xmlns:a16="http://schemas.microsoft.com/office/drawing/2014/main" id="{C452379E-8130-5B40-9805-F61A815F2BA5}"/>
                </a:ext>
              </a:extLst>
            </p:cNvPr>
            <p:cNvSpPr/>
            <p:nvPr/>
          </p:nvSpPr>
          <p:spPr>
            <a:xfrm>
              <a:off x="2785807" y="1805334"/>
              <a:ext cx="2143839" cy="40367"/>
            </a:xfrm>
            <a:custGeom>
              <a:avLst/>
              <a:gdLst/>
              <a:ahLst/>
              <a:cxnLst/>
              <a:rect l="l" t="t" r="r" b="b"/>
              <a:pathLst>
                <a:path w="143713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43712" y="2705"/>
                  </a:lnTo>
                  <a:lnTo>
                    <a:pt x="143712" y="0"/>
                  </a:ln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  <p:sp>
          <p:nvSpPr>
            <p:cNvPr id="70" name="Google Shape;809;p63">
              <a:extLst>
                <a:ext uri="{FF2B5EF4-FFF2-40B4-BE49-F238E27FC236}">
                  <a16:creationId xmlns:a16="http://schemas.microsoft.com/office/drawing/2014/main" id="{6F32B457-493A-AD4E-BD23-8F5F81556E01}"/>
                </a:ext>
              </a:extLst>
            </p:cNvPr>
            <p:cNvSpPr/>
            <p:nvPr/>
          </p:nvSpPr>
          <p:spPr>
            <a:xfrm>
              <a:off x="5447728" y="4266675"/>
              <a:ext cx="932050" cy="40353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</a:endParaRPr>
            </a:p>
          </p:txBody>
        </p:sp>
        <p:sp>
          <p:nvSpPr>
            <p:cNvPr id="71" name="Google Shape;803;p63">
              <a:extLst>
                <a:ext uri="{FF2B5EF4-FFF2-40B4-BE49-F238E27FC236}">
                  <a16:creationId xmlns:a16="http://schemas.microsoft.com/office/drawing/2014/main" id="{C127AD3F-A9D5-934B-8118-1417DBD1885B}"/>
                </a:ext>
              </a:extLst>
            </p:cNvPr>
            <p:cNvSpPr/>
            <p:nvPr/>
          </p:nvSpPr>
          <p:spPr>
            <a:xfrm>
              <a:off x="4309623" y="4266675"/>
              <a:ext cx="932050" cy="40353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0F3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</a:endParaRPr>
            </a:p>
          </p:txBody>
        </p:sp>
      </p:grpSp>
      <p:sp>
        <p:nvSpPr>
          <p:cNvPr id="72" name="Google Shape;794;p63">
            <a:extLst>
              <a:ext uri="{FF2B5EF4-FFF2-40B4-BE49-F238E27FC236}">
                <a16:creationId xmlns:a16="http://schemas.microsoft.com/office/drawing/2014/main" id="{42BB94F9-EE7B-224C-9C81-2A4337F718E3}"/>
              </a:ext>
            </a:extLst>
          </p:cNvPr>
          <p:cNvSpPr/>
          <p:nvPr userDrawn="1"/>
        </p:nvSpPr>
        <p:spPr>
          <a:xfrm rot="5400000">
            <a:off x="8775214" y="2630679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F3A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solidFill>
                <a:srgbClr val="0F3A45"/>
              </a:solidFill>
            </a:endParaRPr>
          </a:p>
        </p:txBody>
      </p:sp>
      <p:sp>
        <p:nvSpPr>
          <p:cNvPr id="73" name="Google Shape;792;p63">
            <a:extLst>
              <a:ext uri="{FF2B5EF4-FFF2-40B4-BE49-F238E27FC236}">
                <a16:creationId xmlns:a16="http://schemas.microsoft.com/office/drawing/2014/main" id="{62B4E923-F520-454B-B8FF-1711748AFEB3}"/>
              </a:ext>
            </a:extLst>
          </p:cNvPr>
          <p:cNvSpPr/>
          <p:nvPr userDrawn="1"/>
        </p:nvSpPr>
        <p:spPr>
          <a:xfrm rot="5400000">
            <a:off x="6250514" y="1616727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F3A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solidFill>
                <a:srgbClr val="0F3A45"/>
              </a:solidFill>
            </a:endParaRPr>
          </a:p>
        </p:txBody>
      </p:sp>
      <p:sp>
        <p:nvSpPr>
          <p:cNvPr id="74" name="Google Shape;797;p63">
            <a:extLst>
              <a:ext uri="{FF2B5EF4-FFF2-40B4-BE49-F238E27FC236}">
                <a16:creationId xmlns:a16="http://schemas.microsoft.com/office/drawing/2014/main" id="{D7B5980B-E784-F04B-A4A0-8540CE27FBD5}"/>
              </a:ext>
            </a:extLst>
          </p:cNvPr>
          <p:cNvSpPr/>
          <p:nvPr userDrawn="1"/>
        </p:nvSpPr>
        <p:spPr>
          <a:xfrm rot="5400000">
            <a:off x="3880049" y="3685678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F3A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solidFill>
                <a:srgbClr val="0F3A45"/>
              </a:solidFill>
            </a:endParaRPr>
          </a:p>
        </p:txBody>
      </p:sp>
      <p:sp>
        <p:nvSpPr>
          <p:cNvPr id="75" name="Google Shape;796;p63">
            <a:extLst>
              <a:ext uri="{FF2B5EF4-FFF2-40B4-BE49-F238E27FC236}">
                <a16:creationId xmlns:a16="http://schemas.microsoft.com/office/drawing/2014/main" id="{746006DC-A089-7E41-AA44-7F7C5BD1F3C7}"/>
              </a:ext>
            </a:extLst>
          </p:cNvPr>
          <p:cNvSpPr/>
          <p:nvPr userDrawn="1"/>
        </p:nvSpPr>
        <p:spPr>
          <a:xfrm rot="5400000">
            <a:off x="2226678" y="4729336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F3A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olidFill>
                <a:srgbClr val="0F3A45"/>
              </a:solidFill>
            </a:endParaRPr>
          </a:p>
        </p:txBody>
      </p:sp>
      <p:sp>
        <p:nvSpPr>
          <p:cNvPr id="76" name="Google Shape;795;p63">
            <a:extLst>
              <a:ext uri="{FF2B5EF4-FFF2-40B4-BE49-F238E27FC236}">
                <a16:creationId xmlns:a16="http://schemas.microsoft.com/office/drawing/2014/main" id="{08FCFB5A-B901-9449-9D89-E894AFD771C1}"/>
              </a:ext>
            </a:extLst>
          </p:cNvPr>
          <p:cNvSpPr/>
          <p:nvPr userDrawn="1"/>
        </p:nvSpPr>
        <p:spPr>
          <a:xfrm rot="5400000">
            <a:off x="6767796" y="5700375"/>
            <a:ext cx="853977" cy="74021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7"/>
                </a:lnTo>
                <a:lnTo>
                  <a:pt x="7959" y="27693"/>
                </a:lnTo>
                <a:lnTo>
                  <a:pt x="23991" y="27693"/>
                </a:lnTo>
                <a:lnTo>
                  <a:pt x="31949" y="13847"/>
                </a:lnTo>
                <a:lnTo>
                  <a:pt x="23991" y="1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F3A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dirty="0">
              <a:solidFill>
                <a:srgbClr val="0F3A45"/>
              </a:solidFill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5D6B04FF-1D4A-9443-B92B-4B71D1DFA5D0}"/>
              </a:ext>
            </a:extLst>
          </p:cNvPr>
          <p:cNvSpPr txBox="1">
            <a:spLocks/>
          </p:cNvSpPr>
          <p:nvPr userDrawn="1"/>
        </p:nvSpPr>
        <p:spPr>
          <a:xfrm>
            <a:off x="609600" y="436350"/>
            <a:ext cx="3632200" cy="507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0F3A45"/>
                </a:solidFill>
              </a:rPr>
              <a:t>Timeline</a:t>
            </a:r>
          </a:p>
        </p:txBody>
      </p:sp>
      <p:cxnSp>
        <p:nvCxnSpPr>
          <p:cNvPr id="78" name="Straight Connector 1">
            <a:extLst>
              <a:ext uri="{FF2B5EF4-FFF2-40B4-BE49-F238E27FC236}">
                <a16:creationId xmlns:a16="http://schemas.microsoft.com/office/drawing/2014/main" id="{5B6E55C3-9FCA-8F4C-AF1A-C6F60071F5FD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780;p63">
            <a:extLst>
              <a:ext uri="{FF2B5EF4-FFF2-40B4-BE49-F238E27FC236}">
                <a16:creationId xmlns:a16="http://schemas.microsoft.com/office/drawing/2014/main" id="{0ABCCCA3-75A4-AC4C-8B27-4C3BFA73F1CA}"/>
              </a:ext>
            </a:extLst>
          </p:cNvPr>
          <p:cNvSpPr txBox="1">
            <a:spLocks/>
          </p:cNvSpPr>
          <p:nvPr userDrawn="1"/>
        </p:nvSpPr>
        <p:spPr>
          <a:xfrm>
            <a:off x="5597020" y="548680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rgbClr val="0F3A45"/>
                </a:solidFill>
              </a:rPr>
              <a:t>STEP 1</a:t>
            </a:r>
          </a:p>
        </p:txBody>
      </p:sp>
      <p:sp>
        <p:nvSpPr>
          <p:cNvPr id="80" name="Google Shape;781;p63">
            <a:extLst>
              <a:ext uri="{FF2B5EF4-FFF2-40B4-BE49-F238E27FC236}">
                <a16:creationId xmlns:a16="http://schemas.microsoft.com/office/drawing/2014/main" id="{88745A72-F716-C541-A9B8-800A2EA48D09}"/>
              </a:ext>
            </a:extLst>
          </p:cNvPr>
          <p:cNvSpPr txBox="1">
            <a:spLocks/>
          </p:cNvSpPr>
          <p:nvPr userDrawn="1"/>
        </p:nvSpPr>
        <p:spPr>
          <a:xfrm>
            <a:off x="5361115" y="753528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rgbClr val="0F3A45"/>
                </a:solidFill>
              </a:rPr>
              <a:t>Short </a:t>
            </a:r>
            <a:r>
              <a:rPr lang="es-ES" sz="1333" dirty="0" err="1">
                <a:solidFill>
                  <a:srgbClr val="0F3A45"/>
                </a:solidFill>
              </a:rPr>
              <a:t>description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  <a:r>
              <a:rPr lang="es-ES" sz="1333" dirty="0" err="1">
                <a:solidFill>
                  <a:srgbClr val="0F3A45"/>
                </a:solidFill>
              </a:rPr>
              <a:t>here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</a:p>
        </p:txBody>
      </p:sp>
      <p:sp>
        <p:nvSpPr>
          <p:cNvPr id="81" name="Google Shape;780;p63">
            <a:extLst>
              <a:ext uri="{FF2B5EF4-FFF2-40B4-BE49-F238E27FC236}">
                <a16:creationId xmlns:a16="http://schemas.microsoft.com/office/drawing/2014/main" id="{D280DC77-9FB1-2649-9EAD-65A800B3974F}"/>
              </a:ext>
            </a:extLst>
          </p:cNvPr>
          <p:cNvSpPr txBox="1">
            <a:spLocks/>
          </p:cNvSpPr>
          <p:nvPr userDrawn="1"/>
        </p:nvSpPr>
        <p:spPr>
          <a:xfrm>
            <a:off x="6368593" y="2603295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rgbClr val="0F3A45"/>
                </a:solidFill>
              </a:rPr>
              <a:t>STEP 2</a:t>
            </a:r>
          </a:p>
        </p:txBody>
      </p:sp>
      <p:sp>
        <p:nvSpPr>
          <p:cNvPr id="82" name="Google Shape;781;p63">
            <a:extLst>
              <a:ext uri="{FF2B5EF4-FFF2-40B4-BE49-F238E27FC236}">
                <a16:creationId xmlns:a16="http://schemas.microsoft.com/office/drawing/2014/main" id="{4890EC12-5B92-1B40-B047-CB61B3CFE232}"/>
              </a:ext>
            </a:extLst>
          </p:cNvPr>
          <p:cNvSpPr txBox="1">
            <a:spLocks/>
          </p:cNvSpPr>
          <p:nvPr userDrawn="1"/>
        </p:nvSpPr>
        <p:spPr>
          <a:xfrm>
            <a:off x="6204696" y="2841760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rgbClr val="0F3A45"/>
                </a:solidFill>
              </a:rPr>
              <a:t>Short </a:t>
            </a:r>
            <a:r>
              <a:rPr lang="es-ES" sz="1333" dirty="0" err="1">
                <a:solidFill>
                  <a:srgbClr val="0F3A45"/>
                </a:solidFill>
              </a:rPr>
              <a:t>description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  <a:r>
              <a:rPr lang="es-ES" sz="1333" dirty="0" err="1">
                <a:solidFill>
                  <a:srgbClr val="0F3A45"/>
                </a:solidFill>
              </a:rPr>
              <a:t>here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</a:p>
        </p:txBody>
      </p:sp>
      <p:sp>
        <p:nvSpPr>
          <p:cNvPr id="83" name="Google Shape;780;p63">
            <a:extLst>
              <a:ext uri="{FF2B5EF4-FFF2-40B4-BE49-F238E27FC236}">
                <a16:creationId xmlns:a16="http://schemas.microsoft.com/office/drawing/2014/main" id="{42F7D9C3-AE80-7B43-887F-7CB5F1739BF1}"/>
              </a:ext>
            </a:extLst>
          </p:cNvPr>
          <p:cNvSpPr txBox="1">
            <a:spLocks/>
          </p:cNvSpPr>
          <p:nvPr userDrawn="1"/>
        </p:nvSpPr>
        <p:spPr>
          <a:xfrm>
            <a:off x="3277325" y="2563602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rgbClr val="0F3A45"/>
                </a:solidFill>
              </a:rPr>
              <a:t>STEP 3</a:t>
            </a:r>
          </a:p>
        </p:txBody>
      </p:sp>
      <p:sp>
        <p:nvSpPr>
          <p:cNvPr id="84" name="Google Shape;781;p63">
            <a:extLst>
              <a:ext uri="{FF2B5EF4-FFF2-40B4-BE49-F238E27FC236}">
                <a16:creationId xmlns:a16="http://schemas.microsoft.com/office/drawing/2014/main" id="{55387885-A2C9-3146-9CC8-F583D1D4B332}"/>
              </a:ext>
            </a:extLst>
          </p:cNvPr>
          <p:cNvSpPr txBox="1">
            <a:spLocks/>
          </p:cNvSpPr>
          <p:nvPr userDrawn="1"/>
        </p:nvSpPr>
        <p:spPr>
          <a:xfrm>
            <a:off x="3012830" y="2803400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rgbClr val="0F3A45"/>
                </a:solidFill>
              </a:rPr>
              <a:t>Short </a:t>
            </a:r>
            <a:r>
              <a:rPr lang="es-ES" sz="1333" dirty="0" err="1">
                <a:solidFill>
                  <a:srgbClr val="0F3A45"/>
                </a:solidFill>
              </a:rPr>
              <a:t>description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  <a:r>
              <a:rPr lang="es-ES" sz="1333" dirty="0" err="1">
                <a:solidFill>
                  <a:srgbClr val="0F3A45"/>
                </a:solidFill>
              </a:rPr>
              <a:t>here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</a:p>
        </p:txBody>
      </p:sp>
      <p:sp>
        <p:nvSpPr>
          <p:cNvPr id="85" name="Google Shape;780;p63">
            <a:extLst>
              <a:ext uri="{FF2B5EF4-FFF2-40B4-BE49-F238E27FC236}">
                <a16:creationId xmlns:a16="http://schemas.microsoft.com/office/drawing/2014/main" id="{6373A296-0ED2-D74A-A68C-DBFD0ECF234C}"/>
              </a:ext>
            </a:extLst>
          </p:cNvPr>
          <p:cNvSpPr txBox="1">
            <a:spLocks/>
          </p:cNvSpPr>
          <p:nvPr userDrawn="1"/>
        </p:nvSpPr>
        <p:spPr>
          <a:xfrm>
            <a:off x="3138465" y="4797152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rgbClr val="0F3A45"/>
                </a:solidFill>
              </a:rPr>
              <a:t>STEP 4</a:t>
            </a:r>
          </a:p>
        </p:txBody>
      </p:sp>
      <p:sp>
        <p:nvSpPr>
          <p:cNvPr id="86" name="Google Shape;781;p63">
            <a:extLst>
              <a:ext uri="{FF2B5EF4-FFF2-40B4-BE49-F238E27FC236}">
                <a16:creationId xmlns:a16="http://schemas.microsoft.com/office/drawing/2014/main" id="{C258260D-893B-AD44-9E44-B10ECAB1EAA8}"/>
              </a:ext>
            </a:extLst>
          </p:cNvPr>
          <p:cNvSpPr txBox="1">
            <a:spLocks/>
          </p:cNvSpPr>
          <p:nvPr userDrawn="1"/>
        </p:nvSpPr>
        <p:spPr>
          <a:xfrm>
            <a:off x="2964336" y="5004145"/>
            <a:ext cx="2555600" cy="6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rgbClr val="0F3A45"/>
                </a:solidFill>
              </a:rPr>
              <a:t>Short </a:t>
            </a:r>
            <a:r>
              <a:rPr lang="es-ES" sz="1333" dirty="0" err="1">
                <a:solidFill>
                  <a:srgbClr val="0F3A45"/>
                </a:solidFill>
              </a:rPr>
              <a:t>description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  <a:r>
              <a:rPr lang="es-ES" sz="1333" dirty="0" err="1">
                <a:solidFill>
                  <a:srgbClr val="0F3A45"/>
                </a:solidFill>
              </a:rPr>
              <a:t>here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</a:p>
        </p:txBody>
      </p:sp>
      <p:sp>
        <p:nvSpPr>
          <p:cNvPr id="87" name="Google Shape;780;p63">
            <a:extLst>
              <a:ext uri="{FF2B5EF4-FFF2-40B4-BE49-F238E27FC236}">
                <a16:creationId xmlns:a16="http://schemas.microsoft.com/office/drawing/2014/main" id="{BDD4F051-ED52-5145-BF50-6449E8CC8578}"/>
              </a:ext>
            </a:extLst>
          </p:cNvPr>
          <p:cNvSpPr txBox="1">
            <a:spLocks/>
          </p:cNvSpPr>
          <p:nvPr userDrawn="1"/>
        </p:nvSpPr>
        <p:spPr>
          <a:xfrm>
            <a:off x="6065014" y="4581463"/>
            <a:ext cx="2319695" cy="39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rgbClr val="0F3A45"/>
                </a:solidFill>
              </a:rPr>
              <a:t>STEP 5</a:t>
            </a:r>
          </a:p>
        </p:txBody>
      </p:sp>
      <p:sp>
        <p:nvSpPr>
          <p:cNvPr id="88" name="Google Shape;781;p63">
            <a:extLst>
              <a:ext uri="{FF2B5EF4-FFF2-40B4-BE49-F238E27FC236}">
                <a16:creationId xmlns:a16="http://schemas.microsoft.com/office/drawing/2014/main" id="{A746ED9A-2715-294B-AE71-9C509676B656}"/>
              </a:ext>
            </a:extLst>
          </p:cNvPr>
          <p:cNvSpPr txBox="1">
            <a:spLocks/>
          </p:cNvSpPr>
          <p:nvPr userDrawn="1"/>
        </p:nvSpPr>
        <p:spPr>
          <a:xfrm>
            <a:off x="5916664" y="4769730"/>
            <a:ext cx="2555600" cy="4594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r>
              <a:rPr lang="es-ES" sz="1333" dirty="0">
                <a:solidFill>
                  <a:srgbClr val="0F3A45"/>
                </a:solidFill>
              </a:rPr>
              <a:t>Short </a:t>
            </a:r>
            <a:r>
              <a:rPr lang="es-ES" sz="1333" dirty="0" err="1">
                <a:solidFill>
                  <a:srgbClr val="0F3A45"/>
                </a:solidFill>
              </a:rPr>
              <a:t>description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  <a:r>
              <a:rPr lang="es-ES" sz="1333" dirty="0" err="1">
                <a:solidFill>
                  <a:srgbClr val="0F3A45"/>
                </a:solidFill>
              </a:rPr>
              <a:t>here</a:t>
            </a:r>
            <a:r>
              <a:rPr lang="es-ES" sz="1333" dirty="0">
                <a:solidFill>
                  <a:srgbClr val="0F3A45"/>
                </a:solidFill>
              </a:rPr>
              <a:t>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EF8AAE-9D86-ED46-823E-46C0E23A3037}"/>
              </a:ext>
            </a:extLst>
          </p:cNvPr>
          <p:cNvSpPr txBox="1"/>
          <p:nvPr userDrawn="1"/>
        </p:nvSpPr>
        <p:spPr>
          <a:xfrm>
            <a:off x="8523816" y="4238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0F3A45"/>
              </a:solidFill>
            </a:endParaRPr>
          </a:p>
        </p:txBody>
      </p:sp>
      <p:grpSp>
        <p:nvGrpSpPr>
          <p:cNvPr id="90" name="Google Shape;5042;p74">
            <a:extLst>
              <a:ext uri="{FF2B5EF4-FFF2-40B4-BE49-F238E27FC236}">
                <a16:creationId xmlns:a16="http://schemas.microsoft.com/office/drawing/2014/main" id="{A086F441-BD29-1B4E-A6DB-0C10A1350921}"/>
              </a:ext>
            </a:extLst>
          </p:cNvPr>
          <p:cNvGrpSpPr/>
          <p:nvPr userDrawn="1"/>
        </p:nvGrpSpPr>
        <p:grpSpPr>
          <a:xfrm>
            <a:off x="6438243" y="1667160"/>
            <a:ext cx="521853" cy="553656"/>
            <a:chOff x="-64406125" y="3362225"/>
            <a:chExt cx="318225" cy="314800"/>
          </a:xfrm>
          <a:solidFill>
            <a:srgbClr val="FF9900"/>
          </a:solidFill>
        </p:grpSpPr>
        <p:sp>
          <p:nvSpPr>
            <p:cNvPr id="91" name="Google Shape;5043;p74">
              <a:extLst>
                <a:ext uri="{FF2B5EF4-FFF2-40B4-BE49-F238E27FC236}">
                  <a16:creationId xmlns:a16="http://schemas.microsoft.com/office/drawing/2014/main" id="{F6C5D2F0-AE9D-C645-84BF-0584CBBA496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92" name="Google Shape;5044;p74">
              <a:extLst>
                <a:ext uri="{FF2B5EF4-FFF2-40B4-BE49-F238E27FC236}">
                  <a16:creationId xmlns:a16="http://schemas.microsoft.com/office/drawing/2014/main" id="{A444DFCF-0CEC-3848-8CE0-966BB3E596E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</p:grpSp>
      <p:sp>
        <p:nvSpPr>
          <p:cNvPr id="93" name="Google Shape;4777;p74">
            <a:extLst>
              <a:ext uri="{FF2B5EF4-FFF2-40B4-BE49-F238E27FC236}">
                <a16:creationId xmlns:a16="http://schemas.microsoft.com/office/drawing/2014/main" id="{15D4A1F5-A8AA-7E45-B8DB-A8672CAFD123}"/>
              </a:ext>
            </a:extLst>
          </p:cNvPr>
          <p:cNvSpPr/>
          <p:nvPr userDrawn="1"/>
        </p:nvSpPr>
        <p:spPr>
          <a:xfrm>
            <a:off x="8917207" y="2706031"/>
            <a:ext cx="561939" cy="58697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rgbClr val="0F3A45"/>
              </a:solidFill>
            </a:endParaRPr>
          </a:p>
        </p:txBody>
      </p:sp>
      <p:grpSp>
        <p:nvGrpSpPr>
          <p:cNvPr id="94" name="Google Shape;6029;p76">
            <a:extLst>
              <a:ext uri="{FF2B5EF4-FFF2-40B4-BE49-F238E27FC236}">
                <a16:creationId xmlns:a16="http://schemas.microsoft.com/office/drawing/2014/main" id="{DA459B28-6E19-0C44-89A8-96F0464AD04C}"/>
              </a:ext>
            </a:extLst>
          </p:cNvPr>
          <p:cNvGrpSpPr/>
          <p:nvPr userDrawn="1"/>
        </p:nvGrpSpPr>
        <p:grpSpPr>
          <a:xfrm>
            <a:off x="4108493" y="3750050"/>
            <a:ext cx="476435" cy="566081"/>
            <a:chOff x="-48233050" y="3569725"/>
            <a:chExt cx="252050" cy="299475"/>
          </a:xfrm>
          <a:solidFill>
            <a:srgbClr val="FF9900"/>
          </a:solidFill>
        </p:grpSpPr>
        <p:sp>
          <p:nvSpPr>
            <p:cNvPr id="95" name="Google Shape;6030;p76">
              <a:extLst>
                <a:ext uri="{FF2B5EF4-FFF2-40B4-BE49-F238E27FC236}">
                  <a16:creationId xmlns:a16="http://schemas.microsoft.com/office/drawing/2014/main" id="{9447884B-B2DA-FB4A-8B3F-CFD07BB15B4A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 dirty="0">
                <a:solidFill>
                  <a:srgbClr val="0F3A45"/>
                </a:solidFill>
              </a:endParaRPr>
            </a:p>
          </p:txBody>
        </p:sp>
        <p:sp>
          <p:nvSpPr>
            <p:cNvPr id="96" name="Google Shape;6031;p76">
              <a:extLst>
                <a:ext uri="{FF2B5EF4-FFF2-40B4-BE49-F238E27FC236}">
                  <a16:creationId xmlns:a16="http://schemas.microsoft.com/office/drawing/2014/main" id="{55118878-7871-1E44-8E23-F53E1BA6444C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97" name="Google Shape;6032;p76">
              <a:extLst>
                <a:ext uri="{FF2B5EF4-FFF2-40B4-BE49-F238E27FC236}">
                  <a16:creationId xmlns:a16="http://schemas.microsoft.com/office/drawing/2014/main" id="{56C89837-D6D3-F046-91D5-A5073829DD9C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</p:grpSp>
      <p:sp>
        <p:nvSpPr>
          <p:cNvPr id="98" name="Google Shape;5141;p74">
            <a:extLst>
              <a:ext uri="{FF2B5EF4-FFF2-40B4-BE49-F238E27FC236}">
                <a16:creationId xmlns:a16="http://schemas.microsoft.com/office/drawing/2014/main" id="{52AE018E-C071-D546-B0C3-667348A813C9}"/>
              </a:ext>
            </a:extLst>
          </p:cNvPr>
          <p:cNvSpPr/>
          <p:nvPr userDrawn="1"/>
        </p:nvSpPr>
        <p:spPr>
          <a:xfrm>
            <a:off x="2383024" y="4831265"/>
            <a:ext cx="544624" cy="516676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>
              <a:solidFill>
                <a:srgbClr val="0F3A45"/>
              </a:solidFill>
            </a:endParaRPr>
          </a:p>
        </p:txBody>
      </p:sp>
      <p:grpSp>
        <p:nvGrpSpPr>
          <p:cNvPr id="99" name="Google Shape;6200;p76">
            <a:extLst>
              <a:ext uri="{FF2B5EF4-FFF2-40B4-BE49-F238E27FC236}">
                <a16:creationId xmlns:a16="http://schemas.microsoft.com/office/drawing/2014/main" id="{93F58818-00BB-C343-8701-B85A176A0E41}"/>
              </a:ext>
            </a:extLst>
          </p:cNvPr>
          <p:cNvGrpSpPr/>
          <p:nvPr userDrawn="1"/>
        </p:nvGrpSpPr>
        <p:grpSpPr>
          <a:xfrm>
            <a:off x="6978128" y="5833856"/>
            <a:ext cx="472976" cy="475464"/>
            <a:chOff x="-45673275" y="3937700"/>
            <a:chExt cx="299325" cy="300900"/>
          </a:xfrm>
          <a:solidFill>
            <a:srgbClr val="FF9900"/>
          </a:solidFill>
        </p:grpSpPr>
        <p:sp>
          <p:nvSpPr>
            <p:cNvPr id="100" name="Google Shape;6201;p76">
              <a:extLst>
                <a:ext uri="{FF2B5EF4-FFF2-40B4-BE49-F238E27FC236}">
                  <a16:creationId xmlns:a16="http://schemas.microsoft.com/office/drawing/2014/main" id="{C8C15336-1AC0-A54C-BF44-24C54CFD03D6}"/>
                </a:ext>
              </a:extLst>
            </p:cNvPr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01" name="Google Shape;6202;p76">
              <a:extLst>
                <a:ext uri="{FF2B5EF4-FFF2-40B4-BE49-F238E27FC236}">
                  <a16:creationId xmlns:a16="http://schemas.microsoft.com/office/drawing/2014/main" id="{F5531C6B-73E5-8E4C-A431-82D891600D7D}"/>
                </a:ext>
              </a:extLst>
            </p:cNvPr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02" name="Google Shape;6203;p76">
              <a:extLst>
                <a:ext uri="{FF2B5EF4-FFF2-40B4-BE49-F238E27FC236}">
                  <a16:creationId xmlns:a16="http://schemas.microsoft.com/office/drawing/2014/main" id="{11179684-E1EE-354C-91F5-D30CA9CEB2C9}"/>
                </a:ext>
              </a:extLst>
            </p:cNvPr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03" name="Google Shape;6204;p76">
              <a:extLst>
                <a:ext uri="{FF2B5EF4-FFF2-40B4-BE49-F238E27FC236}">
                  <a16:creationId xmlns:a16="http://schemas.microsoft.com/office/drawing/2014/main" id="{E3F597B4-CDE7-6844-AB14-87E14AC11424}"/>
                </a:ext>
              </a:extLst>
            </p:cNvPr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04" name="Google Shape;6205;p76">
              <a:extLst>
                <a:ext uri="{FF2B5EF4-FFF2-40B4-BE49-F238E27FC236}">
                  <a16:creationId xmlns:a16="http://schemas.microsoft.com/office/drawing/2014/main" id="{17ECF9B7-166E-3243-B023-F6584C15BB30}"/>
                </a:ext>
              </a:extLst>
            </p:cNvPr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05" name="Google Shape;6206;p76">
              <a:extLst>
                <a:ext uri="{FF2B5EF4-FFF2-40B4-BE49-F238E27FC236}">
                  <a16:creationId xmlns:a16="http://schemas.microsoft.com/office/drawing/2014/main" id="{964E71DE-D74E-C749-BE05-37EFFEC82135}"/>
                </a:ext>
              </a:extLst>
            </p:cNvPr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9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elements dark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72900889-7865-3B43-8FFC-B35E3A648F1D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5FBB7D6-5450-6C4A-8609-9A15F4110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24D9D-2E42-AC43-AF91-DBFE57C6C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70433093-5E30-FC47-994D-EE457E92D6BF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A58AC4C-485C-7D42-AA3E-C65698EA8EFC}"/>
              </a:ext>
            </a:extLst>
          </p:cNvPr>
          <p:cNvSpPr txBox="1">
            <a:spLocks/>
          </p:cNvSpPr>
          <p:nvPr userDrawn="1"/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uk-UA" sz="1868" b="1" kern="1200" smtClean="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page</a:t>
            </a:r>
          </a:p>
          <a:p>
            <a:r>
              <a:rPr lang="en-US" dirty="0">
                <a:solidFill>
                  <a:schemeClr val="bg1"/>
                </a:solidFill>
              </a:rPr>
              <a:t>0</a:t>
            </a:r>
            <a:fld id="{37D409AB-2201-4E18-8A34-C31753AD9B06}" type="slidenum">
              <a:rPr smtClean="0">
                <a:solidFill>
                  <a:schemeClr val="bg1"/>
                </a:solidFill>
              </a:rPr>
              <a:pPr/>
              <a:t>‹nr.›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B94D4-55D7-9E4E-869A-3F7F5742B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grpSp>
        <p:nvGrpSpPr>
          <p:cNvPr id="56" name="Google Shape;413;p51">
            <a:extLst>
              <a:ext uri="{FF2B5EF4-FFF2-40B4-BE49-F238E27FC236}">
                <a16:creationId xmlns:a16="http://schemas.microsoft.com/office/drawing/2014/main" id="{C8ACC9DB-9368-D543-B811-6CF2B8E686C5}"/>
              </a:ext>
            </a:extLst>
          </p:cNvPr>
          <p:cNvGrpSpPr/>
          <p:nvPr userDrawn="1"/>
        </p:nvGrpSpPr>
        <p:grpSpPr>
          <a:xfrm>
            <a:off x="6384032" y="2026061"/>
            <a:ext cx="1774644" cy="1849910"/>
            <a:chOff x="4714005" y="1973175"/>
            <a:chExt cx="1095440" cy="1141900"/>
          </a:xfrm>
        </p:grpSpPr>
        <p:cxnSp>
          <p:nvCxnSpPr>
            <p:cNvPr id="57" name="Google Shape;418;p51">
              <a:extLst>
                <a:ext uri="{FF2B5EF4-FFF2-40B4-BE49-F238E27FC236}">
                  <a16:creationId xmlns:a16="http://schemas.microsoft.com/office/drawing/2014/main" id="{DB6E2263-F069-B642-9241-29B164C4042C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58" name="Google Shape;414;p51">
              <a:extLst>
                <a:ext uri="{FF2B5EF4-FFF2-40B4-BE49-F238E27FC236}">
                  <a16:creationId xmlns:a16="http://schemas.microsoft.com/office/drawing/2014/main" id="{7C351810-15E7-684F-87AE-5C98143A28C3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Google Shape;415;p51">
              <a:extLst>
                <a:ext uri="{FF2B5EF4-FFF2-40B4-BE49-F238E27FC236}">
                  <a16:creationId xmlns:a16="http://schemas.microsoft.com/office/drawing/2014/main" id="{62018499-9211-6E48-88B5-470224EA0C3F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Google Shape;416;p51">
              <a:extLst>
                <a:ext uri="{FF2B5EF4-FFF2-40B4-BE49-F238E27FC236}">
                  <a16:creationId xmlns:a16="http://schemas.microsoft.com/office/drawing/2014/main" id="{E571E440-9857-0F41-8168-5D45989B0392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741E9D03-2B32-6A4E-8226-BD8ACDACB875}"/>
              </a:ext>
            </a:extLst>
          </p:cNvPr>
          <p:cNvSpPr txBox="1">
            <a:spLocks/>
          </p:cNvSpPr>
          <p:nvPr userDrawn="1"/>
        </p:nvSpPr>
        <p:spPr>
          <a:xfrm>
            <a:off x="609600" y="436350"/>
            <a:ext cx="3632200" cy="507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</a:rPr>
              <a:t>Other elements</a:t>
            </a:r>
          </a:p>
        </p:txBody>
      </p:sp>
      <p:cxnSp>
        <p:nvCxnSpPr>
          <p:cNvPr id="62" name="Straight Connector 1">
            <a:extLst>
              <a:ext uri="{FF2B5EF4-FFF2-40B4-BE49-F238E27FC236}">
                <a16:creationId xmlns:a16="http://schemas.microsoft.com/office/drawing/2014/main" id="{907B2C0F-D35E-B047-B1E2-8B878056534E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4C3C5F4-C412-4142-B872-C1EE46D88F5C}"/>
              </a:ext>
            </a:extLst>
          </p:cNvPr>
          <p:cNvSpPr txBox="1"/>
          <p:nvPr userDrawn="1"/>
        </p:nvSpPr>
        <p:spPr>
          <a:xfrm>
            <a:off x="1417224" y="4460114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B7ADBA-112D-8D45-A7C6-7B760BBAC179}"/>
              </a:ext>
            </a:extLst>
          </p:cNvPr>
          <p:cNvSpPr txBox="1"/>
          <p:nvPr userDrawn="1"/>
        </p:nvSpPr>
        <p:spPr>
          <a:xfrm>
            <a:off x="3827926" y="4473484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CCE3FE-AA76-1746-8F64-2868734CE49E}"/>
              </a:ext>
            </a:extLst>
          </p:cNvPr>
          <p:cNvSpPr txBox="1"/>
          <p:nvPr userDrawn="1"/>
        </p:nvSpPr>
        <p:spPr>
          <a:xfrm>
            <a:off x="6241760" y="4473483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9997A4-70A0-1448-8FBA-F65A041DD259}"/>
              </a:ext>
            </a:extLst>
          </p:cNvPr>
          <p:cNvSpPr txBox="1"/>
          <p:nvPr userDrawn="1"/>
        </p:nvSpPr>
        <p:spPr>
          <a:xfrm>
            <a:off x="8673985" y="4473483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435A19-17BE-7D45-AF23-F4E3E51962BB}"/>
              </a:ext>
            </a:extLst>
          </p:cNvPr>
          <p:cNvSpPr txBox="1"/>
          <p:nvPr userDrawn="1"/>
        </p:nvSpPr>
        <p:spPr>
          <a:xfrm>
            <a:off x="1735194" y="3956195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TITLE ONE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39CFDB-FD1E-EF40-8031-B0CD01A2F509}"/>
              </a:ext>
            </a:extLst>
          </p:cNvPr>
          <p:cNvSpPr txBox="1"/>
          <p:nvPr userDrawn="1"/>
        </p:nvSpPr>
        <p:spPr>
          <a:xfrm>
            <a:off x="4171535" y="3952600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TITLE TWO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7B22C9-8EA0-B64A-BC94-968A8FC92672}"/>
              </a:ext>
            </a:extLst>
          </p:cNvPr>
          <p:cNvSpPr txBox="1"/>
          <p:nvPr userDrawn="1"/>
        </p:nvSpPr>
        <p:spPr>
          <a:xfrm>
            <a:off x="6449571" y="3954396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TITLE THREE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EDA3C2-05E7-A24C-8369-2833991CB2FA}"/>
              </a:ext>
            </a:extLst>
          </p:cNvPr>
          <p:cNvSpPr txBox="1"/>
          <p:nvPr userDrawn="1"/>
        </p:nvSpPr>
        <p:spPr>
          <a:xfrm>
            <a:off x="8955706" y="3952600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TITLE FOUR</a:t>
            </a:r>
          </a:p>
        </p:txBody>
      </p:sp>
      <p:grpSp>
        <p:nvGrpSpPr>
          <p:cNvPr id="71" name="Google Shape;413;p51">
            <a:extLst>
              <a:ext uri="{FF2B5EF4-FFF2-40B4-BE49-F238E27FC236}">
                <a16:creationId xmlns:a16="http://schemas.microsoft.com/office/drawing/2014/main" id="{0FFFD6B6-6442-704A-98C9-727768B6B103}"/>
              </a:ext>
            </a:extLst>
          </p:cNvPr>
          <p:cNvGrpSpPr/>
          <p:nvPr userDrawn="1"/>
        </p:nvGrpSpPr>
        <p:grpSpPr>
          <a:xfrm>
            <a:off x="8804232" y="2026061"/>
            <a:ext cx="1774644" cy="1849910"/>
            <a:chOff x="4714005" y="1973175"/>
            <a:chExt cx="1095440" cy="1141900"/>
          </a:xfrm>
        </p:grpSpPr>
        <p:cxnSp>
          <p:nvCxnSpPr>
            <p:cNvPr id="72" name="Google Shape;418;p51">
              <a:extLst>
                <a:ext uri="{FF2B5EF4-FFF2-40B4-BE49-F238E27FC236}">
                  <a16:creationId xmlns:a16="http://schemas.microsoft.com/office/drawing/2014/main" id="{504416F0-C934-7C44-B937-324A472CAB10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73" name="Google Shape;414;p51">
              <a:extLst>
                <a:ext uri="{FF2B5EF4-FFF2-40B4-BE49-F238E27FC236}">
                  <a16:creationId xmlns:a16="http://schemas.microsoft.com/office/drawing/2014/main" id="{1FED95B6-CFEB-6B44-801F-239CE54EB7E5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Google Shape;415;p51">
              <a:extLst>
                <a:ext uri="{FF2B5EF4-FFF2-40B4-BE49-F238E27FC236}">
                  <a16:creationId xmlns:a16="http://schemas.microsoft.com/office/drawing/2014/main" id="{FFF1758D-31B9-0F44-86AF-1C6EC297D219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Google Shape;416;p51">
              <a:extLst>
                <a:ext uri="{FF2B5EF4-FFF2-40B4-BE49-F238E27FC236}">
                  <a16:creationId xmlns:a16="http://schemas.microsoft.com/office/drawing/2014/main" id="{48A30D69-18FD-FD4E-BD3E-021130716A38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6" name="Google Shape;413;p51">
            <a:extLst>
              <a:ext uri="{FF2B5EF4-FFF2-40B4-BE49-F238E27FC236}">
                <a16:creationId xmlns:a16="http://schemas.microsoft.com/office/drawing/2014/main" id="{36135F85-211F-5940-82D9-9DEE8F0F37A4}"/>
              </a:ext>
            </a:extLst>
          </p:cNvPr>
          <p:cNvGrpSpPr/>
          <p:nvPr userDrawn="1"/>
        </p:nvGrpSpPr>
        <p:grpSpPr>
          <a:xfrm>
            <a:off x="1545048" y="2026061"/>
            <a:ext cx="1774644" cy="1849910"/>
            <a:chOff x="4714005" y="1973175"/>
            <a:chExt cx="1095440" cy="1141900"/>
          </a:xfrm>
        </p:grpSpPr>
        <p:cxnSp>
          <p:nvCxnSpPr>
            <p:cNvPr id="77" name="Google Shape;418;p51">
              <a:extLst>
                <a:ext uri="{FF2B5EF4-FFF2-40B4-BE49-F238E27FC236}">
                  <a16:creationId xmlns:a16="http://schemas.microsoft.com/office/drawing/2014/main" id="{B8E5D57E-057F-F14B-8A73-239F4949FDBF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78" name="Google Shape;414;p51">
              <a:extLst>
                <a:ext uri="{FF2B5EF4-FFF2-40B4-BE49-F238E27FC236}">
                  <a16:creationId xmlns:a16="http://schemas.microsoft.com/office/drawing/2014/main" id="{891A15B1-8D47-FD4D-B88F-48E9A713BD9C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Google Shape;415;p51">
              <a:extLst>
                <a:ext uri="{FF2B5EF4-FFF2-40B4-BE49-F238E27FC236}">
                  <a16:creationId xmlns:a16="http://schemas.microsoft.com/office/drawing/2014/main" id="{056BBBAD-FDF0-1141-A443-EE1865E88F66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Google Shape;416;p51">
              <a:extLst>
                <a:ext uri="{FF2B5EF4-FFF2-40B4-BE49-F238E27FC236}">
                  <a16:creationId xmlns:a16="http://schemas.microsoft.com/office/drawing/2014/main" id="{6D23D3D7-8309-F542-9414-6EFBDBD0EB23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1" name="Google Shape;413;p51">
            <a:extLst>
              <a:ext uri="{FF2B5EF4-FFF2-40B4-BE49-F238E27FC236}">
                <a16:creationId xmlns:a16="http://schemas.microsoft.com/office/drawing/2014/main" id="{F50C75E2-1964-2242-813C-2CAC5929018B}"/>
              </a:ext>
            </a:extLst>
          </p:cNvPr>
          <p:cNvGrpSpPr/>
          <p:nvPr userDrawn="1"/>
        </p:nvGrpSpPr>
        <p:grpSpPr>
          <a:xfrm>
            <a:off x="3963831" y="2026061"/>
            <a:ext cx="1774644" cy="1849910"/>
            <a:chOff x="4714005" y="1973175"/>
            <a:chExt cx="1095440" cy="1141900"/>
          </a:xfrm>
        </p:grpSpPr>
        <p:cxnSp>
          <p:nvCxnSpPr>
            <p:cNvPr id="82" name="Google Shape;418;p51">
              <a:extLst>
                <a:ext uri="{FF2B5EF4-FFF2-40B4-BE49-F238E27FC236}">
                  <a16:creationId xmlns:a16="http://schemas.microsoft.com/office/drawing/2014/main" id="{7B969C76-7116-9848-9057-8A91138AFF40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83" name="Google Shape;414;p51">
              <a:extLst>
                <a:ext uri="{FF2B5EF4-FFF2-40B4-BE49-F238E27FC236}">
                  <a16:creationId xmlns:a16="http://schemas.microsoft.com/office/drawing/2014/main" id="{891717B8-2F1B-6B46-8621-059F40D8913B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Google Shape;415;p51">
              <a:extLst>
                <a:ext uri="{FF2B5EF4-FFF2-40B4-BE49-F238E27FC236}">
                  <a16:creationId xmlns:a16="http://schemas.microsoft.com/office/drawing/2014/main" id="{57C18308-2E1B-BA4A-8C96-DDBFB759330E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Google Shape;416;p51">
              <a:extLst>
                <a:ext uri="{FF2B5EF4-FFF2-40B4-BE49-F238E27FC236}">
                  <a16:creationId xmlns:a16="http://schemas.microsoft.com/office/drawing/2014/main" id="{000E749F-CEA6-0F4F-A071-19EC769C8FF0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86" name="Straight Connector 6">
            <a:extLst>
              <a:ext uri="{FF2B5EF4-FFF2-40B4-BE49-F238E27FC236}">
                <a16:creationId xmlns:a16="http://schemas.microsoft.com/office/drawing/2014/main" id="{3681CB3B-FC7D-2144-B5B7-D69FE12DA642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8E207F88-BBB2-F841-9F37-5A95C6711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89" name="Google Shape;6475;p77">
            <a:extLst>
              <a:ext uri="{FF2B5EF4-FFF2-40B4-BE49-F238E27FC236}">
                <a16:creationId xmlns:a16="http://schemas.microsoft.com/office/drawing/2014/main" id="{EB57D6C2-5BB7-304C-84F6-F3226FD6DF2D}"/>
              </a:ext>
            </a:extLst>
          </p:cNvPr>
          <p:cNvSpPr/>
          <p:nvPr userDrawn="1"/>
        </p:nvSpPr>
        <p:spPr>
          <a:xfrm>
            <a:off x="2088401" y="2461007"/>
            <a:ext cx="687868" cy="697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 dirty="0">
              <a:solidFill>
                <a:schemeClr val="bg1"/>
              </a:solidFill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98B6544-9064-9544-B987-74B4E7F60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120" y="2347188"/>
            <a:ext cx="832973" cy="832973"/>
          </a:xfrm>
          <a:prstGeom prst="rect">
            <a:avLst/>
          </a:prstGeom>
          <a:noFill/>
        </p:spPr>
      </p:pic>
      <p:grpSp>
        <p:nvGrpSpPr>
          <p:cNvPr id="91" name="Google Shape;8462;p82">
            <a:extLst>
              <a:ext uri="{FF2B5EF4-FFF2-40B4-BE49-F238E27FC236}">
                <a16:creationId xmlns:a16="http://schemas.microsoft.com/office/drawing/2014/main" id="{893C2234-975A-B248-BFF7-D4DEC8BEB6B2}"/>
              </a:ext>
            </a:extLst>
          </p:cNvPr>
          <p:cNvGrpSpPr/>
          <p:nvPr userDrawn="1"/>
        </p:nvGrpSpPr>
        <p:grpSpPr>
          <a:xfrm>
            <a:off x="6960241" y="2477013"/>
            <a:ext cx="604359" cy="573321"/>
            <a:chOff x="-6696925" y="3272575"/>
            <a:chExt cx="307200" cy="291425"/>
          </a:xfrm>
          <a:solidFill>
            <a:schemeClr val="bg1"/>
          </a:solidFill>
        </p:grpSpPr>
        <p:sp>
          <p:nvSpPr>
            <p:cNvPr id="92" name="Google Shape;8463;p82">
              <a:extLst>
                <a:ext uri="{FF2B5EF4-FFF2-40B4-BE49-F238E27FC236}">
                  <a16:creationId xmlns:a16="http://schemas.microsoft.com/office/drawing/2014/main" id="{76173257-2E9E-0F45-A894-8168F2142DB2}"/>
                </a:ext>
              </a:extLst>
            </p:cNvPr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3" name="Google Shape;8464;p82">
              <a:extLst>
                <a:ext uri="{FF2B5EF4-FFF2-40B4-BE49-F238E27FC236}">
                  <a16:creationId xmlns:a16="http://schemas.microsoft.com/office/drawing/2014/main" id="{2E2EA319-FE03-A74A-B100-541E1F18DA67}"/>
                </a:ext>
              </a:extLst>
            </p:cNvPr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oogle Shape;6211;p76">
            <a:extLst>
              <a:ext uri="{FF2B5EF4-FFF2-40B4-BE49-F238E27FC236}">
                <a16:creationId xmlns:a16="http://schemas.microsoft.com/office/drawing/2014/main" id="{C51DCFCE-0C92-B64A-8A55-EF6E387863DF}"/>
              </a:ext>
            </a:extLst>
          </p:cNvPr>
          <p:cNvGrpSpPr/>
          <p:nvPr userDrawn="1"/>
        </p:nvGrpSpPr>
        <p:grpSpPr>
          <a:xfrm>
            <a:off x="9354622" y="2445617"/>
            <a:ext cx="673794" cy="673794"/>
            <a:chOff x="-49027775" y="3183175"/>
            <a:chExt cx="299325" cy="299325"/>
          </a:xfrm>
          <a:solidFill>
            <a:schemeClr val="bg1"/>
          </a:solidFill>
        </p:grpSpPr>
        <p:sp>
          <p:nvSpPr>
            <p:cNvPr id="95" name="Google Shape;6212;p76">
              <a:extLst>
                <a:ext uri="{FF2B5EF4-FFF2-40B4-BE49-F238E27FC236}">
                  <a16:creationId xmlns:a16="http://schemas.microsoft.com/office/drawing/2014/main" id="{197B5E49-3540-1F47-88E5-FC88F0FE9A5E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6" name="Google Shape;6213;p76">
              <a:extLst>
                <a:ext uri="{FF2B5EF4-FFF2-40B4-BE49-F238E27FC236}">
                  <a16:creationId xmlns:a16="http://schemas.microsoft.com/office/drawing/2014/main" id="{9263A1A1-E72C-394E-B239-0CBF374193A6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7" name="Google Shape;6214;p76">
              <a:extLst>
                <a:ext uri="{FF2B5EF4-FFF2-40B4-BE49-F238E27FC236}">
                  <a16:creationId xmlns:a16="http://schemas.microsoft.com/office/drawing/2014/main" id="{6D8CCAFE-14A0-EB4B-BC13-EE011038B56A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  <p:sp>
          <p:nvSpPr>
            <p:cNvPr id="98" name="Google Shape;6215;p76">
              <a:extLst>
                <a:ext uri="{FF2B5EF4-FFF2-40B4-BE49-F238E27FC236}">
                  <a16:creationId xmlns:a16="http://schemas.microsoft.com/office/drawing/2014/main" id="{99DBA359-11E7-A84D-ABA3-616E873976CD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elements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413;p51">
            <a:extLst>
              <a:ext uri="{FF2B5EF4-FFF2-40B4-BE49-F238E27FC236}">
                <a16:creationId xmlns:a16="http://schemas.microsoft.com/office/drawing/2014/main" id="{4D0B8E93-2F45-B241-8AF9-754ED6550C95}"/>
              </a:ext>
            </a:extLst>
          </p:cNvPr>
          <p:cNvGrpSpPr/>
          <p:nvPr userDrawn="1"/>
        </p:nvGrpSpPr>
        <p:grpSpPr>
          <a:xfrm>
            <a:off x="6384032" y="2026061"/>
            <a:ext cx="1774644" cy="1849910"/>
            <a:chOff x="4714005" y="1973175"/>
            <a:chExt cx="1095440" cy="1141900"/>
          </a:xfrm>
        </p:grpSpPr>
        <p:cxnSp>
          <p:nvCxnSpPr>
            <p:cNvPr id="51" name="Google Shape;418;p51">
              <a:extLst>
                <a:ext uri="{FF2B5EF4-FFF2-40B4-BE49-F238E27FC236}">
                  <a16:creationId xmlns:a16="http://schemas.microsoft.com/office/drawing/2014/main" id="{A802AF74-1C66-FB45-9234-4C20C46AE214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52" name="Google Shape;414;p51">
              <a:extLst>
                <a:ext uri="{FF2B5EF4-FFF2-40B4-BE49-F238E27FC236}">
                  <a16:creationId xmlns:a16="http://schemas.microsoft.com/office/drawing/2014/main" id="{F75FF9B6-1609-4746-8AE1-7063B7931FD4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Google Shape;415;p51">
              <a:extLst>
                <a:ext uri="{FF2B5EF4-FFF2-40B4-BE49-F238E27FC236}">
                  <a16:creationId xmlns:a16="http://schemas.microsoft.com/office/drawing/2014/main" id="{22697559-C4C6-1E4C-82F7-7BBE0BEDCA66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Google Shape;416;p51">
              <a:extLst>
                <a:ext uri="{FF2B5EF4-FFF2-40B4-BE49-F238E27FC236}">
                  <a16:creationId xmlns:a16="http://schemas.microsoft.com/office/drawing/2014/main" id="{8D521FB4-C70E-8643-89F7-C870AA9EEAAD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3DA9B741-B3F4-684B-B1A4-1F9E5AFF8267}"/>
              </a:ext>
            </a:extLst>
          </p:cNvPr>
          <p:cNvSpPr txBox="1">
            <a:spLocks/>
          </p:cNvSpPr>
          <p:nvPr userDrawn="1"/>
        </p:nvSpPr>
        <p:spPr>
          <a:xfrm>
            <a:off x="609600" y="436350"/>
            <a:ext cx="3632200" cy="507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0F3A45"/>
                </a:solidFill>
              </a:rPr>
              <a:t>Other elements</a:t>
            </a:r>
          </a:p>
        </p:txBody>
      </p:sp>
      <p:cxnSp>
        <p:nvCxnSpPr>
          <p:cNvPr id="87" name="Straight Connector 1">
            <a:extLst>
              <a:ext uri="{FF2B5EF4-FFF2-40B4-BE49-F238E27FC236}">
                <a16:creationId xmlns:a16="http://schemas.microsoft.com/office/drawing/2014/main" id="{77ED5F46-8BA3-B44F-A886-83637346DAB2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EE0C843-AD21-0043-8563-EECD6880E931}"/>
              </a:ext>
            </a:extLst>
          </p:cNvPr>
          <p:cNvSpPr txBox="1"/>
          <p:nvPr userDrawn="1"/>
        </p:nvSpPr>
        <p:spPr>
          <a:xfrm>
            <a:off x="1417224" y="4460114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F3A45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6DB237E-2F92-464C-B43A-EC8A74B34AB6}"/>
              </a:ext>
            </a:extLst>
          </p:cNvPr>
          <p:cNvSpPr txBox="1"/>
          <p:nvPr userDrawn="1"/>
        </p:nvSpPr>
        <p:spPr>
          <a:xfrm>
            <a:off x="3827926" y="4473484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F3A45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E50F5A-450E-794B-ADE6-ECE2685E0A75}"/>
              </a:ext>
            </a:extLst>
          </p:cNvPr>
          <p:cNvSpPr txBox="1"/>
          <p:nvPr userDrawn="1"/>
        </p:nvSpPr>
        <p:spPr>
          <a:xfrm>
            <a:off x="6241760" y="4473483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F3A45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8A6E7EB-E097-1648-A2AC-F6AFDE4BAA16}"/>
              </a:ext>
            </a:extLst>
          </p:cNvPr>
          <p:cNvSpPr txBox="1"/>
          <p:nvPr userDrawn="1"/>
        </p:nvSpPr>
        <p:spPr>
          <a:xfrm>
            <a:off x="8673985" y="4473483"/>
            <a:ext cx="204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F3A45"/>
                </a:solidFill>
                <a:latin typeface="Century Gothic" panose="020B0502020202020204" pitchFamily="34" charset="0"/>
              </a:rPr>
              <a:t>Short description here short description here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BB6B0B0-1B20-434A-821C-2B752B02369E}"/>
              </a:ext>
            </a:extLst>
          </p:cNvPr>
          <p:cNvSpPr txBox="1"/>
          <p:nvPr userDrawn="1"/>
        </p:nvSpPr>
        <p:spPr>
          <a:xfrm>
            <a:off x="1735194" y="3956195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3A45"/>
                </a:solidFill>
                <a:latin typeface="Century Gothic" panose="020B0502020202020204" pitchFamily="34" charset="0"/>
              </a:rPr>
              <a:t>TITLE ONE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40AEC95-2C81-0B47-8417-817C9BBE3D51}"/>
              </a:ext>
            </a:extLst>
          </p:cNvPr>
          <p:cNvSpPr txBox="1"/>
          <p:nvPr userDrawn="1"/>
        </p:nvSpPr>
        <p:spPr>
          <a:xfrm>
            <a:off x="4171535" y="3952600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3A45"/>
                </a:solidFill>
                <a:latin typeface="Century Gothic" panose="020B0502020202020204" pitchFamily="34" charset="0"/>
              </a:rPr>
              <a:t>TITLE TWO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2302BB-C3C1-704C-91DA-8BB95B7B0B4A}"/>
              </a:ext>
            </a:extLst>
          </p:cNvPr>
          <p:cNvSpPr txBox="1"/>
          <p:nvPr userDrawn="1"/>
        </p:nvSpPr>
        <p:spPr>
          <a:xfrm>
            <a:off x="6449571" y="3954396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3A45"/>
                </a:solidFill>
                <a:latin typeface="Century Gothic" panose="020B0502020202020204" pitchFamily="34" charset="0"/>
              </a:rPr>
              <a:t>TITLE THREE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B4DB62-C9A7-3B48-864E-BDB1990028D3}"/>
              </a:ext>
            </a:extLst>
          </p:cNvPr>
          <p:cNvSpPr txBox="1"/>
          <p:nvPr userDrawn="1"/>
        </p:nvSpPr>
        <p:spPr>
          <a:xfrm>
            <a:off x="8973107" y="3952600"/>
            <a:ext cx="317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F3A45"/>
                </a:solidFill>
                <a:latin typeface="Century Gothic" panose="020B0502020202020204" pitchFamily="34" charset="0"/>
              </a:rPr>
              <a:t>TITLE FOUR</a:t>
            </a:r>
          </a:p>
        </p:txBody>
      </p:sp>
      <p:grpSp>
        <p:nvGrpSpPr>
          <p:cNvPr id="107" name="Google Shape;413;p51">
            <a:extLst>
              <a:ext uri="{FF2B5EF4-FFF2-40B4-BE49-F238E27FC236}">
                <a16:creationId xmlns:a16="http://schemas.microsoft.com/office/drawing/2014/main" id="{4F7CA09B-99BF-9846-B671-0A2122A29161}"/>
              </a:ext>
            </a:extLst>
          </p:cNvPr>
          <p:cNvGrpSpPr/>
          <p:nvPr userDrawn="1"/>
        </p:nvGrpSpPr>
        <p:grpSpPr>
          <a:xfrm>
            <a:off x="8804232" y="2026061"/>
            <a:ext cx="1774644" cy="1849910"/>
            <a:chOff x="4714005" y="1973175"/>
            <a:chExt cx="1095440" cy="1141900"/>
          </a:xfrm>
        </p:grpSpPr>
        <p:cxnSp>
          <p:nvCxnSpPr>
            <p:cNvPr id="108" name="Google Shape;418;p51">
              <a:extLst>
                <a:ext uri="{FF2B5EF4-FFF2-40B4-BE49-F238E27FC236}">
                  <a16:creationId xmlns:a16="http://schemas.microsoft.com/office/drawing/2014/main" id="{6079411E-9B0B-C745-89EB-6F8433166970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09" name="Google Shape;414;p51">
              <a:extLst>
                <a:ext uri="{FF2B5EF4-FFF2-40B4-BE49-F238E27FC236}">
                  <a16:creationId xmlns:a16="http://schemas.microsoft.com/office/drawing/2014/main" id="{94640D33-E02A-C046-8442-BDD74EAD6437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Google Shape;415;p51">
              <a:extLst>
                <a:ext uri="{FF2B5EF4-FFF2-40B4-BE49-F238E27FC236}">
                  <a16:creationId xmlns:a16="http://schemas.microsoft.com/office/drawing/2014/main" id="{3D2E1536-E9CF-F84B-BFE0-5806C0C5BDE1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Google Shape;416;p51">
              <a:extLst>
                <a:ext uri="{FF2B5EF4-FFF2-40B4-BE49-F238E27FC236}">
                  <a16:creationId xmlns:a16="http://schemas.microsoft.com/office/drawing/2014/main" id="{1253E795-FB5A-4C46-A804-17B8C9CC635E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2" name="Google Shape;413;p51">
            <a:extLst>
              <a:ext uri="{FF2B5EF4-FFF2-40B4-BE49-F238E27FC236}">
                <a16:creationId xmlns:a16="http://schemas.microsoft.com/office/drawing/2014/main" id="{700605F3-60F8-C345-984F-84E53E49F2C0}"/>
              </a:ext>
            </a:extLst>
          </p:cNvPr>
          <p:cNvGrpSpPr/>
          <p:nvPr userDrawn="1"/>
        </p:nvGrpSpPr>
        <p:grpSpPr>
          <a:xfrm>
            <a:off x="1545048" y="2026061"/>
            <a:ext cx="1774644" cy="1849910"/>
            <a:chOff x="4714005" y="1973175"/>
            <a:chExt cx="1095440" cy="1141900"/>
          </a:xfrm>
        </p:grpSpPr>
        <p:cxnSp>
          <p:nvCxnSpPr>
            <p:cNvPr id="113" name="Google Shape;418;p51">
              <a:extLst>
                <a:ext uri="{FF2B5EF4-FFF2-40B4-BE49-F238E27FC236}">
                  <a16:creationId xmlns:a16="http://schemas.microsoft.com/office/drawing/2014/main" id="{A8D17383-AD80-C74A-9CAC-EE89D9879863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14" name="Google Shape;414;p51">
              <a:extLst>
                <a:ext uri="{FF2B5EF4-FFF2-40B4-BE49-F238E27FC236}">
                  <a16:creationId xmlns:a16="http://schemas.microsoft.com/office/drawing/2014/main" id="{D118F580-D9AC-2543-99EB-DF5426017454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Google Shape;415;p51">
              <a:extLst>
                <a:ext uri="{FF2B5EF4-FFF2-40B4-BE49-F238E27FC236}">
                  <a16:creationId xmlns:a16="http://schemas.microsoft.com/office/drawing/2014/main" id="{6D473535-B010-1A4A-B6D3-3761A8E80156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Google Shape;416;p51">
              <a:extLst>
                <a:ext uri="{FF2B5EF4-FFF2-40B4-BE49-F238E27FC236}">
                  <a16:creationId xmlns:a16="http://schemas.microsoft.com/office/drawing/2014/main" id="{E5031675-82AB-8B4A-8288-6C58D69DFE33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7" name="Google Shape;413;p51">
            <a:extLst>
              <a:ext uri="{FF2B5EF4-FFF2-40B4-BE49-F238E27FC236}">
                <a16:creationId xmlns:a16="http://schemas.microsoft.com/office/drawing/2014/main" id="{B5E482B0-1DAC-CD4F-AFA2-C2F5F75C437C}"/>
              </a:ext>
            </a:extLst>
          </p:cNvPr>
          <p:cNvGrpSpPr/>
          <p:nvPr userDrawn="1"/>
        </p:nvGrpSpPr>
        <p:grpSpPr>
          <a:xfrm>
            <a:off x="3963831" y="2026061"/>
            <a:ext cx="1774644" cy="1849910"/>
            <a:chOff x="4714005" y="1973175"/>
            <a:chExt cx="1095440" cy="1141900"/>
          </a:xfrm>
        </p:grpSpPr>
        <p:cxnSp>
          <p:nvCxnSpPr>
            <p:cNvPr id="118" name="Google Shape;418;p51">
              <a:extLst>
                <a:ext uri="{FF2B5EF4-FFF2-40B4-BE49-F238E27FC236}">
                  <a16:creationId xmlns:a16="http://schemas.microsoft.com/office/drawing/2014/main" id="{53246FB3-BF76-9940-86F0-D2F1A2483B58}"/>
                </a:ext>
              </a:extLst>
            </p:cNvPr>
            <p:cNvCxnSpPr/>
            <p:nvPr/>
          </p:nvCxnSpPr>
          <p:spPr>
            <a:xfrm>
              <a:off x="526260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19" name="Google Shape;414;p51">
              <a:extLst>
                <a:ext uri="{FF2B5EF4-FFF2-40B4-BE49-F238E27FC236}">
                  <a16:creationId xmlns:a16="http://schemas.microsoft.com/office/drawing/2014/main" id="{14E10A5D-7BFB-174A-81B0-8DAE281279D9}"/>
                </a:ext>
              </a:extLst>
            </p:cNvPr>
            <p:cNvSpPr/>
            <p:nvPr/>
          </p:nvSpPr>
          <p:spPr>
            <a:xfrm>
              <a:off x="4714005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Google Shape;415;p51">
              <a:extLst>
                <a:ext uri="{FF2B5EF4-FFF2-40B4-BE49-F238E27FC236}">
                  <a16:creationId xmlns:a16="http://schemas.microsoft.com/office/drawing/2014/main" id="{ECD4F1D1-2BF7-EF4C-BFED-B7CD42AD17DE}"/>
                </a:ext>
              </a:extLst>
            </p:cNvPr>
            <p:cNvSpPr/>
            <p:nvPr userDrawn="1"/>
          </p:nvSpPr>
          <p:spPr>
            <a:xfrm>
              <a:off x="4815753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 dirty="0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Google Shape;416;p51">
              <a:extLst>
                <a:ext uri="{FF2B5EF4-FFF2-40B4-BE49-F238E27FC236}">
                  <a16:creationId xmlns:a16="http://schemas.microsoft.com/office/drawing/2014/main" id="{2E3C3674-1163-FB4D-8AF1-21414B96509D}"/>
                </a:ext>
              </a:extLst>
            </p:cNvPr>
            <p:cNvSpPr/>
            <p:nvPr/>
          </p:nvSpPr>
          <p:spPr>
            <a:xfrm>
              <a:off x="4815752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>
                <a:solidFill>
                  <a:srgbClr val="0F3A45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22" name="Straight Connector 6">
            <a:extLst>
              <a:ext uri="{FF2B5EF4-FFF2-40B4-BE49-F238E27FC236}">
                <a16:creationId xmlns:a16="http://schemas.microsoft.com/office/drawing/2014/main" id="{03002525-BE9C-0E40-955E-794BDA22C6CA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C3AB501-19F0-6040-98FE-1689F5858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24" name="Google Shape;6475;p77">
            <a:extLst>
              <a:ext uri="{FF2B5EF4-FFF2-40B4-BE49-F238E27FC236}">
                <a16:creationId xmlns:a16="http://schemas.microsoft.com/office/drawing/2014/main" id="{E7853317-2860-654F-83B6-453E4D9FBC89}"/>
              </a:ext>
            </a:extLst>
          </p:cNvPr>
          <p:cNvSpPr/>
          <p:nvPr userDrawn="1"/>
        </p:nvSpPr>
        <p:spPr>
          <a:xfrm>
            <a:off x="2088401" y="2461007"/>
            <a:ext cx="687868" cy="697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1268" tIns="81268" rIns="81268" bIns="81268" anchor="ctr" anchorCtr="0">
            <a:noAutofit/>
          </a:bodyPr>
          <a:lstStyle/>
          <a:p>
            <a:endParaRPr sz="1660" dirty="0">
              <a:solidFill>
                <a:srgbClr val="0F3A45"/>
              </a:solidFill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BB4C7B11-53F4-324C-8CD3-482420296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120" y="2347188"/>
            <a:ext cx="832973" cy="832973"/>
          </a:xfrm>
          <a:prstGeom prst="rect">
            <a:avLst/>
          </a:prstGeom>
          <a:noFill/>
        </p:spPr>
      </p:pic>
      <p:grpSp>
        <p:nvGrpSpPr>
          <p:cNvPr id="126" name="Google Shape;8462;p82">
            <a:extLst>
              <a:ext uri="{FF2B5EF4-FFF2-40B4-BE49-F238E27FC236}">
                <a16:creationId xmlns:a16="http://schemas.microsoft.com/office/drawing/2014/main" id="{027E5011-1B8E-E247-AF2F-F7786041C5EB}"/>
              </a:ext>
            </a:extLst>
          </p:cNvPr>
          <p:cNvGrpSpPr/>
          <p:nvPr userDrawn="1"/>
        </p:nvGrpSpPr>
        <p:grpSpPr>
          <a:xfrm>
            <a:off x="6960241" y="2477013"/>
            <a:ext cx="604359" cy="573321"/>
            <a:chOff x="-6696925" y="3272575"/>
            <a:chExt cx="307200" cy="291425"/>
          </a:xfrm>
          <a:solidFill>
            <a:schemeClr val="bg1"/>
          </a:solidFill>
        </p:grpSpPr>
        <p:sp>
          <p:nvSpPr>
            <p:cNvPr id="127" name="Google Shape;8463;p82">
              <a:extLst>
                <a:ext uri="{FF2B5EF4-FFF2-40B4-BE49-F238E27FC236}">
                  <a16:creationId xmlns:a16="http://schemas.microsoft.com/office/drawing/2014/main" id="{DC3745ED-2339-1046-9DA8-B34314BC0656}"/>
                </a:ext>
              </a:extLst>
            </p:cNvPr>
            <p:cNvSpPr/>
            <p:nvPr/>
          </p:nvSpPr>
          <p:spPr>
            <a:xfrm>
              <a:off x="-6696925" y="3371400"/>
              <a:ext cx="220575" cy="192600"/>
            </a:xfrm>
            <a:custGeom>
              <a:avLst/>
              <a:gdLst/>
              <a:ahLst/>
              <a:cxnLst/>
              <a:rect l="l" t="t" r="r" b="b"/>
              <a:pathLst>
                <a:path w="8823" h="7704" extrusionOk="0">
                  <a:moveTo>
                    <a:pt x="7531" y="1"/>
                  </a:moveTo>
                  <a:lnTo>
                    <a:pt x="6333" y="1167"/>
                  </a:lnTo>
                  <a:cubicBezTo>
                    <a:pt x="6207" y="1293"/>
                    <a:pt x="6207" y="1513"/>
                    <a:pt x="6333" y="1639"/>
                  </a:cubicBezTo>
                  <a:cubicBezTo>
                    <a:pt x="6743" y="2017"/>
                    <a:pt x="6743" y="2710"/>
                    <a:pt x="6333" y="3088"/>
                  </a:cubicBezTo>
                  <a:lnTo>
                    <a:pt x="4096" y="5325"/>
                  </a:lnTo>
                  <a:cubicBezTo>
                    <a:pt x="3892" y="5530"/>
                    <a:pt x="3624" y="5632"/>
                    <a:pt x="3360" y="5632"/>
                  </a:cubicBezTo>
                  <a:cubicBezTo>
                    <a:pt x="3096" y="5632"/>
                    <a:pt x="2836" y="5530"/>
                    <a:pt x="2647" y="5325"/>
                  </a:cubicBezTo>
                  <a:cubicBezTo>
                    <a:pt x="2238" y="4947"/>
                    <a:pt x="2238" y="4286"/>
                    <a:pt x="2647" y="3876"/>
                  </a:cubicBezTo>
                  <a:lnTo>
                    <a:pt x="3309" y="3214"/>
                  </a:lnTo>
                  <a:cubicBezTo>
                    <a:pt x="2994" y="2679"/>
                    <a:pt x="2836" y="2017"/>
                    <a:pt x="2836" y="1387"/>
                  </a:cubicBezTo>
                  <a:cubicBezTo>
                    <a:pt x="2836" y="1167"/>
                    <a:pt x="2868" y="978"/>
                    <a:pt x="2899" y="726"/>
                  </a:cubicBezTo>
                  <a:lnTo>
                    <a:pt x="2899" y="726"/>
                  </a:lnTo>
                  <a:lnTo>
                    <a:pt x="1230" y="2427"/>
                  </a:lnTo>
                  <a:cubicBezTo>
                    <a:pt x="1" y="3592"/>
                    <a:pt x="1" y="5577"/>
                    <a:pt x="1230" y="6806"/>
                  </a:cubicBezTo>
                  <a:cubicBezTo>
                    <a:pt x="1820" y="7396"/>
                    <a:pt x="2621" y="7704"/>
                    <a:pt x="3423" y="7704"/>
                  </a:cubicBezTo>
                  <a:cubicBezTo>
                    <a:pt x="4204" y="7704"/>
                    <a:pt x="4986" y="7412"/>
                    <a:pt x="5577" y="6806"/>
                  </a:cubicBezTo>
                  <a:cubicBezTo>
                    <a:pt x="7531" y="4884"/>
                    <a:pt x="8003" y="4506"/>
                    <a:pt x="8350" y="3813"/>
                  </a:cubicBezTo>
                  <a:cubicBezTo>
                    <a:pt x="8822" y="2994"/>
                    <a:pt x="8822" y="1986"/>
                    <a:pt x="8381" y="1104"/>
                  </a:cubicBezTo>
                  <a:cubicBezTo>
                    <a:pt x="8161" y="568"/>
                    <a:pt x="7877" y="253"/>
                    <a:pt x="75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28" name="Google Shape;8464;p82">
              <a:extLst>
                <a:ext uri="{FF2B5EF4-FFF2-40B4-BE49-F238E27FC236}">
                  <a16:creationId xmlns:a16="http://schemas.microsoft.com/office/drawing/2014/main" id="{B2F0682D-686D-6F4F-B22B-99D2C3E629A1}"/>
                </a:ext>
              </a:extLst>
            </p:cNvPr>
            <p:cNvSpPr/>
            <p:nvPr/>
          </p:nvSpPr>
          <p:spPr>
            <a:xfrm>
              <a:off x="-6621300" y="3272575"/>
              <a:ext cx="231575" cy="194950"/>
            </a:xfrm>
            <a:custGeom>
              <a:avLst/>
              <a:gdLst/>
              <a:ahLst/>
              <a:cxnLst/>
              <a:rect l="l" t="t" r="r" b="b"/>
              <a:pathLst>
                <a:path w="9263" h="7798" extrusionOk="0">
                  <a:moveTo>
                    <a:pt x="5868" y="0"/>
                  </a:moveTo>
                  <a:cubicBezTo>
                    <a:pt x="5073" y="0"/>
                    <a:pt x="4269" y="299"/>
                    <a:pt x="3655" y="898"/>
                  </a:cubicBezTo>
                  <a:lnTo>
                    <a:pt x="1387" y="3229"/>
                  </a:lnTo>
                  <a:cubicBezTo>
                    <a:pt x="0" y="4615"/>
                    <a:pt x="315" y="6852"/>
                    <a:pt x="1670" y="7797"/>
                  </a:cubicBezTo>
                  <a:lnTo>
                    <a:pt x="2836" y="6632"/>
                  </a:lnTo>
                  <a:cubicBezTo>
                    <a:pt x="2962" y="6506"/>
                    <a:pt x="2962" y="6317"/>
                    <a:pt x="2836" y="6159"/>
                  </a:cubicBezTo>
                  <a:cubicBezTo>
                    <a:pt x="2552" y="5907"/>
                    <a:pt x="2489" y="5466"/>
                    <a:pt x="2552" y="5372"/>
                  </a:cubicBezTo>
                  <a:cubicBezTo>
                    <a:pt x="2552" y="4742"/>
                    <a:pt x="3214" y="4332"/>
                    <a:pt x="5167" y="2379"/>
                  </a:cubicBezTo>
                  <a:cubicBezTo>
                    <a:pt x="5384" y="2162"/>
                    <a:pt x="5630" y="2071"/>
                    <a:pt x="5869" y="2071"/>
                  </a:cubicBezTo>
                  <a:cubicBezTo>
                    <a:pt x="6673" y="2071"/>
                    <a:pt x="7393" y="3099"/>
                    <a:pt x="6616" y="3828"/>
                  </a:cubicBezTo>
                  <a:lnTo>
                    <a:pt x="5923" y="4521"/>
                  </a:lnTo>
                  <a:cubicBezTo>
                    <a:pt x="6364" y="5372"/>
                    <a:pt x="6522" y="6159"/>
                    <a:pt x="6364" y="7010"/>
                  </a:cubicBezTo>
                  <a:lnTo>
                    <a:pt x="8097" y="5277"/>
                  </a:lnTo>
                  <a:cubicBezTo>
                    <a:pt x="9263" y="4048"/>
                    <a:pt x="9263" y="2127"/>
                    <a:pt x="8034" y="898"/>
                  </a:cubicBezTo>
                  <a:cubicBezTo>
                    <a:pt x="7451" y="299"/>
                    <a:pt x="6664" y="0"/>
                    <a:pt x="5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</p:grpSp>
      <p:grpSp>
        <p:nvGrpSpPr>
          <p:cNvPr id="129" name="Google Shape;6211;p76">
            <a:extLst>
              <a:ext uri="{FF2B5EF4-FFF2-40B4-BE49-F238E27FC236}">
                <a16:creationId xmlns:a16="http://schemas.microsoft.com/office/drawing/2014/main" id="{6D759EBA-3321-4942-9F9F-2F5CF5A8CC87}"/>
              </a:ext>
            </a:extLst>
          </p:cNvPr>
          <p:cNvGrpSpPr/>
          <p:nvPr userDrawn="1"/>
        </p:nvGrpSpPr>
        <p:grpSpPr>
          <a:xfrm>
            <a:off x="9354622" y="2445617"/>
            <a:ext cx="673794" cy="673794"/>
            <a:chOff x="-49027775" y="3183175"/>
            <a:chExt cx="299325" cy="299325"/>
          </a:xfrm>
          <a:solidFill>
            <a:schemeClr val="bg1"/>
          </a:solidFill>
        </p:grpSpPr>
        <p:sp>
          <p:nvSpPr>
            <p:cNvPr id="130" name="Google Shape;6212;p76">
              <a:extLst>
                <a:ext uri="{FF2B5EF4-FFF2-40B4-BE49-F238E27FC236}">
                  <a16:creationId xmlns:a16="http://schemas.microsoft.com/office/drawing/2014/main" id="{6A628DB4-F694-2A48-83EC-A345822A749C}"/>
                </a:ext>
              </a:extLst>
            </p:cNvPr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31" name="Google Shape;6213;p76">
              <a:extLst>
                <a:ext uri="{FF2B5EF4-FFF2-40B4-BE49-F238E27FC236}">
                  <a16:creationId xmlns:a16="http://schemas.microsoft.com/office/drawing/2014/main" id="{5AADFBD1-BF18-7F49-BF7B-56448D6D83ED}"/>
                </a:ext>
              </a:extLst>
            </p:cNvPr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32" name="Google Shape;6214;p76">
              <a:extLst>
                <a:ext uri="{FF2B5EF4-FFF2-40B4-BE49-F238E27FC236}">
                  <a16:creationId xmlns:a16="http://schemas.microsoft.com/office/drawing/2014/main" id="{00AEB5AD-CB19-2443-A8E9-FFFC976AE966}"/>
                </a:ext>
              </a:extLst>
            </p:cNvPr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  <p:sp>
          <p:nvSpPr>
            <p:cNvPr id="133" name="Google Shape;6215;p76">
              <a:extLst>
                <a:ext uri="{FF2B5EF4-FFF2-40B4-BE49-F238E27FC236}">
                  <a16:creationId xmlns:a16="http://schemas.microsoft.com/office/drawing/2014/main" id="{4DA4599C-1A3F-E144-A28A-9FE9E183DC64}"/>
                </a:ext>
              </a:extLst>
            </p:cNvPr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60">
                <a:solidFill>
                  <a:srgbClr val="0F3A45"/>
                </a:solidFill>
              </a:endParaRPr>
            </a:p>
          </p:txBody>
        </p:sp>
      </p:grpSp>
      <p:sp>
        <p:nvSpPr>
          <p:cNvPr id="134" name="Slide Number Placeholder 8">
            <a:extLst>
              <a:ext uri="{FF2B5EF4-FFF2-40B4-BE49-F238E27FC236}">
                <a16:creationId xmlns:a16="http://schemas.microsoft.com/office/drawing/2014/main" id="{5B6667C2-1D5A-FA4B-A1D8-1D5F55B0FDD1}"/>
              </a:ext>
            </a:extLst>
          </p:cNvPr>
          <p:cNvSpPr txBox="1">
            <a:spLocks/>
          </p:cNvSpPr>
          <p:nvPr userDrawn="1"/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uk-UA" sz="1868" b="1" kern="1200" smtClean="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F3A45"/>
                </a:solidFill>
              </a:rPr>
              <a:t>page</a:t>
            </a:r>
          </a:p>
          <a:p>
            <a:r>
              <a:rPr lang="en-US" dirty="0">
                <a:solidFill>
                  <a:srgbClr val="0F3A45"/>
                </a:solidFill>
              </a:rPr>
              <a:t>0</a:t>
            </a:r>
            <a:fld id="{37D409AB-2201-4E18-8A34-C31753AD9B06}" type="slidenum">
              <a:rPr smtClean="0">
                <a:solidFill>
                  <a:srgbClr val="0F3A45"/>
                </a:solidFill>
              </a:rPr>
              <a:pPr/>
              <a:t>‹nr.›</a:t>
            </a:fld>
            <a:endParaRPr dirty="0">
              <a:solidFill>
                <a:srgbClr val="0F3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22D3D-F9B9-CD46-826E-205969C39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A34067-8C9A-2E4A-8F4E-0DDE90139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2" y="1652805"/>
            <a:ext cx="8160809" cy="3121025"/>
          </a:xfrm>
          <a:prstGeom prst="rect">
            <a:avLst/>
          </a:prstGeom>
        </p:spPr>
        <p:txBody>
          <a:bodyPr/>
          <a:lstStyle>
            <a:lvl1pPr marL="228623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2668">
                <a:solidFill>
                  <a:srgbClr val="0F3A45"/>
                </a:solidFill>
              </a:defRPr>
            </a:lvl1pPr>
            <a:lvl2pPr marL="685869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2133">
                <a:solidFill>
                  <a:srgbClr val="0F3A45"/>
                </a:solidFill>
              </a:defRPr>
            </a:lvl2pPr>
            <a:lvl3pPr marL="1143114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868">
                <a:solidFill>
                  <a:srgbClr val="0F3A45"/>
                </a:solidFill>
              </a:defRPr>
            </a:lvl3pPr>
            <a:lvl4pPr marL="1600360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600">
                <a:solidFill>
                  <a:srgbClr val="0F3A45"/>
                </a:solidFill>
              </a:defRPr>
            </a:lvl4pPr>
            <a:lvl5pPr marL="2057607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600">
                <a:solidFill>
                  <a:srgbClr val="0F3A4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0834457-7E77-C342-93EA-117F39DC0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E47FE590-113A-A749-8C87-630F94C24EDB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slide dark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22D3D-F9B9-CD46-826E-205969C39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A34067-8C9A-2E4A-8F4E-0DDE90139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2" y="1652805"/>
            <a:ext cx="8160809" cy="3121025"/>
          </a:xfrm>
          <a:prstGeom prst="rect">
            <a:avLst/>
          </a:prstGeom>
        </p:spPr>
        <p:txBody>
          <a:bodyPr/>
          <a:lstStyle>
            <a:lvl1pPr marL="228623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2668">
                <a:solidFill>
                  <a:schemeClr val="bg1"/>
                </a:solidFill>
              </a:defRPr>
            </a:lvl1pPr>
            <a:lvl2pPr marL="685869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2133">
                <a:solidFill>
                  <a:schemeClr val="bg1"/>
                </a:solidFill>
              </a:defRPr>
            </a:lvl2pPr>
            <a:lvl3pPr marL="1143114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868">
                <a:solidFill>
                  <a:schemeClr val="bg1"/>
                </a:solidFill>
              </a:defRPr>
            </a:lvl3pPr>
            <a:lvl4pPr marL="1600360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4pPr>
            <a:lvl5pPr marL="2057607" indent="-228623">
              <a:buClr>
                <a:srgbClr val="FF9900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0834457-7E77-C342-93EA-117F39DC0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E47FE590-113A-A749-8C87-630F94C24EDB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91440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91440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3C022460-EDC9-924B-9D2C-10FB8DCF0076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58D518-5E13-3942-86D1-DC93D57E8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300B2078-43EA-E24E-A97B-019C5C4CA71E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solidFill>
                  <a:srgbClr val="0F3A4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1574800" y="1854200"/>
            <a:ext cx="9144000" cy="406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574800" y="2362200"/>
            <a:ext cx="9144000" cy="3251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33" baseline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3C022460-EDC9-924B-9D2C-10FB8DCF0076}"/>
              </a:ext>
            </a:extLst>
          </p:cNvPr>
          <p:cNvCxnSpPr/>
          <p:nvPr userDrawn="1"/>
        </p:nvCxnSpPr>
        <p:spPr>
          <a:xfrm>
            <a:off x="469900" y="381000"/>
            <a:ext cx="0" cy="6858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758D518-5E13-3942-86D1-DC93D57E8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" y="5972488"/>
            <a:ext cx="657041" cy="704456"/>
          </a:xfrm>
          <a:prstGeom prst="rect">
            <a:avLst/>
          </a:prstGeom>
        </p:spPr>
      </p:pic>
      <p:sp>
        <p:nvSpPr>
          <p:cNvPr id="1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300B2078-43EA-E24E-A97B-019C5C4CA71E}"/>
              </a:ext>
            </a:extLst>
          </p:cNvPr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rgbClr val="FD9A0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ideba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s-ES_tradnl"/>
          </a:p>
        </p:txBody>
      </p:sp>
      <p:sp>
        <p:nvSpPr>
          <p:cNvPr id="16" name="Rectangle 4"/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rgbClr val="FD9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8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300" y="6124658"/>
            <a:ext cx="0" cy="495300"/>
          </a:xfrm>
          <a:prstGeom prst="line">
            <a:avLst/>
          </a:prstGeom>
          <a:ln w="635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1" y="6070600"/>
            <a:ext cx="1625600" cy="578928"/>
          </a:xfrm>
          <a:prstGeom prst="rect">
            <a:avLst/>
          </a:prstGeom>
        </p:spPr>
      </p:pic>
      <p:sp>
        <p:nvSpPr>
          <p:cNvPr id="27" name="Marcador de texto 2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0" y="990600"/>
            <a:ext cx="3200400" cy="508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0" y="1651000"/>
            <a:ext cx="3251200" cy="4013200"/>
          </a:xfrm>
          <a:prstGeom prst="rect">
            <a:avLst/>
          </a:prstGeom>
        </p:spPr>
        <p:txBody>
          <a:bodyPr vert="horz" wrap="square" anchor="t">
            <a:noAutofit/>
          </a:bodyPr>
          <a:lstStyle>
            <a:lvl1pPr>
              <a:buNone/>
              <a:defRPr sz="2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algn="l">
              <a:buNone/>
              <a:defRPr/>
            </a:lvl2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">
    <p:bg>
      <p:bgPr>
        <a:solidFill>
          <a:srgbClr val="0F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ABD1C7-D641-EE44-80DF-A05664AC5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661" y="5972489"/>
            <a:ext cx="657041" cy="7044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A7B1AB-3730-4047-A21B-1D355F341908}"/>
              </a:ext>
            </a:extLst>
          </p:cNvPr>
          <p:cNvSpPr/>
          <p:nvPr userDrawn="1"/>
        </p:nvSpPr>
        <p:spPr>
          <a:xfrm>
            <a:off x="2" y="1249517"/>
            <a:ext cx="12191997" cy="4358969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6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E1A87-1350-CF4C-9BC9-EB572102AB4F}"/>
              </a:ext>
            </a:extLst>
          </p:cNvPr>
          <p:cNvSpPr txBox="1"/>
          <p:nvPr userDrawn="1"/>
        </p:nvSpPr>
        <p:spPr>
          <a:xfrm>
            <a:off x="1080556" y="1489095"/>
            <a:ext cx="840096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935" b="1" dirty="0">
                <a:solidFill>
                  <a:srgbClr val="0F3A45"/>
                </a:solidFill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5BCDE-6FCA-B34E-90CB-30521B11D758}"/>
              </a:ext>
            </a:extLst>
          </p:cNvPr>
          <p:cNvSpPr txBox="1"/>
          <p:nvPr userDrawn="1"/>
        </p:nvSpPr>
        <p:spPr>
          <a:xfrm rot="10800000">
            <a:off x="10334627" y="2590036"/>
            <a:ext cx="840096" cy="239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935" b="1" dirty="0">
                <a:solidFill>
                  <a:srgbClr val="0F3A45"/>
                </a:solidFill>
              </a:rPr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72BE-F9AD-C24D-8ADC-BF55CEB55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087" y="2852936"/>
            <a:ext cx="7489825" cy="79203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EF00897E-82AC-5A43-A2BB-95E815D20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77601" y="6048459"/>
            <a:ext cx="1155700" cy="6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8" b="1" smtClean="0">
                <a:solidFill>
                  <a:srgbClr val="0F3A4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‹nr.›</a:t>
            </a:fld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94042-618E-DB46-B7EB-711219CF8DA4}"/>
              </a:ext>
            </a:extLst>
          </p:cNvPr>
          <p:cNvSpPr/>
          <p:nvPr userDrawn="1"/>
        </p:nvSpPr>
        <p:spPr>
          <a:xfrm>
            <a:off x="6205621" y="5757317"/>
            <a:ext cx="5986378" cy="1100683"/>
          </a:xfrm>
          <a:prstGeom prst="rect">
            <a:avLst/>
          </a:prstGeom>
          <a:solidFill>
            <a:srgbClr val="10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2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50" r:id="rId2"/>
    <p:sldLayoutId id="2147483677" r:id="rId3"/>
    <p:sldLayoutId id="2147483651" r:id="rId4"/>
    <p:sldLayoutId id="2147483678" r:id="rId5"/>
    <p:sldLayoutId id="2147483667" r:id="rId6"/>
    <p:sldLayoutId id="2147483706" r:id="rId7"/>
    <p:sldLayoutId id="2147483659" r:id="rId8"/>
    <p:sldLayoutId id="2147483676" r:id="rId9"/>
    <p:sldLayoutId id="2147483705" r:id="rId10"/>
    <p:sldLayoutId id="2147483668" r:id="rId11"/>
    <p:sldLayoutId id="2147483707" r:id="rId12"/>
    <p:sldLayoutId id="2147483658" r:id="rId13"/>
    <p:sldLayoutId id="2147483672" r:id="rId14"/>
    <p:sldLayoutId id="2147483669" r:id="rId15"/>
    <p:sldLayoutId id="2147483708" r:id="rId16"/>
    <p:sldLayoutId id="2147483670" r:id="rId17"/>
    <p:sldLayoutId id="2147483709" r:id="rId18"/>
    <p:sldLayoutId id="2147483671" r:id="rId19"/>
    <p:sldLayoutId id="2147483710" r:id="rId20"/>
    <p:sldLayoutId id="2147483675" r:id="rId21"/>
    <p:sldLayoutId id="2147483711" r:id="rId22"/>
    <p:sldLayoutId id="2147483703" r:id="rId23"/>
    <p:sldLayoutId id="2147483704" r:id="rId24"/>
    <p:sldLayoutId id="2147483660" r:id="rId25"/>
    <p:sldLayoutId id="2147483715" r:id="rId26"/>
    <p:sldLayoutId id="2147483714" r:id="rId27"/>
    <p:sldLayoutId id="2147483679" r:id="rId28"/>
    <p:sldLayoutId id="2147483701" r:id="rId29"/>
    <p:sldLayoutId id="2147483719" r:id="rId30"/>
    <p:sldLayoutId id="2147483720" r:id="rId31"/>
    <p:sldLayoutId id="2147483721" r:id="rId32"/>
    <p:sldLayoutId id="2147483722" r:id="rId3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 xmlns:mv="urn:schemas-microsoft-com:mac:vml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png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39A7C1-B1CF-DF64-3112-097B25A62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2496" y="5445224"/>
            <a:ext cx="6502400" cy="479309"/>
          </a:xfrm>
        </p:spPr>
        <p:txBody>
          <a:bodyPr/>
          <a:lstStyle/>
          <a:p>
            <a:r>
              <a:rPr lang="nl-BE" dirty="0" err="1"/>
              <a:t>October</a:t>
            </a:r>
            <a:r>
              <a:rPr lang="nl-BE" dirty="0"/>
              <a:t> 9 2024 – Honolulu, HI, USA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DBB3AE-6EB1-D1DC-F66B-EEE35316A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69160"/>
            <a:ext cx="12192000" cy="479309"/>
          </a:xfrm>
        </p:spPr>
        <p:txBody>
          <a:bodyPr>
            <a:normAutofit/>
          </a:bodyPr>
          <a:lstStyle/>
          <a:p>
            <a:r>
              <a:rPr lang="nl-BE" dirty="0"/>
              <a:t>Dries De Sloovere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1C6DAA9-75D1-A9EA-F269-BBAED554F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040" y="3909424"/>
            <a:ext cx="11693920" cy="767341"/>
          </a:xfrm>
        </p:spPr>
        <p:txBody>
          <a:bodyPr>
            <a:normAutofit fontScale="92500" lnSpcReduction="10000"/>
          </a:bodyPr>
          <a:lstStyle/>
          <a:p>
            <a:r>
              <a:rPr lang="en-US" i="0" dirty="0">
                <a:solidFill>
                  <a:srgbClr val="222222"/>
                </a:solidFill>
                <a:effectLst/>
              </a:rPr>
              <a:t>Improving the Electrochemical Stability of Lithium‐Rich Cobalt‐Free Layered Oxides for Lithium‐Ion Batteries By Phase Engineering</a:t>
            </a:r>
            <a:endParaRPr lang="nl-BE" dirty="0"/>
          </a:p>
        </p:txBody>
      </p:sp>
      <p:pic>
        <p:nvPicPr>
          <p:cNvPr id="1026" name="Picture 2" descr="imo-imomec- UHasselt">
            <a:extLst>
              <a:ext uri="{FF2B5EF4-FFF2-40B4-BE49-F238E27FC236}">
                <a16:creationId xmlns:a16="http://schemas.microsoft.com/office/drawing/2014/main" id="{3C612C18-B48F-3D7C-8BDD-32EAA490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26" y="174482"/>
            <a:ext cx="258796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63ADC0D-6CF4-2EF2-3F85-7F598058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57378"/>
            <a:ext cx="17198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Synthesis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10</a:t>
            </a:fld>
            <a:endParaRPr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15319E7-BCC6-43FC-B7AF-A97B01BC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372232"/>
            <a:ext cx="6414046" cy="4676227"/>
          </a:xfrm>
          <a:prstGeom prst="rect">
            <a:avLst/>
          </a:prstGeom>
          <a:noFill/>
        </p:spPr>
      </p:pic>
      <p:pic>
        <p:nvPicPr>
          <p:cNvPr id="1026" name="Picture 2" descr="KIT - Partners - Cerpotech">
            <a:extLst>
              <a:ext uri="{FF2B5EF4-FFF2-40B4-BE49-F238E27FC236}">
                <a16:creationId xmlns:a16="http://schemas.microsoft.com/office/drawing/2014/main" id="{DF35C0F6-031A-4007-A380-748F36FC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89" y="792833"/>
            <a:ext cx="3456384" cy="10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1741786-B4E2-746C-2EC8-755F024D1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75846"/>
              </p:ext>
            </p:extLst>
          </p:nvPr>
        </p:nvGraphicFramePr>
        <p:xfrm>
          <a:off x="7896200" y="2420888"/>
          <a:ext cx="3816424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48845997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94407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>
                          <a:latin typeface="Century Gothic" panose="020B0502020202020204" pitchFamily="34" charset="0"/>
                        </a:rPr>
                        <a:t>Nominal</a:t>
                      </a:r>
                      <a:r>
                        <a:rPr lang="nl-BE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l-BE" dirty="0" err="1">
                          <a:latin typeface="Century Gothic" panose="020B0502020202020204" pitchFamily="34" charset="0"/>
                        </a:rPr>
                        <a:t>composition</a:t>
                      </a:r>
                      <a:endParaRPr lang="nl-B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2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LNMA0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Li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1.26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0.15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Mn</a:t>
                      </a:r>
                      <a:r>
                        <a:rPr lang="nl-BE" b="0" baseline="-25000" dirty="0">
                          <a:latin typeface="Century Gothic" panose="020B0502020202020204" pitchFamily="34" charset="0"/>
                        </a:rPr>
                        <a:t>0.61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2</a:t>
                      </a:r>
                      <a:endParaRPr lang="nl-B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8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LNMA1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latin typeface="Century Gothic" panose="020B0502020202020204" pitchFamily="34" charset="0"/>
                        </a:rPr>
                        <a:t>Li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1.26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0.15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Mn</a:t>
                      </a:r>
                      <a:r>
                        <a:rPr lang="nl-BE" b="0" baseline="-25000" dirty="0">
                          <a:latin typeface="Century Gothic" panose="020B0502020202020204" pitchFamily="34" charset="0"/>
                        </a:rPr>
                        <a:t>0.60</a:t>
                      </a:r>
                      <a:r>
                        <a:rPr lang="nl-BE" b="1" baseline="0" dirty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nl-BE" b="1" baseline="-25000" dirty="0">
                          <a:latin typeface="Century Gothic" panose="020B0502020202020204" pitchFamily="34" charset="0"/>
                        </a:rPr>
                        <a:t>0.01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2</a:t>
                      </a:r>
                      <a:endParaRPr lang="nl-B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7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LNMA5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latin typeface="Century Gothic" panose="020B0502020202020204" pitchFamily="34" charset="0"/>
                        </a:rPr>
                        <a:t>Li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1.26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0.15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Mn</a:t>
                      </a:r>
                      <a:r>
                        <a:rPr lang="nl-BE" b="0" baseline="-25000" dirty="0">
                          <a:latin typeface="Century Gothic" panose="020B0502020202020204" pitchFamily="34" charset="0"/>
                        </a:rPr>
                        <a:t>0.56</a:t>
                      </a:r>
                      <a:r>
                        <a:rPr lang="nl-BE" b="1" baseline="0" dirty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nl-BE" b="1" baseline="-25000" dirty="0">
                          <a:latin typeface="Century Gothic" panose="020B0502020202020204" pitchFamily="34" charset="0"/>
                        </a:rPr>
                        <a:t>0.05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2</a:t>
                      </a:r>
                      <a:endParaRPr lang="nl-B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4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latin typeface="Century Gothic" panose="020B0502020202020204" pitchFamily="34" charset="0"/>
                        </a:rPr>
                        <a:t>LNMA10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latin typeface="Century Gothic" panose="020B0502020202020204" pitchFamily="34" charset="0"/>
                        </a:rPr>
                        <a:t>Li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1.26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Ni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0.15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Mn</a:t>
                      </a:r>
                      <a:r>
                        <a:rPr lang="nl-BE" b="0" baseline="-25000" dirty="0">
                          <a:latin typeface="Century Gothic" panose="020B0502020202020204" pitchFamily="34" charset="0"/>
                        </a:rPr>
                        <a:t>0.51</a:t>
                      </a:r>
                      <a:r>
                        <a:rPr lang="nl-BE" b="1" baseline="0" dirty="0"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nl-BE" b="1" baseline="-25000" dirty="0">
                          <a:latin typeface="Century Gothic" panose="020B0502020202020204" pitchFamily="34" charset="0"/>
                        </a:rPr>
                        <a:t>0.1</a:t>
                      </a:r>
                      <a:r>
                        <a:rPr lang="nl-BE" baseline="0" dirty="0"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nl-BE" baseline="-25000" dirty="0">
                          <a:latin typeface="Century Gothic" panose="020B0502020202020204" pitchFamily="34" charset="0"/>
                        </a:rPr>
                        <a:t>2</a:t>
                      </a:r>
                      <a:endParaRPr lang="nl-B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32040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87FF5-C206-02D6-CEE6-270C236602C7}"/>
              </a:ext>
            </a:extLst>
          </p:cNvPr>
          <p:cNvSpPr txBox="1">
            <a:spLocks/>
          </p:cNvSpPr>
          <p:nvPr/>
        </p:nvSpPr>
        <p:spPr>
          <a:xfrm>
            <a:off x="7857478" y="4581128"/>
            <a:ext cx="3639122" cy="160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Cobalt</a:t>
            </a:r>
            <a:r>
              <a:rPr lang="nl-BE" b="0" dirty="0"/>
              <a:t>-free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Large Li excess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Increasing amount of 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Electrochemical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0763C8B-002B-3690-4953-496B0D41D6C9}"/>
              </a:ext>
            </a:extLst>
          </p:cNvPr>
          <p:cNvSpPr/>
          <p:nvPr/>
        </p:nvSpPr>
        <p:spPr>
          <a:xfrm>
            <a:off x="141538" y="123354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32D866-CBD7-2BD0-10FD-BE619EEA42AC}"/>
              </a:ext>
            </a:extLst>
          </p:cNvPr>
          <p:cNvSpPr/>
          <p:nvPr/>
        </p:nvSpPr>
        <p:spPr>
          <a:xfrm>
            <a:off x="3915786" y="1100191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4CCADA-E099-2AA2-369E-386DB3A9BD1F}"/>
              </a:ext>
            </a:extLst>
          </p:cNvPr>
          <p:cNvSpPr/>
          <p:nvPr/>
        </p:nvSpPr>
        <p:spPr>
          <a:xfrm>
            <a:off x="7680774" y="108953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685528A-CDAB-2558-BB64-9F1C3C97AD7B}"/>
              </a:ext>
            </a:extLst>
          </p:cNvPr>
          <p:cNvSpPr txBox="1">
            <a:spLocks/>
          </p:cNvSpPr>
          <p:nvPr/>
        </p:nvSpPr>
        <p:spPr>
          <a:xfrm>
            <a:off x="1343472" y="4405426"/>
            <a:ext cx="10297143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kern="1200" baseline="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/>
              <a:t>Decrease</a:t>
            </a:r>
            <a:r>
              <a:rPr lang="nl-BE" sz="2000" dirty="0"/>
              <a:t> in </a:t>
            </a:r>
            <a:r>
              <a:rPr lang="nl-BE" sz="2000" dirty="0" err="1"/>
              <a:t>initial</a:t>
            </a:r>
            <a:r>
              <a:rPr lang="nl-BE" sz="2000" dirty="0"/>
              <a:t> discharge </a:t>
            </a:r>
            <a:r>
              <a:rPr lang="nl-BE" sz="2000" dirty="0" err="1"/>
              <a:t>capacity</a:t>
            </a: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/>
              <a:t>Increase</a:t>
            </a:r>
            <a:r>
              <a:rPr lang="nl-BE" sz="2000" dirty="0"/>
              <a:t> in </a:t>
            </a:r>
            <a:r>
              <a:rPr lang="nl-BE" sz="2000" dirty="0" err="1"/>
              <a:t>capacity</a:t>
            </a:r>
            <a:r>
              <a:rPr lang="nl-BE" sz="2000" dirty="0"/>
              <a:t> </a:t>
            </a:r>
            <a:r>
              <a:rPr lang="nl-BE" sz="2000" dirty="0" err="1"/>
              <a:t>retention</a:t>
            </a: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/>
              <a:t>Decrease</a:t>
            </a:r>
            <a:r>
              <a:rPr lang="nl-BE" sz="2000" dirty="0"/>
              <a:t> in voltage fade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0" indent="0"/>
            <a:r>
              <a:rPr lang="nl-BE" sz="2000" b="1" dirty="0" err="1"/>
              <a:t>Can</a:t>
            </a:r>
            <a:r>
              <a:rPr lang="nl-BE" sz="2000" b="1" dirty="0"/>
              <a:t> we </a:t>
            </a:r>
            <a:r>
              <a:rPr lang="nl-BE" sz="2000" b="1" dirty="0" err="1"/>
              <a:t>figure</a:t>
            </a:r>
            <a:r>
              <a:rPr lang="nl-BE" sz="2000" b="1" dirty="0"/>
              <a:t> out </a:t>
            </a:r>
            <a:r>
              <a:rPr lang="nl-BE" sz="2000" b="1" dirty="0" err="1"/>
              <a:t>why</a:t>
            </a:r>
            <a:r>
              <a:rPr lang="nl-BE" sz="2000" b="1" dirty="0"/>
              <a:t> Al doping </a:t>
            </a:r>
            <a:r>
              <a:rPr lang="nl-BE" sz="2000" b="1" dirty="0" err="1"/>
              <a:t>improves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electrochemical</a:t>
            </a:r>
            <a:r>
              <a:rPr lang="nl-BE" sz="2000" b="1" dirty="0"/>
              <a:t> </a:t>
            </a:r>
            <a:r>
              <a:rPr lang="nl-BE" sz="2000" b="1" dirty="0" err="1"/>
              <a:t>stability</a:t>
            </a:r>
            <a:r>
              <a:rPr lang="nl-BE" sz="2000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6" name="Afbeelding 5" descr="Afbeelding met tekst, diagram, lijn, schermopname&#10;&#10;Automatisch gegenereerde beschrijving">
            <a:extLst>
              <a:ext uri="{FF2B5EF4-FFF2-40B4-BE49-F238E27FC236}">
                <a16:creationId xmlns:a16="http://schemas.microsoft.com/office/drawing/2014/main" id="{6DFC9B2F-52D7-1CAF-63FF-59DB5D51F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88" y="1060197"/>
            <a:ext cx="4320482" cy="3306861"/>
          </a:xfrm>
          <a:prstGeom prst="rect">
            <a:avLst/>
          </a:prstGeom>
        </p:spPr>
      </p:pic>
      <p:pic>
        <p:nvPicPr>
          <p:cNvPr id="15" name="Afbeelding 14" descr="Afbeelding met tekst, schermopname, lijn, Parallel&#10;&#10;Automatisch gegenereerde beschrijving">
            <a:extLst>
              <a:ext uri="{FF2B5EF4-FFF2-40B4-BE49-F238E27FC236}">
                <a16:creationId xmlns:a16="http://schemas.microsoft.com/office/drawing/2014/main" id="{B1F67F01-2A96-74BB-3A97-A4B444E5C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060197"/>
            <a:ext cx="4320479" cy="3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7B09D8-6D5F-5703-381C-0E65740DE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615B92-AABA-AE42-2A07-D80761EA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35603"/>
            <a:ext cx="8569688" cy="590931"/>
          </a:xfrm>
        </p:spPr>
        <p:txBody>
          <a:bodyPr/>
          <a:lstStyle/>
          <a:p>
            <a:pPr algn="ctr"/>
            <a:r>
              <a:rPr lang="nl-BE" sz="3600" dirty="0"/>
              <a:t>POWDER CHARACTERISATION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DE2FBF07-79F8-29AE-7777-0606DB5502E6}"/>
              </a:ext>
            </a:extLst>
          </p:cNvPr>
          <p:cNvSpPr txBox="1">
            <a:spLocks/>
          </p:cNvSpPr>
          <p:nvPr/>
        </p:nvSpPr>
        <p:spPr>
          <a:xfrm>
            <a:off x="2207936" y="3537302"/>
            <a:ext cx="727280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algn="ctr"/>
            <a:r>
              <a:rPr lang="nl-BE" sz="3600" dirty="0">
                <a:solidFill>
                  <a:srgbClr val="FD9A02"/>
                </a:solidFill>
              </a:rPr>
              <a:t>AN INCOMPLETE IMAGE</a:t>
            </a:r>
          </a:p>
        </p:txBody>
      </p:sp>
    </p:spTree>
    <p:extLst>
      <p:ext uri="{BB962C8B-B14F-4D97-AF65-F5344CB8AC3E}">
        <p14:creationId xmlns:p14="http://schemas.microsoft.com/office/powerpoint/2010/main" val="3044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tekst, diagram, lijn, Lettertype&#10;&#10;Automatisch gegenereerde beschrijving">
            <a:extLst>
              <a:ext uri="{FF2B5EF4-FFF2-40B4-BE49-F238E27FC236}">
                <a16:creationId xmlns:a16="http://schemas.microsoft.com/office/drawing/2014/main" id="{9A382B75-928B-7426-CC21-448DF169E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1196752"/>
            <a:ext cx="5445424" cy="4167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X-ray diffraction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13</a:t>
            </a:fld>
            <a:endParaRPr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9374A23F-7453-91A2-64A2-9052DD42C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4800" y="2362200"/>
            <a:ext cx="5601320" cy="3251200"/>
          </a:xfrm>
        </p:spPr>
        <p:txBody>
          <a:bodyPr/>
          <a:lstStyle/>
          <a:p>
            <a:pPr marL="0" indent="0"/>
            <a:endParaRPr lang="nl-BE" sz="2000" dirty="0"/>
          </a:p>
          <a:p>
            <a:pPr marL="0" indent="0"/>
            <a:r>
              <a:rPr lang="nl-BE" sz="2000" dirty="0" err="1"/>
              <a:t>Materials</a:t>
            </a:r>
            <a:r>
              <a:rPr lang="nl-BE" sz="2000" dirty="0"/>
              <a:t> are </a:t>
            </a:r>
            <a:r>
              <a:rPr lang="nl-BE" sz="2000" dirty="0" err="1"/>
              <a:t>phase</a:t>
            </a:r>
            <a:r>
              <a:rPr lang="nl-BE" sz="2000" dirty="0"/>
              <a:t>-pure</a:t>
            </a:r>
          </a:p>
          <a:p>
            <a:pPr marL="0" indent="0"/>
            <a:endParaRPr lang="nl-BE" sz="2000" dirty="0"/>
          </a:p>
          <a:p>
            <a:pPr marL="0" indent="0"/>
            <a:r>
              <a:rPr lang="nl-BE" sz="2000" dirty="0"/>
              <a:t>Data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modeled</a:t>
            </a:r>
            <a:r>
              <a:rPr lang="nl-BE" sz="2000" dirty="0"/>
              <a:t> as </a:t>
            </a:r>
            <a:r>
              <a:rPr lang="nl-BE" sz="2000" dirty="0" err="1"/>
              <a:t>either</a:t>
            </a:r>
            <a:r>
              <a:rPr lang="nl-BE" sz="2000" dirty="0"/>
              <a:t> a </a:t>
            </a:r>
            <a:r>
              <a:rPr lang="nl-BE" sz="2000" dirty="0" err="1"/>
              <a:t>combination</a:t>
            </a:r>
            <a:r>
              <a:rPr lang="nl-BE" sz="2000" dirty="0"/>
              <a:t> of </a:t>
            </a:r>
            <a:r>
              <a:rPr lang="nl-BE" sz="2000" dirty="0" err="1"/>
              <a:t>rhombohedral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monoclinic</a:t>
            </a:r>
            <a:r>
              <a:rPr lang="nl-BE" sz="2000" dirty="0"/>
              <a:t> </a:t>
            </a:r>
            <a:r>
              <a:rPr lang="nl-BE" sz="2000" dirty="0" err="1"/>
              <a:t>phases</a:t>
            </a:r>
            <a:r>
              <a:rPr lang="nl-BE" sz="2000" dirty="0"/>
              <a:t>, or as a </a:t>
            </a:r>
            <a:r>
              <a:rPr lang="nl-BE" sz="2000" dirty="0" err="1"/>
              <a:t>monoclinic</a:t>
            </a:r>
            <a:r>
              <a:rPr lang="nl-BE" sz="2000" dirty="0"/>
              <a:t> </a:t>
            </a:r>
            <a:r>
              <a:rPr lang="nl-BE" sz="2000" dirty="0" err="1"/>
              <a:t>phase</a:t>
            </a:r>
            <a:r>
              <a:rPr lang="nl-BE" sz="2000" dirty="0"/>
              <a:t>.</a:t>
            </a:r>
          </a:p>
          <a:p>
            <a:pPr marL="0" indent="0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F4F7F15-84B6-4A17-ECE3-63C8A817C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Rhombohedral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/or </a:t>
            </a:r>
            <a:r>
              <a:rPr lang="nl-BE" dirty="0" err="1"/>
              <a:t>monoclinic</a:t>
            </a:r>
            <a:r>
              <a:rPr lang="nl-BE" dirty="0"/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2EB292-8DD8-2A70-A399-9C0914873728}"/>
              </a:ext>
            </a:extLst>
          </p:cNvPr>
          <p:cNvSpPr txBox="1"/>
          <p:nvPr/>
        </p:nvSpPr>
        <p:spPr>
          <a:xfrm rot="16200000">
            <a:off x="7865793" y="1257959"/>
            <a:ext cx="647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(003)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C68DDED-D1A5-A550-FA32-A619F050E996}"/>
              </a:ext>
            </a:extLst>
          </p:cNvPr>
          <p:cNvSpPr txBox="1"/>
          <p:nvPr/>
        </p:nvSpPr>
        <p:spPr>
          <a:xfrm rot="16200000">
            <a:off x="8022846" y="1257134"/>
            <a:ext cx="656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(001)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9677B36-0569-0FF9-7715-5481386ED697}"/>
              </a:ext>
            </a:extLst>
          </p:cNvPr>
          <p:cNvSpPr txBox="1"/>
          <p:nvPr/>
        </p:nvSpPr>
        <p:spPr>
          <a:xfrm rot="16200000">
            <a:off x="8102443" y="1910687"/>
            <a:ext cx="656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(020)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BB6864-B7AC-BA15-9C0C-51288A7A91C1}"/>
              </a:ext>
            </a:extLst>
          </p:cNvPr>
          <p:cNvSpPr txBox="1"/>
          <p:nvPr/>
        </p:nvSpPr>
        <p:spPr>
          <a:xfrm rot="16200000">
            <a:off x="9260970" y="1630314"/>
            <a:ext cx="647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(101)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8A51DDC-AE51-8B29-00D2-C10D75142092}"/>
              </a:ext>
            </a:extLst>
          </p:cNvPr>
          <p:cNvSpPr txBox="1"/>
          <p:nvPr/>
        </p:nvSpPr>
        <p:spPr>
          <a:xfrm rot="16200000">
            <a:off x="9418023" y="1629489"/>
            <a:ext cx="656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(111)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363505-89FA-8D44-DF67-6EB8F863552C}"/>
              </a:ext>
            </a:extLst>
          </p:cNvPr>
          <p:cNvSpPr txBox="1"/>
          <p:nvPr/>
        </p:nvSpPr>
        <p:spPr>
          <a:xfrm rot="16200000">
            <a:off x="9765383" y="1332702"/>
            <a:ext cx="647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(104)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D973E76-A93C-248B-3A9E-56E6AB1F4911}"/>
              </a:ext>
            </a:extLst>
          </p:cNvPr>
          <p:cNvSpPr txBox="1"/>
          <p:nvPr/>
        </p:nvSpPr>
        <p:spPr>
          <a:xfrm rot="16200000">
            <a:off x="9948725" y="1337461"/>
            <a:ext cx="656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(131)</a:t>
            </a:r>
            <a:r>
              <a:rPr lang="nl-BE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55E9865-1FA6-EA4C-D5FA-D15A480B7973}"/>
              </a:ext>
            </a:extLst>
          </p:cNvPr>
          <p:cNvSpPr txBox="1"/>
          <p:nvPr/>
        </p:nvSpPr>
        <p:spPr>
          <a:xfrm>
            <a:off x="8853489" y="1612202"/>
            <a:ext cx="35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5D2E403-5FEA-D10B-88A5-270055AAC238}"/>
              </a:ext>
            </a:extLst>
          </p:cNvPr>
          <p:cNvSpPr txBox="1"/>
          <p:nvPr/>
        </p:nvSpPr>
        <p:spPr>
          <a:xfrm>
            <a:off x="10268286" y="1749118"/>
            <a:ext cx="35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4073887-0A50-4FDB-B82E-09F810C8828D}"/>
              </a:ext>
            </a:extLst>
          </p:cNvPr>
          <p:cNvSpPr txBox="1"/>
          <p:nvPr/>
        </p:nvSpPr>
        <p:spPr>
          <a:xfrm>
            <a:off x="10905881" y="1908012"/>
            <a:ext cx="35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5924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Raman spectroscopy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14</a:t>
            </a:fld>
            <a:endParaRPr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9374A23F-7453-91A2-64A2-9052DD42C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4800" y="2362200"/>
            <a:ext cx="5601320" cy="3251200"/>
          </a:xfrm>
        </p:spPr>
        <p:txBody>
          <a:bodyPr/>
          <a:lstStyle/>
          <a:p>
            <a:pPr marL="0" indent="0"/>
            <a:endParaRPr lang="nl-BE" sz="2000" dirty="0"/>
          </a:p>
          <a:p>
            <a:pPr marL="0" indent="0"/>
            <a:r>
              <a:rPr lang="nl-BE" sz="2000" dirty="0" err="1"/>
              <a:t>Decrease</a:t>
            </a:r>
            <a:r>
              <a:rPr lang="nl-BE" sz="2000" dirty="0"/>
              <a:t> in A</a:t>
            </a:r>
            <a:r>
              <a:rPr lang="nl-BE" sz="2000" baseline="-25000" dirty="0"/>
              <a:t>1g</a:t>
            </a:r>
            <a:r>
              <a:rPr lang="nl-BE" sz="2000" dirty="0"/>
              <a:t> peak </a:t>
            </a:r>
            <a:r>
              <a:rPr lang="nl-BE" sz="2000" dirty="0" err="1"/>
              <a:t>corroborates</a:t>
            </a:r>
            <a:r>
              <a:rPr lang="nl-BE" sz="2000" dirty="0"/>
              <a:t> Al </a:t>
            </a:r>
            <a:r>
              <a:rPr lang="nl-BE" sz="2000" dirty="0" err="1"/>
              <a:t>incorporation</a:t>
            </a:r>
            <a:endParaRPr lang="nl-BE" sz="2000" dirty="0"/>
          </a:p>
          <a:p>
            <a:pPr marL="0" indent="0"/>
            <a:endParaRPr lang="nl-BE" sz="2000" dirty="0"/>
          </a:p>
          <a:p>
            <a:pPr marL="0" indent="0"/>
            <a:r>
              <a:rPr lang="nl-BE" sz="2000" dirty="0"/>
              <a:t>~560 cm</a:t>
            </a:r>
            <a:r>
              <a:rPr lang="nl-BE" sz="2000" baseline="30000" dirty="0"/>
              <a:t>-1</a:t>
            </a:r>
            <a:r>
              <a:rPr lang="nl-BE" sz="2000" dirty="0"/>
              <a:t>: Al </a:t>
            </a:r>
            <a:r>
              <a:rPr lang="nl-BE" sz="2000" dirty="0" err="1"/>
              <a:t>promotes</a:t>
            </a:r>
            <a:r>
              <a:rPr lang="nl-BE" sz="2000" dirty="0"/>
              <a:t> </a:t>
            </a:r>
            <a:r>
              <a:rPr lang="nl-BE" sz="2000" dirty="0" err="1"/>
              <a:t>formation</a:t>
            </a:r>
            <a:r>
              <a:rPr lang="nl-BE" sz="2000" dirty="0"/>
              <a:t> of R </a:t>
            </a:r>
            <a:r>
              <a:rPr lang="nl-BE" sz="2000" dirty="0" err="1"/>
              <a:t>phase</a:t>
            </a: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0" indent="0"/>
            <a:r>
              <a:rPr lang="nl-BE" sz="2000" b="1" dirty="0" err="1"/>
              <a:t>Incorporating</a:t>
            </a:r>
            <a:r>
              <a:rPr lang="nl-BE" sz="2000" b="1" dirty="0"/>
              <a:t> more Al </a:t>
            </a:r>
            <a:r>
              <a:rPr lang="nl-BE" sz="2000" b="1" dirty="0" err="1"/>
              <a:t>increases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rhombohedral</a:t>
            </a:r>
            <a:r>
              <a:rPr lang="nl-BE" sz="2000" b="1" dirty="0"/>
              <a:t> </a:t>
            </a:r>
            <a:r>
              <a:rPr lang="nl-BE" sz="2000" b="1" dirty="0" err="1"/>
              <a:t>character</a:t>
            </a:r>
            <a:r>
              <a:rPr lang="nl-BE" sz="2000" b="1" dirty="0"/>
              <a:t> of </a:t>
            </a:r>
            <a:r>
              <a:rPr lang="nl-BE" sz="2000" b="1" dirty="0" err="1"/>
              <a:t>the</a:t>
            </a:r>
            <a:r>
              <a:rPr lang="nl-BE" sz="2000" b="1" dirty="0"/>
              <a:t>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F4F7F15-84B6-4A17-ECE3-63C8A817C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Rhombohedral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/or </a:t>
            </a:r>
            <a:r>
              <a:rPr lang="nl-BE" dirty="0" err="1"/>
              <a:t>monoclinic</a:t>
            </a:r>
            <a:r>
              <a:rPr lang="nl-BE" dirty="0"/>
              <a:t>?</a:t>
            </a:r>
          </a:p>
        </p:txBody>
      </p:sp>
      <p:pic>
        <p:nvPicPr>
          <p:cNvPr id="11" name="Afbeelding 10" descr="Afbeelding met tekst, diagram, lijn, Lettertype&#10;&#10;Automatisch gegenereerde beschrijving">
            <a:extLst>
              <a:ext uri="{FF2B5EF4-FFF2-40B4-BE49-F238E27FC236}">
                <a16:creationId xmlns:a16="http://schemas.microsoft.com/office/drawing/2014/main" id="{488BC0FF-E91B-144A-4F00-5575196EA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9016"/>
          <a:stretch/>
        </p:blipFill>
        <p:spPr>
          <a:xfrm>
            <a:off x="7608169" y="1358498"/>
            <a:ext cx="3816424" cy="414100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946C1A8-386B-4253-80D5-DD4C7FC062AB}"/>
              </a:ext>
            </a:extLst>
          </p:cNvPr>
          <p:cNvSpPr/>
          <p:nvPr/>
        </p:nvSpPr>
        <p:spPr>
          <a:xfrm>
            <a:off x="7320136" y="1412776"/>
            <a:ext cx="10081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4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NMR spectroscopy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15</a:t>
            </a:fld>
            <a:endParaRPr dirty="0"/>
          </a:p>
        </p:txBody>
      </p:sp>
      <p:pic>
        <p:nvPicPr>
          <p:cNvPr id="36" name="Afbeelding 35" descr="Afbeelding met tekst, diagram, lijn, Lettertype&#10;&#10;Automatisch gegenereerde beschrijving">
            <a:extLst>
              <a:ext uri="{FF2B5EF4-FFF2-40B4-BE49-F238E27FC236}">
                <a16:creationId xmlns:a16="http://schemas.microsoft.com/office/drawing/2014/main" id="{F406B6EE-2337-0215-7D40-7838693C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2"/>
          <a:stretch/>
        </p:blipFill>
        <p:spPr>
          <a:xfrm>
            <a:off x="7248128" y="1412776"/>
            <a:ext cx="4454108" cy="3712180"/>
          </a:xfrm>
          <a:prstGeom prst="rect">
            <a:avLst/>
          </a:prstGeom>
        </p:spPr>
      </p:pic>
      <p:sp>
        <p:nvSpPr>
          <p:cNvPr id="37" name="Tijdelijke aanduiding voor tekst 3">
            <a:extLst>
              <a:ext uri="{FF2B5EF4-FFF2-40B4-BE49-F238E27FC236}">
                <a16:creationId xmlns:a16="http://schemas.microsoft.com/office/drawing/2014/main" id="{6FC02A9A-D15A-0F91-3597-B3521F6D6F2B}"/>
              </a:ext>
            </a:extLst>
          </p:cNvPr>
          <p:cNvSpPr txBox="1">
            <a:spLocks/>
          </p:cNvSpPr>
          <p:nvPr/>
        </p:nvSpPr>
        <p:spPr>
          <a:xfrm>
            <a:off x="1055440" y="2367519"/>
            <a:ext cx="5601320" cy="325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kern="1200" baseline="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0" indent="0"/>
            <a:r>
              <a:rPr lang="nl-BE" sz="2000" dirty="0" err="1"/>
              <a:t>Increasing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extent</a:t>
            </a:r>
            <a:r>
              <a:rPr lang="nl-BE" sz="2000" dirty="0"/>
              <a:t> of Al doping </a:t>
            </a:r>
            <a:r>
              <a:rPr lang="nl-BE" sz="2000" dirty="0" err="1"/>
              <a:t>increases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amount</a:t>
            </a:r>
            <a:r>
              <a:rPr lang="nl-BE" sz="2000" dirty="0"/>
              <a:t>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rhombohedral</a:t>
            </a:r>
            <a:r>
              <a:rPr lang="nl-BE" sz="2000" dirty="0"/>
              <a:t> </a:t>
            </a:r>
            <a:r>
              <a:rPr lang="nl-BE" sz="2000" dirty="0" err="1"/>
              <a:t>phase</a:t>
            </a:r>
            <a:r>
              <a:rPr lang="nl-BE" sz="2000" dirty="0"/>
              <a:t> in </a:t>
            </a:r>
            <a:r>
              <a:rPr lang="nl-BE" sz="2000" dirty="0" err="1"/>
              <a:t>the</a:t>
            </a:r>
            <a:r>
              <a:rPr lang="nl-BE" sz="2000" dirty="0"/>
              <a:t>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38" name="Tijdelijke aanduiding voor tekst 14">
            <a:extLst>
              <a:ext uri="{FF2B5EF4-FFF2-40B4-BE49-F238E27FC236}">
                <a16:creationId xmlns:a16="http://schemas.microsoft.com/office/drawing/2014/main" id="{8EA94AAC-C659-00A4-A91B-C5302A5F9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440" y="1859519"/>
            <a:ext cx="9144000" cy="406400"/>
          </a:xfrm>
        </p:spPr>
        <p:txBody>
          <a:bodyPr/>
          <a:lstStyle/>
          <a:p>
            <a:r>
              <a:rPr lang="nl-BE" baseline="30000" dirty="0"/>
              <a:t>7</a:t>
            </a:r>
            <a:r>
              <a:rPr lang="nl-BE" dirty="0"/>
              <a:t>Li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baseline="30000" dirty="0"/>
              <a:t>6</a:t>
            </a:r>
            <a:r>
              <a:rPr lang="nl-BE" dirty="0"/>
              <a:t>Li NMR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3242EC-2957-02F6-9FD9-9E002BF92B14}"/>
              </a:ext>
            </a:extLst>
          </p:cNvPr>
          <p:cNvSpPr/>
          <p:nvPr/>
        </p:nvSpPr>
        <p:spPr>
          <a:xfrm>
            <a:off x="7248128" y="1700808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D61512D-EA05-39AF-B092-8C16FED57F12}"/>
              </a:ext>
            </a:extLst>
          </p:cNvPr>
          <p:cNvSpPr/>
          <p:nvPr/>
        </p:nvSpPr>
        <p:spPr>
          <a:xfrm>
            <a:off x="9551382" y="1717512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9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D34DA8-32A5-A78A-B7A6-00A06A753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16</a:t>
            </a:fld>
            <a:endParaRPr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AF4294-0E86-1D06-016A-B1A4DF7FF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Why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stability</a:t>
            </a:r>
            <a:r>
              <a:rPr lang="nl-BE" dirty="0"/>
              <a:t> </a:t>
            </a:r>
            <a:r>
              <a:rPr lang="nl-BE" dirty="0" err="1"/>
              <a:t>improved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5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7B09D8-6D5F-5703-381C-0E65740DE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17</a:t>
            </a:fld>
            <a:endParaRPr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615B92-AABA-AE42-2A07-D80761EA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35603"/>
            <a:ext cx="8569688" cy="590931"/>
          </a:xfrm>
        </p:spPr>
        <p:txBody>
          <a:bodyPr/>
          <a:lstStyle/>
          <a:p>
            <a:pPr algn="ctr"/>
            <a:r>
              <a:rPr lang="nl-BE" sz="3600" dirty="0"/>
              <a:t>POST MORTEM CHARACTERISATION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DE2FBF07-79F8-29AE-7777-0606DB5502E6}"/>
              </a:ext>
            </a:extLst>
          </p:cNvPr>
          <p:cNvSpPr txBox="1">
            <a:spLocks/>
          </p:cNvSpPr>
          <p:nvPr/>
        </p:nvSpPr>
        <p:spPr>
          <a:xfrm>
            <a:off x="1236012" y="3569926"/>
            <a:ext cx="921665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3000" b="1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</a:lstStyle>
          <a:p>
            <a:pPr algn="ctr"/>
            <a:r>
              <a:rPr lang="nl-BE" sz="3600" dirty="0">
                <a:solidFill>
                  <a:srgbClr val="FD9A02"/>
                </a:solidFill>
              </a:rPr>
              <a:t>SHEDDING LIGHT ON DEGRADATION</a:t>
            </a:r>
          </a:p>
        </p:txBody>
      </p:sp>
    </p:spTree>
    <p:extLst>
      <p:ext uri="{BB962C8B-B14F-4D97-AF65-F5344CB8AC3E}">
        <p14:creationId xmlns:p14="http://schemas.microsoft.com/office/powerpoint/2010/main" val="29302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EE1BFF-8298-2AFE-BB4E-B1755262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5558408" cy="923330"/>
          </a:xfrm>
        </p:spPr>
        <p:txBody>
          <a:bodyPr/>
          <a:lstStyle/>
          <a:p>
            <a:r>
              <a:rPr lang="nl-BE" dirty="0"/>
              <a:t>Raman </a:t>
            </a:r>
            <a:r>
              <a:rPr lang="nl-BE" dirty="0" err="1"/>
              <a:t>spectroscopy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ECE318-CF89-5B52-A072-A59533571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12776"/>
            <a:ext cx="9144000" cy="1718816"/>
          </a:xfrm>
        </p:spPr>
        <p:txBody>
          <a:bodyPr>
            <a:normAutofit/>
          </a:bodyPr>
          <a:lstStyle/>
          <a:p>
            <a:r>
              <a:rPr lang="nl-BE" dirty="0" err="1"/>
              <a:t>Formation</a:t>
            </a:r>
            <a:r>
              <a:rPr lang="nl-BE" dirty="0"/>
              <a:t> of a </a:t>
            </a:r>
            <a:r>
              <a:rPr lang="nl-BE" dirty="0" err="1"/>
              <a:t>disordered</a:t>
            </a:r>
            <a:r>
              <a:rPr lang="nl-BE" dirty="0"/>
              <a:t> spinel as </a:t>
            </a:r>
            <a:r>
              <a:rPr lang="nl-BE" dirty="0" err="1"/>
              <a:t>degradation</a:t>
            </a:r>
            <a:r>
              <a:rPr lang="nl-BE" dirty="0"/>
              <a:t> </a:t>
            </a:r>
            <a:r>
              <a:rPr lang="nl-BE" dirty="0" err="1"/>
              <a:t>phase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/>
              <a:t>Low </a:t>
            </a:r>
            <a:r>
              <a:rPr lang="nl-BE" b="0" dirty="0" err="1"/>
              <a:t>capacity</a:t>
            </a:r>
            <a:endParaRPr lang="nl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Doesn’t</a:t>
            </a:r>
            <a:r>
              <a:rPr lang="nl-BE" b="0" dirty="0"/>
              <a:t> </a:t>
            </a:r>
            <a:r>
              <a:rPr lang="nl-BE" b="0" dirty="0" err="1"/>
              <a:t>allow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quantitatively</a:t>
            </a:r>
            <a:r>
              <a:rPr lang="nl-BE" b="0" dirty="0"/>
              <a:t> </a:t>
            </a:r>
            <a:r>
              <a:rPr lang="nl-BE" b="0" dirty="0" err="1"/>
              <a:t>study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effect of doping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D1F875-9C53-732A-6869-A25DD8001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18</a:t>
            </a:fld>
            <a:endParaRPr dirty="0"/>
          </a:p>
        </p:txBody>
      </p:sp>
      <p:pic>
        <p:nvPicPr>
          <p:cNvPr id="8" name="Afbeelding 7" descr="Afbeelding met diagram, tekst, schets, Perceel&#10;&#10;Automatisch gegenereerde beschrijving">
            <a:extLst>
              <a:ext uri="{FF2B5EF4-FFF2-40B4-BE49-F238E27FC236}">
                <a16:creationId xmlns:a16="http://schemas.microsoft.com/office/drawing/2014/main" id="{0E0F4E3C-4F2A-4A24-785C-F7BD0847C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07" y="3111756"/>
            <a:ext cx="7379393" cy="370445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DF8182E-6ACB-B0EE-3882-788A3A1E39B9}"/>
              </a:ext>
            </a:extLst>
          </p:cNvPr>
          <p:cNvSpPr/>
          <p:nvPr/>
        </p:nvSpPr>
        <p:spPr>
          <a:xfrm>
            <a:off x="2374207" y="3111756"/>
            <a:ext cx="409425" cy="461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D6CB7F3-AD1F-33B1-2492-EDC642322F8C}"/>
              </a:ext>
            </a:extLst>
          </p:cNvPr>
          <p:cNvSpPr/>
          <p:nvPr/>
        </p:nvSpPr>
        <p:spPr>
          <a:xfrm>
            <a:off x="6063903" y="3065384"/>
            <a:ext cx="409425" cy="461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44A33620-88F6-1BB3-A582-A26FD7D5C5A0}"/>
              </a:ext>
            </a:extLst>
          </p:cNvPr>
          <p:cNvSpPr txBox="1">
            <a:spLocks/>
          </p:cNvSpPr>
          <p:nvPr/>
        </p:nvSpPr>
        <p:spPr>
          <a:xfrm>
            <a:off x="3992252" y="2916501"/>
            <a:ext cx="1517576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 err="1"/>
              <a:t>Undoped</a:t>
            </a:r>
            <a:endParaRPr lang="nl-BE" b="0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F2D0DDE4-F112-A5EF-886D-C42209C11E8F}"/>
              </a:ext>
            </a:extLst>
          </p:cNvPr>
          <p:cNvSpPr txBox="1">
            <a:spLocks/>
          </p:cNvSpPr>
          <p:nvPr/>
        </p:nvSpPr>
        <p:spPr>
          <a:xfrm>
            <a:off x="7536160" y="2931168"/>
            <a:ext cx="1517576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 err="1"/>
              <a:t>Doped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33845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EE1BFF-8298-2AFE-BB4E-B1755262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1247040" cy="507831"/>
          </a:xfrm>
        </p:spPr>
        <p:txBody>
          <a:bodyPr/>
          <a:lstStyle/>
          <a:p>
            <a:r>
              <a:rPr lang="nl-BE" dirty="0"/>
              <a:t>Hypermodel data </a:t>
            </a:r>
            <a:r>
              <a:rPr lang="nl-BE" dirty="0" err="1"/>
              <a:t>fusion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ECE318-CF89-5B52-A072-A59533571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12776"/>
            <a:ext cx="10887000" cy="4248472"/>
          </a:xfrm>
        </p:spPr>
        <p:txBody>
          <a:bodyPr>
            <a:normAutofit/>
          </a:bodyPr>
          <a:lstStyle/>
          <a:p>
            <a:r>
              <a:rPr lang="nl-BE" dirty="0"/>
              <a:t>An </a:t>
            </a:r>
            <a:r>
              <a:rPr lang="nl-BE" dirty="0" err="1"/>
              <a:t>advanced</a:t>
            </a:r>
            <a:r>
              <a:rPr lang="nl-BE" dirty="0"/>
              <a:t> TEM </a:t>
            </a:r>
            <a:r>
              <a:rPr lang="nl-BE" dirty="0" err="1"/>
              <a:t>technique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/>
              <a:t>Statistical </a:t>
            </a:r>
            <a:r>
              <a:rPr lang="nl-BE" b="0" dirty="0" err="1"/>
              <a:t>technique</a:t>
            </a:r>
            <a:r>
              <a:rPr lang="nl-BE" b="0" dirty="0"/>
              <a:t> (</a:t>
            </a:r>
            <a:r>
              <a:rPr lang="nl-BE" b="0" dirty="0" err="1"/>
              <a:t>principle</a:t>
            </a:r>
            <a:r>
              <a:rPr lang="nl-BE" b="0" dirty="0"/>
              <a:t> component analysis) </a:t>
            </a:r>
            <a:r>
              <a:rPr lang="nl-BE" b="0" dirty="0" err="1"/>
              <a:t>allows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</a:t>
            </a:r>
            <a:r>
              <a:rPr lang="nl-BE" b="0" dirty="0" err="1"/>
              <a:t>identify</a:t>
            </a:r>
            <a:r>
              <a:rPr lang="nl-BE" b="0" dirty="0"/>
              <a:t> </a:t>
            </a:r>
            <a:r>
              <a:rPr lang="nl-BE" b="0" dirty="0" err="1"/>
              <a:t>phases</a:t>
            </a:r>
            <a:r>
              <a:rPr lang="nl-BE" b="0" dirty="0"/>
              <a:t> </a:t>
            </a:r>
            <a:r>
              <a:rPr lang="nl-BE" b="0" dirty="0" err="1"/>
              <a:t>within</a:t>
            </a:r>
            <a:r>
              <a:rPr lang="nl-BE" b="0" dirty="0"/>
              <a:t> </a:t>
            </a:r>
            <a:r>
              <a:rPr lang="nl-BE" b="0" dirty="0" err="1"/>
              <a:t>the</a:t>
            </a:r>
            <a:r>
              <a:rPr lang="nl-BE" b="0" dirty="0"/>
              <a:t> sample </a:t>
            </a:r>
            <a:r>
              <a:rPr lang="nl-BE" b="0" dirty="0" err="1"/>
              <a:t>based</a:t>
            </a:r>
            <a:r>
              <a:rPr lang="nl-BE" b="0" dirty="0"/>
              <a:t> on </a:t>
            </a:r>
            <a:r>
              <a:rPr lang="nl-BE" b="0" dirty="0" err="1"/>
              <a:t>spectroscopy</a:t>
            </a:r>
            <a:r>
              <a:rPr lang="nl-BE" b="0" dirty="0"/>
              <a:t>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This</a:t>
            </a:r>
            <a:r>
              <a:rPr lang="nl-BE" b="0" dirty="0"/>
              <a:t> </a:t>
            </a:r>
            <a:r>
              <a:rPr lang="nl-BE" b="0" dirty="0" err="1"/>
              <a:t>allows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make </a:t>
            </a:r>
            <a:r>
              <a:rPr lang="nl-BE" b="0" dirty="0" err="1"/>
              <a:t>abundance</a:t>
            </a:r>
            <a:r>
              <a:rPr lang="nl-BE" b="0" dirty="0"/>
              <a:t> </a:t>
            </a:r>
            <a:r>
              <a:rPr lang="nl-BE" b="0" dirty="0" err="1"/>
              <a:t>maps</a:t>
            </a:r>
            <a:r>
              <a:rPr lang="nl-BE" b="0" dirty="0"/>
              <a:t>: </a:t>
            </a:r>
            <a:r>
              <a:rPr lang="nl-BE" b="0" dirty="0" err="1"/>
              <a:t>location</a:t>
            </a:r>
            <a:r>
              <a:rPr lang="nl-BE" b="0" dirty="0"/>
              <a:t> of </a:t>
            </a:r>
            <a:r>
              <a:rPr lang="nl-BE" b="0" dirty="0" err="1"/>
              <a:t>the</a:t>
            </a:r>
            <a:r>
              <a:rPr lang="nl-BE" b="0" dirty="0"/>
              <a:t> </a:t>
            </a:r>
            <a:r>
              <a:rPr lang="nl-BE" b="0" dirty="0" err="1"/>
              <a:t>phases</a:t>
            </a:r>
            <a:endParaRPr lang="nl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Quantitative</a:t>
            </a:r>
            <a:r>
              <a:rPr lang="nl-BE" b="0" dirty="0"/>
              <a:t>: </a:t>
            </a:r>
            <a:r>
              <a:rPr lang="nl-BE" b="0" dirty="0" err="1"/>
              <a:t>fractional</a:t>
            </a:r>
            <a:r>
              <a:rPr lang="nl-BE" b="0" dirty="0"/>
              <a:t> </a:t>
            </a:r>
            <a:r>
              <a:rPr lang="nl-BE" b="0" dirty="0" err="1"/>
              <a:t>phase</a:t>
            </a:r>
            <a:r>
              <a:rPr lang="nl-BE" b="0" dirty="0"/>
              <a:t> </a:t>
            </a:r>
            <a:r>
              <a:rPr lang="nl-BE" b="0" dirty="0" err="1"/>
              <a:t>abundance</a:t>
            </a:r>
            <a:endParaRPr lang="nl-BE" b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D1F875-9C53-732A-6869-A25DD8001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19</a:t>
            </a:fld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280F5D-B5FB-685C-1071-C230078C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2" y="3322408"/>
            <a:ext cx="4624755" cy="3429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E70C858-419F-FF68-0A08-5867F8135CF6}"/>
              </a:ext>
            </a:extLst>
          </p:cNvPr>
          <p:cNvSpPr/>
          <p:nvPr/>
        </p:nvSpPr>
        <p:spPr>
          <a:xfrm>
            <a:off x="6873465" y="3384000"/>
            <a:ext cx="216024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0E060A4-F892-3B2B-C192-6D1A8B85407B}"/>
              </a:ext>
            </a:extLst>
          </p:cNvPr>
          <p:cNvSpPr/>
          <p:nvPr/>
        </p:nvSpPr>
        <p:spPr>
          <a:xfrm>
            <a:off x="5328000" y="3384000"/>
            <a:ext cx="160367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4AA439-C7BB-3667-35B6-C82487793A13}"/>
              </a:ext>
            </a:extLst>
          </p:cNvPr>
          <p:cNvSpPr/>
          <p:nvPr/>
        </p:nvSpPr>
        <p:spPr>
          <a:xfrm>
            <a:off x="3798000" y="3384000"/>
            <a:ext cx="160367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CA2A47F-CF80-2DC5-CA14-9D3AFDEF04E6}"/>
              </a:ext>
            </a:extLst>
          </p:cNvPr>
          <p:cNvSpPr txBox="1"/>
          <p:nvPr/>
        </p:nvSpPr>
        <p:spPr>
          <a:xfrm flipH="1">
            <a:off x="1199456" y="6382076"/>
            <a:ext cx="368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>
                <a:latin typeface="Century Gothic" panose="020B0502020202020204" pitchFamily="34" charset="0"/>
              </a:rPr>
              <a:t>Thersleff</a:t>
            </a:r>
            <a:r>
              <a:rPr lang="nl-BE" i="1" dirty="0">
                <a:latin typeface="Century Gothic" panose="020B0502020202020204" pitchFamily="34" charset="0"/>
              </a:rPr>
              <a:t> &amp; Tai, 2023.</a:t>
            </a:r>
          </a:p>
        </p:txBody>
      </p:sp>
    </p:spTree>
    <p:extLst>
      <p:ext uri="{BB962C8B-B14F-4D97-AF65-F5344CB8AC3E}">
        <p14:creationId xmlns:p14="http://schemas.microsoft.com/office/powerpoint/2010/main" val="41118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3632200" cy="5078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F4CC-F4D5-0749-9F79-999E52DF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268760"/>
            <a:ext cx="9144000" cy="4567450"/>
          </a:xfrm>
        </p:spPr>
        <p:txBody>
          <a:bodyPr>
            <a:normAutofit/>
          </a:bodyPr>
          <a:lstStyle/>
          <a:p>
            <a:r>
              <a:rPr lang="en-GB" dirty="0"/>
              <a:t>Why Co-free?</a:t>
            </a:r>
          </a:p>
          <a:p>
            <a:r>
              <a:rPr lang="en-US" b="0" dirty="0"/>
              <a:t>LIB technology for consumer EVs is dominated by cobalt-containing LiNi</a:t>
            </a:r>
            <a:r>
              <a:rPr lang="en-US" b="0" i="1" baseline="-25000" dirty="0"/>
              <a:t>x</a:t>
            </a:r>
            <a:r>
              <a:rPr lang="en-US" b="0" dirty="0"/>
              <a:t>Mn</a:t>
            </a:r>
            <a:r>
              <a:rPr lang="en-US" b="0" i="1" baseline="-25000" dirty="0"/>
              <a:t>y</a:t>
            </a:r>
            <a:r>
              <a:rPr lang="en-US" b="0" dirty="0"/>
              <a:t>Co</a:t>
            </a:r>
            <a:r>
              <a:rPr lang="en-US" b="0" i="1" baseline="-25000" dirty="0"/>
              <a:t>z</a:t>
            </a:r>
            <a:r>
              <a:rPr lang="en-US" b="0" dirty="0"/>
              <a:t>O</a:t>
            </a:r>
            <a:r>
              <a:rPr lang="en-US" b="0" baseline="-25000" dirty="0"/>
              <a:t>2</a:t>
            </a:r>
            <a:r>
              <a:rPr lang="en-US" b="0" dirty="0"/>
              <a:t> chemistry.</a:t>
            </a:r>
          </a:p>
          <a:p>
            <a:endParaRPr lang="en-US" b="0" dirty="0"/>
          </a:p>
          <a:p>
            <a:r>
              <a:rPr lang="en-US" b="0" dirty="0"/>
              <a:t>Large reliance on 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High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Scarcity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Vulnerable global 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Toxicity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Growing consensus to eliminate cobalt in high-energy-density cathode materials.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</a:t>
            </a:fld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6A58D0-FEED-1464-2FC6-D1AF0CF0CF11}"/>
              </a:ext>
            </a:extLst>
          </p:cNvPr>
          <p:cNvSpPr txBox="1"/>
          <p:nvPr/>
        </p:nvSpPr>
        <p:spPr>
          <a:xfrm flipH="1">
            <a:off x="7608168" y="6488668"/>
            <a:ext cx="4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latin typeface="Century Gothic" panose="020B0502020202020204" pitchFamily="34" charset="0"/>
              </a:rPr>
              <a:t>De Sloovere et al. Small, 2024.</a:t>
            </a:r>
          </a:p>
        </p:txBody>
      </p:sp>
    </p:spTree>
    <p:extLst>
      <p:ext uri="{BB962C8B-B14F-4D97-AF65-F5344CB8AC3E}">
        <p14:creationId xmlns:p14="http://schemas.microsoft.com/office/powerpoint/2010/main" val="11438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EE1BFF-8298-2AFE-BB4E-B1755262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1247040" cy="507831"/>
          </a:xfrm>
        </p:spPr>
        <p:txBody>
          <a:bodyPr/>
          <a:lstStyle/>
          <a:p>
            <a:r>
              <a:rPr lang="nl-BE" dirty="0"/>
              <a:t>Hypermodel data </a:t>
            </a:r>
            <a:r>
              <a:rPr lang="nl-BE" dirty="0" err="1"/>
              <a:t>fusion</a:t>
            </a: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D1F875-9C53-732A-6869-A25DD8001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20</a:t>
            </a:fld>
            <a:endParaRPr dirty="0"/>
          </a:p>
        </p:txBody>
      </p:sp>
      <p:pic>
        <p:nvPicPr>
          <p:cNvPr id="9" name="Afbeelding 8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EDBCC7B9-5EAA-96FD-B011-7126F8C74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5"/>
          <a:stretch/>
        </p:blipFill>
        <p:spPr>
          <a:xfrm>
            <a:off x="577585" y="1196752"/>
            <a:ext cx="8380248" cy="217687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12AEA77-1D4C-3583-BEB2-136F055ADB29}"/>
              </a:ext>
            </a:extLst>
          </p:cNvPr>
          <p:cNvSpPr/>
          <p:nvPr/>
        </p:nvSpPr>
        <p:spPr>
          <a:xfrm>
            <a:off x="1239193" y="3222155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AEE7576-6E2A-BC95-0505-3DD2E51CD759}"/>
              </a:ext>
            </a:extLst>
          </p:cNvPr>
          <p:cNvSpPr/>
          <p:nvPr/>
        </p:nvSpPr>
        <p:spPr>
          <a:xfrm>
            <a:off x="8296101" y="3220645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pic>
        <p:nvPicPr>
          <p:cNvPr id="11" name="Afbeelding 10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C2A7CAA8-6B9F-E727-978A-4EB57A11E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4" r="69609"/>
          <a:stretch/>
        </p:blipFill>
        <p:spPr>
          <a:xfrm>
            <a:off x="9088189" y="1196752"/>
            <a:ext cx="2546866" cy="261292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6301EE0-FD21-0577-F219-8C1CDEB6E51C}"/>
              </a:ext>
            </a:extLst>
          </p:cNvPr>
          <p:cNvSpPr/>
          <p:nvPr/>
        </p:nvSpPr>
        <p:spPr>
          <a:xfrm>
            <a:off x="721469" y="1196752"/>
            <a:ext cx="229816" cy="19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F3CD49E-E2E3-EE64-5D4E-D6F8C7DFEA45}"/>
              </a:ext>
            </a:extLst>
          </p:cNvPr>
          <p:cNvSpPr/>
          <p:nvPr/>
        </p:nvSpPr>
        <p:spPr>
          <a:xfrm>
            <a:off x="3471565" y="1196752"/>
            <a:ext cx="229816" cy="19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BA66666-30BA-79D5-655E-1E3FA828BB76}"/>
              </a:ext>
            </a:extLst>
          </p:cNvPr>
          <p:cNvSpPr/>
          <p:nvPr/>
        </p:nvSpPr>
        <p:spPr>
          <a:xfrm>
            <a:off x="9210252" y="1196752"/>
            <a:ext cx="229816" cy="19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1CB50F6-006B-FCCF-0EA7-E00013C49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317" y="3626765"/>
            <a:ext cx="10887000" cy="1734461"/>
          </a:xfrm>
        </p:spPr>
        <p:txBody>
          <a:bodyPr>
            <a:normAutofit/>
          </a:bodyPr>
          <a:lstStyle/>
          <a:p>
            <a:r>
              <a:rPr lang="nl-BE" b="0" dirty="0"/>
              <a:t>Three </a:t>
            </a:r>
            <a:r>
              <a:rPr lang="nl-BE" b="0" dirty="0" err="1"/>
              <a:t>phases</a:t>
            </a:r>
            <a:r>
              <a:rPr lang="nl-BE" b="0" dirty="0"/>
              <a:t> </a:t>
            </a:r>
            <a:r>
              <a:rPr lang="nl-BE" b="0" dirty="0" err="1"/>
              <a:t>were</a:t>
            </a:r>
            <a:r>
              <a:rPr lang="nl-BE" b="0" dirty="0"/>
              <a:t> </a:t>
            </a:r>
            <a:r>
              <a:rPr lang="nl-BE" b="0" dirty="0" err="1"/>
              <a:t>identified</a:t>
            </a:r>
            <a:r>
              <a:rPr lang="nl-BE" b="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Monoclinic</a:t>
            </a:r>
            <a:r>
              <a:rPr lang="nl-BE" b="0" dirty="0"/>
              <a:t> </a:t>
            </a:r>
            <a:r>
              <a:rPr lang="nl-BE" b="0" dirty="0" err="1"/>
              <a:t>phase</a:t>
            </a:r>
            <a:endParaRPr lang="nl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Rhombohedral</a:t>
            </a:r>
            <a:r>
              <a:rPr lang="nl-BE" b="0" dirty="0"/>
              <a:t> </a:t>
            </a:r>
            <a:r>
              <a:rPr lang="nl-BE" b="0" dirty="0" err="1"/>
              <a:t>phase</a:t>
            </a:r>
            <a:endParaRPr lang="nl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0" dirty="0" err="1"/>
              <a:t>Disordered</a:t>
            </a:r>
            <a:r>
              <a:rPr lang="nl-BE" b="0" dirty="0"/>
              <a:t> spinel</a:t>
            </a:r>
          </a:p>
        </p:txBody>
      </p:sp>
    </p:spTree>
    <p:extLst>
      <p:ext uri="{BB962C8B-B14F-4D97-AF65-F5344CB8AC3E}">
        <p14:creationId xmlns:p14="http://schemas.microsoft.com/office/powerpoint/2010/main" val="39525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EE1BFF-8298-2AFE-BB4E-B1755262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1247040" cy="507831"/>
          </a:xfrm>
        </p:spPr>
        <p:txBody>
          <a:bodyPr/>
          <a:lstStyle/>
          <a:p>
            <a:r>
              <a:rPr lang="nl-BE" dirty="0"/>
              <a:t>Hypermodel data </a:t>
            </a:r>
            <a:r>
              <a:rPr lang="nl-BE" dirty="0" err="1"/>
              <a:t>fusion</a:t>
            </a: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D1F875-9C53-732A-6869-A25DD8001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21</a:t>
            </a:fld>
            <a:endParaRPr dirty="0"/>
          </a:p>
        </p:txBody>
      </p:sp>
      <p:pic>
        <p:nvPicPr>
          <p:cNvPr id="9" name="Afbeelding 8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EDBCC7B9-5EAA-96FD-B011-7126F8C74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6" t="45019" r="31481"/>
          <a:stretch/>
        </p:blipFill>
        <p:spPr>
          <a:xfrm>
            <a:off x="2711624" y="1232461"/>
            <a:ext cx="6120680" cy="503796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B646541-93E3-032A-37D2-DD5CFD17A41D}"/>
              </a:ext>
            </a:extLst>
          </p:cNvPr>
          <p:cNvSpPr/>
          <p:nvPr/>
        </p:nvSpPr>
        <p:spPr>
          <a:xfrm>
            <a:off x="1127324" y="908720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DADA085-8D94-4B5B-AB7D-14736A80E364}"/>
              </a:ext>
            </a:extLst>
          </p:cNvPr>
          <p:cNvSpPr/>
          <p:nvPr/>
        </p:nvSpPr>
        <p:spPr>
          <a:xfrm>
            <a:off x="4367808" y="921676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2AEA77-1D4C-3583-BEB2-136F055ADB29}"/>
              </a:ext>
            </a:extLst>
          </p:cNvPr>
          <p:cNvSpPr/>
          <p:nvPr/>
        </p:nvSpPr>
        <p:spPr>
          <a:xfrm>
            <a:off x="1127324" y="3599459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7C0BE7A-658B-E39A-8FE7-71CBAC1F776A}"/>
              </a:ext>
            </a:extLst>
          </p:cNvPr>
          <p:cNvSpPr/>
          <p:nvPr/>
        </p:nvSpPr>
        <p:spPr>
          <a:xfrm>
            <a:off x="2855640" y="1249952"/>
            <a:ext cx="43204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40B6AE35-B632-5C3A-C985-070E84132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4353" y="4664956"/>
            <a:ext cx="2927648" cy="1734461"/>
          </a:xfrm>
        </p:spPr>
        <p:txBody>
          <a:bodyPr>
            <a:normAutofit/>
          </a:bodyPr>
          <a:lstStyle/>
          <a:p>
            <a:pPr marL="0" indent="0"/>
            <a:r>
              <a:rPr lang="nl-BE" i="1" dirty="0" err="1">
                <a:solidFill>
                  <a:srgbClr val="940307"/>
                </a:solidFill>
              </a:rPr>
              <a:t>Monoclinic</a:t>
            </a:r>
            <a:r>
              <a:rPr lang="nl-BE" i="1" dirty="0">
                <a:solidFill>
                  <a:srgbClr val="940307"/>
                </a:solidFill>
              </a:rPr>
              <a:t> </a:t>
            </a:r>
            <a:r>
              <a:rPr lang="nl-BE" i="1" dirty="0" err="1">
                <a:solidFill>
                  <a:srgbClr val="940307"/>
                </a:solidFill>
              </a:rPr>
              <a:t>phase</a:t>
            </a:r>
            <a:endParaRPr lang="nl-BE" i="1" dirty="0">
              <a:solidFill>
                <a:srgbClr val="940307"/>
              </a:solidFill>
            </a:endParaRPr>
          </a:p>
          <a:p>
            <a:pPr marL="0" indent="0"/>
            <a:r>
              <a:rPr lang="nl-BE" i="1" dirty="0" err="1">
                <a:solidFill>
                  <a:srgbClr val="0C8618"/>
                </a:solidFill>
              </a:rPr>
              <a:t>Rhombohedral</a:t>
            </a:r>
            <a:r>
              <a:rPr lang="nl-BE" i="1" dirty="0">
                <a:solidFill>
                  <a:srgbClr val="0C8618"/>
                </a:solidFill>
              </a:rPr>
              <a:t> </a:t>
            </a:r>
            <a:r>
              <a:rPr lang="nl-BE" i="1" dirty="0" err="1">
                <a:solidFill>
                  <a:srgbClr val="0C8618"/>
                </a:solidFill>
              </a:rPr>
              <a:t>phase</a:t>
            </a:r>
            <a:endParaRPr lang="nl-BE" i="1" dirty="0">
              <a:solidFill>
                <a:srgbClr val="0C8618"/>
              </a:solidFill>
            </a:endParaRPr>
          </a:p>
          <a:p>
            <a:pPr marL="0" indent="0"/>
            <a:r>
              <a:rPr lang="nl-BE" i="1" dirty="0" err="1">
                <a:solidFill>
                  <a:srgbClr val="4185C5"/>
                </a:solidFill>
              </a:rPr>
              <a:t>Disordered</a:t>
            </a:r>
            <a:r>
              <a:rPr lang="nl-BE" i="1" dirty="0">
                <a:solidFill>
                  <a:srgbClr val="4185C5"/>
                </a:solidFill>
              </a:rPr>
              <a:t> spinel</a:t>
            </a:r>
          </a:p>
        </p:txBody>
      </p:sp>
    </p:spTree>
    <p:extLst>
      <p:ext uri="{BB962C8B-B14F-4D97-AF65-F5344CB8AC3E}">
        <p14:creationId xmlns:p14="http://schemas.microsoft.com/office/powerpoint/2010/main" val="36140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EE1BFF-8298-2AFE-BB4E-B1755262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1247040" cy="507831"/>
          </a:xfrm>
        </p:spPr>
        <p:txBody>
          <a:bodyPr/>
          <a:lstStyle/>
          <a:p>
            <a:r>
              <a:rPr lang="nl-BE" dirty="0"/>
              <a:t>Hypermodel data </a:t>
            </a:r>
            <a:r>
              <a:rPr lang="nl-BE" dirty="0" err="1"/>
              <a:t>fusion</a:t>
            </a: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D1F875-9C53-732A-6869-A25DD8001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22</a:t>
            </a:fld>
            <a:endParaRPr dirty="0"/>
          </a:p>
        </p:txBody>
      </p:sp>
      <p:pic>
        <p:nvPicPr>
          <p:cNvPr id="9" name="Afbeelding 8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EDBCC7B9-5EAA-96FD-B011-7126F8C74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7" t="45787"/>
          <a:stretch/>
        </p:blipFill>
        <p:spPr>
          <a:xfrm>
            <a:off x="3325989" y="1244075"/>
            <a:ext cx="4968552" cy="492343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B646541-93E3-032A-37D2-DD5CFD17A41D}"/>
              </a:ext>
            </a:extLst>
          </p:cNvPr>
          <p:cNvSpPr/>
          <p:nvPr/>
        </p:nvSpPr>
        <p:spPr>
          <a:xfrm>
            <a:off x="1127324" y="908720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DADA085-8D94-4B5B-AB7D-14736A80E364}"/>
              </a:ext>
            </a:extLst>
          </p:cNvPr>
          <p:cNvSpPr/>
          <p:nvPr/>
        </p:nvSpPr>
        <p:spPr>
          <a:xfrm>
            <a:off x="4367808" y="921676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2AEA77-1D4C-3583-BEB2-136F055ADB29}"/>
              </a:ext>
            </a:extLst>
          </p:cNvPr>
          <p:cNvSpPr/>
          <p:nvPr/>
        </p:nvSpPr>
        <p:spPr>
          <a:xfrm>
            <a:off x="1127324" y="3599459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7C0BE7A-658B-E39A-8FE7-71CBAC1F776A}"/>
              </a:ext>
            </a:extLst>
          </p:cNvPr>
          <p:cNvSpPr/>
          <p:nvPr/>
        </p:nvSpPr>
        <p:spPr>
          <a:xfrm>
            <a:off x="4007768" y="3553808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AEE7576-6E2A-BC95-0505-3DD2E51CD759}"/>
              </a:ext>
            </a:extLst>
          </p:cNvPr>
          <p:cNvSpPr/>
          <p:nvPr/>
        </p:nvSpPr>
        <p:spPr>
          <a:xfrm>
            <a:off x="8184232" y="3597949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“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C237231-F576-B553-95E6-4A2655E3F070}"/>
              </a:ext>
            </a:extLst>
          </p:cNvPr>
          <p:cNvSpPr/>
          <p:nvPr/>
        </p:nvSpPr>
        <p:spPr>
          <a:xfrm>
            <a:off x="3863752" y="1340768"/>
            <a:ext cx="288032" cy="303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2C88FB28-A191-DBC5-A603-C1C030962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4353" y="4664956"/>
            <a:ext cx="2927648" cy="1734461"/>
          </a:xfrm>
        </p:spPr>
        <p:txBody>
          <a:bodyPr>
            <a:normAutofit/>
          </a:bodyPr>
          <a:lstStyle/>
          <a:p>
            <a:pPr marL="0" indent="0"/>
            <a:r>
              <a:rPr lang="nl-BE" i="1" dirty="0" err="1">
                <a:solidFill>
                  <a:srgbClr val="940307"/>
                </a:solidFill>
              </a:rPr>
              <a:t>Monoclinic</a:t>
            </a:r>
            <a:r>
              <a:rPr lang="nl-BE" i="1" dirty="0">
                <a:solidFill>
                  <a:srgbClr val="940307"/>
                </a:solidFill>
              </a:rPr>
              <a:t> </a:t>
            </a:r>
            <a:r>
              <a:rPr lang="nl-BE" i="1" dirty="0" err="1">
                <a:solidFill>
                  <a:srgbClr val="940307"/>
                </a:solidFill>
              </a:rPr>
              <a:t>phase</a:t>
            </a:r>
            <a:endParaRPr lang="nl-BE" i="1" dirty="0">
              <a:solidFill>
                <a:srgbClr val="940307"/>
              </a:solidFill>
            </a:endParaRPr>
          </a:p>
          <a:p>
            <a:pPr marL="0" indent="0"/>
            <a:r>
              <a:rPr lang="nl-BE" i="1" dirty="0" err="1">
                <a:solidFill>
                  <a:srgbClr val="0C8618"/>
                </a:solidFill>
              </a:rPr>
              <a:t>Rhombohedral</a:t>
            </a:r>
            <a:r>
              <a:rPr lang="nl-BE" i="1" dirty="0">
                <a:solidFill>
                  <a:srgbClr val="0C8618"/>
                </a:solidFill>
              </a:rPr>
              <a:t> </a:t>
            </a:r>
            <a:r>
              <a:rPr lang="nl-BE" i="1" dirty="0" err="1">
                <a:solidFill>
                  <a:srgbClr val="0C8618"/>
                </a:solidFill>
              </a:rPr>
              <a:t>phase</a:t>
            </a:r>
            <a:endParaRPr lang="nl-BE" i="1" dirty="0">
              <a:solidFill>
                <a:srgbClr val="0C8618"/>
              </a:solidFill>
            </a:endParaRPr>
          </a:p>
          <a:p>
            <a:pPr marL="0" indent="0"/>
            <a:r>
              <a:rPr lang="nl-BE" i="1" dirty="0" err="1">
                <a:solidFill>
                  <a:srgbClr val="4185C5"/>
                </a:solidFill>
              </a:rPr>
              <a:t>Disordered</a:t>
            </a:r>
            <a:r>
              <a:rPr lang="nl-BE" i="1" dirty="0">
                <a:solidFill>
                  <a:srgbClr val="4185C5"/>
                </a:solidFill>
              </a:rPr>
              <a:t> spinel</a:t>
            </a:r>
          </a:p>
        </p:txBody>
      </p:sp>
    </p:spTree>
    <p:extLst>
      <p:ext uri="{BB962C8B-B14F-4D97-AF65-F5344CB8AC3E}">
        <p14:creationId xmlns:p14="http://schemas.microsoft.com/office/powerpoint/2010/main" val="35770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7B09D8-6D5F-5703-381C-0E65740DE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23</a:t>
            </a:fld>
            <a:endParaRPr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615B92-AABA-AE42-2A07-D80761EA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35603"/>
            <a:ext cx="8569688" cy="590931"/>
          </a:xfrm>
        </p:spPr>
        <p:txBody>
          <a:bodyPr/>
          <a:lstStyle/>
          <a:p>
            <a:pPr algn="ctr"/>
            <a:r>
              <a:rPr lang="nl-BE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700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12EFFE-160F-D028-A156-12F8CBCAE9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BEC1DDD-03A3-FAE5-0B66-EC0EC5EAF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040D62D-703F-3732-115C-C96656EAE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24</a:t>
            </a:fld>
            <a:endParaRPr dirty="0"/>
          </a:p>
        </p:txBody>
      </p:sp>
      <p:pic>
        <p:nvPicPr>
          <p:cNvPr id="8" name="Afbeelding 7" descr="Afbeelding met tekst, schermopname, tafelgerei, serviesgoed&#10;&#10;Automatisch gegenereerde beschrijving">
            <a:extLst>
              <a:ext uri="{FF2B5EF4-FFF2-40B4-BE49-F238E27FC236}">
                <a16:creationId xmlns:a16="http://schemas.microsoft.com/office/drawing/2014/main" id="{5D525426-6998-D436-6344-C986A05BB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32656"/>
            <a:ext cx="11359776" cy="60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18CFE5-A026-43F7-BFBC-21C56FD563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400" y="1144869"/>
            <a:ext cx="6552728" cy="16360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BE" sz="1800" dirty="0"/>
              <a:t>Satish </a:t>
            </a:r>
            <a:r>
              <a:rPr lang="nl-BE" sz="1800" dirty="0" err="1"/>
              <a:t>Kumar</a:t>
            </a:r>
            <a:r>
              <a:rPr lang="nl-BE" sz="1800" dirty="0"/>
              <a:t> </a:t>
            </a:r>
            <a:r>
              <a:rPr lang="nl-BE" sz="1800" dirty="0" err="1"/>
              <a:t>Mylavarapu</a:t>
            </a:r>
            <a:r>
              <a:rPr lang="nl-BE" sz="1800" dirty="0"/>
              <a:t>, Jan </a:t>
            </a:r>
            <a:r>
              <a:rPr lang="nl-BE" sz="1800" dirty="0" err="1"/>
              <a:t>D’haen</a:t>
            </a:r>
            <a:r>
              <a:rPr lang="nl-BE" sz="1800" dirty="0"/>
              <a:t>, Thomas </a:t>
            </a:r>
            <a:r>
              <a:rPr lang="nl-BE" sz="1800" dirty="0" err="1"/>
              <a:t>Thersleff</a:t>
            </a:r>
            <a:r>
              <a:rPr lang="nl-BE" sz="1800" dirty="0"/>
              <a:t> , </a:t>
            </a:r>
            <a:r>
              <a:rPr lang="nl-BE" sz="1800" dirty="0" err="1"/>
              <a:t>Aleksander</a:t>
            </a:r>
            <a:r>
              <a:rPr lang="nl-BE" sz="1800" dirty="0"/>
              <a:t> </a:t>
            </a:r>
            <a:r>
              <a:rPr lang="nl-BE" sz="1800" dirty="0" err="1"/>
              <a:t>Jaworski</a:t>
            </a:r>
            <a:r>
              <a:rPr lang="nl-BE" sz="1800" dirty="0"/>
              <a:t>, </a:t>
            </a:r>
            <a:r>
              <a:rPr lang="nl-BE" sz="1800" dirty="0" err="1"/>
              <a:t>Jekabs</a:t>
            </a:r>
            <a:r>
              <a:rPr lang="nl-BE" sz="1800" dirty="0"/>
              <a:t> </a:t>
            </a:r>
            <a:r>
              <a:rPr lang="nl-BE" sz="1800" dirty="0" err="1"/>
              <a:t>Grins</a:t>
            </a:r>
            <a:r>
              <a:rPr lang="nl-BE" sz="1800" dirty="0"/>
              <a:t>, Gunnar </a:t>
            </a:r>
            <a:r>
              <a:rPr lang="nl-BE" sz="1800" dirty="0" err="1"/>
              <a:t>Svensson</a:t>
            </a:r>
            <a:r>
              <a:rPr lang="nl-BE" sz="1800" dirty="0"/>
              <a:t>, </a:t>
            </a:r>
            <a:r>
              <a:rPr lang="nl-BE" sz="1800" dirty="0" err="1"/>
              <a:t>Radostina</a:t>
            </a:r>
            <a:r>
              <a:rPr lang="nl-BE" sz="1800" dirty="0"/>
              <a:t> </a:t>
            </a:r>
            <a:r>
              <a:rPr lang="nl-BE" sz="1800" dirty="0" err="1"/>
              <a:t>Stoyanova</a:t>
            </a:r>
            <a:r>
              <a:rPr lang="nl-BE" sz="1800" dirty="0"/>
              <a:t>, </a:t>
            </a:r>
            <a:r>
              <a:rPr lang="nl-BE" sz="1800" dirty="0" err="1"/>
              <a:t>Leif</a:t>
            </a:r>
            <a:r>
              <a:rPr lang="nl-BE" sz="1800" dirty="0"/>
              <a:t> Olav </a:t>
            </a:r>
            <a:r>
              <a:rPr lang="nl-BE" sz="1800" dirty="0" err="1"/>
              <a:t>Jøsang</a:t>
            </a:r>
            <a:r>
              <a:rPr lang="nl-BE" sz="1800" dirty="0"/>
              <a:t>, </a:t>
            </a:r>
            <a:r>
              <a:rPr lang="nl-BE" sz="1800" dirty="0" err="1"/>
              <a:t>Kunkanadu</a:t>
            </a:r>
            <a:r>
              <a:rPr lang="nl-BE" sz="1800" dirty="0"/>
              <a:t> </a:t>
            </a:r>
            <a:r>
              <a:rPr lang="nl-BE" sz="1800" dirty="0" err="1"/>
              <a:t>Rajappa</a:t>
            </a:r>
            <a:r>
              <a:rPr lang="nl-BE" sz="1800" dirty="0"/>
              <a:t> </a:t>
            </a:r>
            <a:r>
              <a:rPr lang="nl-BE" sz="1800" dirty="0" err="1"/>
              <a:t>Prakasha</a:t>
            </a:r>
            <a:r>
              <a:rPr lang="nl-BE" sz="1800" dirty="0"/>
              <a:t>, </a:t>
            </a:r>
            <a:r>
              <a:rPr lang="es-ES" sz="1800" dirty="0"/>
              <a:t>Maximiliano Merlo, Elías Martínez, Marc Nel‐lo Pascual, </a:t>
            </a:r>
            <a:r>
              <a:rPr lang="nl-BE" sz="1800" dirty="0"/>
              <a:t>Jordi </a:t>
            </a:r>
            <a:r>
              <a:rPr lang="nl-BE" sz="1800" dirty="0" err="1"/>
              <a:t>Jacas</a:t>
            </a:r>
            <a:r>
              <a:rPr lang="nl-BE" sz="1800" dirty="0"/>
              <a:t> </a:t>
            </a:r>
            <a:r>
              <a:rPr lang="nl-BE" sz="1800" dirty="0" err="1"/>
              <a:t>Biendicho</a:t>
            </a:r>
            <a:r>
              <a:rPr lang="nl-BE" sz="1800" dirty="0"/>
              <a:t>, Marlies K. Van </a:t>
            </a:r>
            <a:r>
              <a:rPr lang="nl-BE" sz="1800" dirty="0" err="1"/>
              <a:t>Bael</a:t>
            </a:r>
            <a:r>
              <a:rPr lang="nl-BE" sz="1800" dirty="0"/>
              <a:t>, An Hardy, </a:t>
            </a:r>
            <a:endParaRPr lang="en-GB" sz="133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33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330" b="0" dirty="0"/>
          </a:p>
          <a:p>
            <a:pPr algn="just"/>
            <a:endParaRPr lang="en-GB" sz="1330" baseline="30000" dirty="0"/>
          </a:p>
          <a:p>
            <a:pPr algn="just"/>
            <a:endParaRPr lang="en-GB" sz="1330" baseline="30000" dirty="0"/>
          </a:p>
          <a:p>
            <a:pPr algn="just"/>
            <a:endParaRPr lang="en-GB" sz="1330" b="0" baseline="30000" dirty="0"/>
          </a:p>
          <a:p>
            <a:pPr algn="just"/>
            <a:endParaRPr lang="en-GB" sz="1330" baseline="30000" dirty="0"/>
          </a:p>
          <a:p>
            <a:pPr algn="just"/>
            <a:endParaRPr lang="en-GB" sz="1330" baseline="30000" dirty="0"/>
          </a:p>
          <a:p>
            <a:pPr algn="just"/>
            <a:endParaRPr lang="en-GB" sz="1330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6563"/>
            <a:ext cx="10815638" cy="508000"/>
          </a:xfrm>
        </p:spPr>
        <p:txBody>
          <a:bodyPr>
            <a:normAutofit fontScale="90000"/>
          </a:bodyPr>
          <a:lstStyle/>
          <a:p>
            <a:r>
              <a:rPr lang="en-GB" dirty="0"/>
              <a:t>Acknowledgements</a:t>
            </a:r>
          </a:p>
        </p:txBody>
      </p:sp>
      <p:pic>
        <p:nvPicPr>
          <p:cNvPr id="1026" name="Picture 2" descr="Flanders Innovation &amp; Entrepreneurship - VLAIO - European Commission">
            <a:extLst>
              <a:ext uri="{FF2B5EF4-FFF2-40B4-BE49-F238E27FC236}">
                <a16:creationId xmlns:a16="http://schemas.microsoft.com/office/drawing/2014/main" id="{10D26309-A81A-FAD0-752A-EDF76165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48" y="6114999"/>
            <a:ext cx="1512905" cy="6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Foundation Flanders (FWO)">
            <a:extLst>
              <a:ext uri="{FF2B5EF4-FFF2-40B4-BE49-F238E27FC236}">
                <a16:creationId xmlns:a16="http://schemas.microsoft.com/office/drawing/2014/main" id="{D469435C-FE5F-956F-9C4A-8B069CE4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10" y="6099788"/>
            <a:ext cx="1128123" cy="6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sultado de imagen de european commission flag">
            <a:extLst>
              <a:ext uri="{FF2B5EF4-FFF2-40B4-BE49-F238E27FC236}">
                <a16:creationId xmlns:a16="http://schemas.microsoft.com/office/drawing/2014/main" id="{8876AA8D-96EA-0315-FE9B-AF80F05B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68" y="6099751"/>
            <a:ext cx="960108" cy="6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id="{E6B91BC4-786E-B7D9-C3FB-5FCB1777B2B6}"/>
              </a:ext>
            </a:extLst>
          </p:cNvPr>
          <p:cNvSpPr txBox="1"/>
          <p:nvPr/>
        </p:nvSpPr>
        <p:spPr>
          <a:xfrm>
            <a:off x="7166291" y="6235400"/>
            <a:ext cx="5304588" cy="42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</a:t>
            </a:r>
            <a:r>
              <a:rPr lang="en-US" sz="1068" b="1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programme</a:t>
            </a:r>
            <a:r>
              <a:rPr lang="en-US" sz="1068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under grant agreement No 875568 </a:t>
            </a:r>
            <a:endParaRPr lang="es-ES_tradnl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6CFB860-A800-6B1D-B034-C7C6516D7D3E}"/>
              </a:ext>
            </a:extLst>
          </p:cNvPr>
          <p:cNvSpPr/>
          <p:nvPr/>
        </p:nvSpPr>
        <p:spPr>
          <a:xfrm>
            <a:off x="7392144" y="3573016"/>
            <a:ext cx="4536504" cy="237626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F986BDE6-5542-83A1-4B3B-8C76D15F30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69" y="3140968"/>
            <a:ext cx="3184630" cy="3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39A7C1-B1CF-DF64-3112-097B25A62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8016" y="5621345"/>
            <a:ext cx="6502400" cy="479309"/>
          </a:xfrm>
        </p:spPr>
        <p:txBody>
          <a:bodyPr/>
          <a:lstStyle/>
          <a:p>
            <a:r>
              <a:rPr lang="nl-BE" dirty="0" err="1"/>
              <a:t>October</a:t>
            </a:r>
            <a:r>
              <a:rPr lang="nl-BE" dirty="0"/>
              <a:t> 9 2024 – Honolulu, HI, USA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DBB3AE-6EB1-D1DC-F66B-EEE35316A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216" y="5294195"/>
            <a:ext cx="12192000" cy="479309"/>
          </a:xfrm>
        </p:spPr>
        <p:txBody>
          <a:bodyPr>
            <a:normAutofit/>
          </a:bodyPr>
          <a:lstStyle/>
          <a:p>
            <a:r>
              <a:rPr lang="nl-BE" dirty="0"/>
              <a:t>Dries De Sloovere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1C6DAA9-75D1-A9EA-F269-BBAED554F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040" y="4690429"/>
            <a:ext cx="11693920" cy="767341"/>
          </a:xfrm>
        </p:spPr>
        <p:txBody>
          <a:bodyPr>
            <a:normAutofit fontScale="92500" lnSpcReduction="10000"/>
          </a:bodyPr>
          <a:lstStyle/>
          <a:p>
            <a:r>
              <a:rPr lang="en-US" i="0" dirty="0">
                <a:solidFill>
                  <a:srgbClr val="222222"/>
                </a:solidFill>
                <a:effectLst/>
              </a:rPr>
              <a:t>Improving the Electrochemical Stability of Lithium‐Rich Cobalt‐Free Layered Oxides for Lithium‐Ion Batteries By Phase Engineering</a:t>
            </a:r>
            <a:endParaRPr lang="nl-BE" dirty="0"/>
          </a:p>
        </p:txBody>
      </p:sp>
      <p:pic>
        <p:nvPicPr>
          <p:cNvPr id="1026" name="Picture 2" descr="imo-imomec- UHasselt">
            <a:extLst>
              <a:ext uri="{FF2B5EF4-FFF2-40B4-BE49-F238E27FC236}">
                <a16:creationId xmlns:a16="http://schemas.microsoft.com/office/drawing/2014/main" id="{3C612C18-B48F-3D7C-8BDD-32EAA490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36" y="6048022"/>
            <a:ext cx="258796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63ADC0D-6CF4-2EF2-3F85-7F598058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6048022"/>
            <a:ext cx="17198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73EF53-5E0A-F960-BECF-82E30E4C27EC}"/>
              </a:ext>
            </a:extLst>
          </p:cNvPr>
          <p:cNvSpPr/>
          <p:nvPr/>
        </p:nvSpPr>
        <p:spPr>
          <a:xfrm>
            <a:off x="1127448" y="1484783"/>
            <a:ext cx="9793088" cy="237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24AC48-9C55-952A-9C78-9AC05B1901C7}"/>
              </a:ext>
            </a:extLst>
          </p:cNvPr>
          <p:cNvSpPr/>
          <p:nvPr/>
        </p:nvSpPr>
        <p:spPr>
          <a:xfrm>
            <a:off x="2207568" y="200454"/>
            <a:ext cx="4824536" cy="2376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98DC5215-6DAD-B595-3FF8-4461650EC3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73" y="387116"/>
            <a:ext cx="3888622" cy="3888622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45B29B9-5968-0988-86EF-1613A8451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12731"/>
            <a:ext cx="3741256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125F66-9804-31A1-8AE3-152F30B97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3E4C22-45EA-372D-CA01-A3EF883B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60644"/>
            <a:ext cx="7593215" cy="491601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9812E-53DF-5E12-C144-9DBD138F9249}"/>
              </a:ext>
            </a:extLst>
          </p:cNvPr>
          <p:cNvSpPr/>
          <p:nvPr/>
        </p:nvSpPr>
        <p:spPr>
          <a:xfrm>
            <a:off x="1703512" y="6165304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FA2529-C06E-D220-627D-01231134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6" y="5097705"/>
            <a:ext cx="9577064" cy="135563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C63DEB5-E075-67B8-38A5-B1C55578018C}"/>
              </a:ext>
            </a:extLst>
          </p:cNvPr>
          <p:cNvSpPr/>
          <p:nvPr/>
        </p:nvSpPr>
        <p:spPr>
          <a:xfrm>
            <a:off x="2999656" y="458112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E14A06-8FDF-F31C-6956-56F9C735E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6458771"/>
            <a:ext cx="4886768" cy="3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3632200" cy="5078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F4CC-F4D5-0749-9F79-999E52DF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268760"/>
            <a:ext cx="9144000" cy="4567450"/>
          </a:xfrm>
        </p:spPr>
        <p:txBody>
          <a:bodyPr>
            <a:normAutofit/>
          </a:bodyPr>
          <a:lstStyle/>
          <a:p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material</a:t>
            </a:r>
            <a:r>
              <a:rPr lang="nl-BE" dirty="0"/>
              <a:t> class?</a:t>
            </a:r>
            <a:endParaRPr lang="en-US" b="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6A58D0-FEED-1464-2FC6-D1AF0CF0CF11}"/>
              </a:ext>
            </a:extLst>
          </p:cNvPr>
          <p:cNvSpPr txBox="1"/>
          <p:nvPr/>
        </p:nvSpPr>
        <p:spPr>
          <a:xfrm flipH="1">
            <a:off x="7608168" y="6488668"/>
            <a:ext cx="4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>
                <a:latin typeface="Century Gothic" panose="020B0502020202020204" pitchFamily="34" charset="0"/>
              </a:rPr>
              <a:t>Xiang</a:t>
            </a:r>
            <a:r>
              <a:rPr lang="nl-BE" i="1" dirty="0">
                <a:latin typeface="Century Gothic" panose="020B0502020202020204" pitchFamily="34" charset="0"/>
              </a:rPr>
              <a:t> et al. Adv Mater, 2022.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C91C5B-5704-045C-4F6D-C5B325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301"/>
          <a:stretch/>
        </p:blipFill>
        <p:spPr>
          <a:xfrm>
            <a:off x="3473403" y="2175065"/>
            <a:ext cx="678381" cy="26544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0AEAE7-4BCA-8CD8-D9FF-3C7C7A6F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79"/>
          <a:stretch/>
        </p:blipFill>
        <p:spPr>
          <a:xfrm>
            <a:off x="4151784" y="2175065"/>
            <a:ext cx="3339283" cy="2654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49446-DE7F-2129-9943-496A0AD7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6" t="5064" r="35486" b="79434"/>
          <a:stretch/>
        </p:blipFill>
        <p:spPr>
          <a:xfrm>
            <a:off x="7465360" y="2320675"/>
            <a:ext cx="1408176" cy="41148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FE2EE48-02D7-38E3-6096-DD3AB9639FE5}"/>
              </a:ext>
            </a:extLst>
          </p:cNvPr>
          <p:cNvSpPr/>
          <p:nvPr/>
        </p:nvSpPr>
        <p:spPr>
          <a:xfrm>
            <a:off x="4151784" y="2335915"/>
            <a:ext cx="6197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3632200" cy="5078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F4CC-F4D5-0749-9F79-999E52DF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268760"/>
            <a:ext cx="9144000" cy="4567450"/>
          </a:xfrm>
        </p:spPr>
        <p:txBody>
          <a:bodyPr>
            <a:normAutofit/>
          </a:bodyPr>
          <a:lstStyle/>
          <a:p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material</a:t>
            </a:r>
            <a:r>
              <a:rPr lang="nl-BE" dirty="0"/>
              <a:t> class?</a:t>
            </a:r>
            <a:endParaRPr lang="en-US" b="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</a:t>
            </a:fld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6A58D0-FEED-1464-2FC6-D1AF0CF0CF11}"/>
              </a:ext>
            </a:extLst>
          </p:cNvPr>
          <p:cNvSpPr txBox="1"/>
          <p:nvPr/>
        </p:nvSpPr>
        <p:spPr>
          <a:xfrm flipH="1">
            <a:off x="7608168" y="6488668"/>
            <a:ext cx="4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>
                <a:latin typeface="Century Gothic" panose="020B0502020202020204" pitchFamily="34" charset="0"/>
              </a:rPr>
              <a:t>Xiang</a:t>
            </a:r>
            <a:r>
              <a:rPr lang="nl-BE" i="1" dirty="0">
                <a:latin typeface="Century Gothic" panose="020B0502020202020204" pitchFamily="34" charset="0"/>
              </a:rPr>
              <a:t> et al. Adv Mater, 2022.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C91C5B-5704-045C-4F6D-C5B325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301"/>
          <a:stretch/>
        </p:blipFill>
        <p:spPr>
          <a:xfrm>
            <a:off x="3473403" y="2175065"/>
            <a:ext cx="678381" cy="26544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0AEAE7-4BCA-8CD8-D9FF-3C7C7A6F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79"/>
          <a:stretch/>
        </p:blipFill>
        <p:spPr>
          <a:xfrm>
            <a:off x="4151784" y="2175065"/>
            <a:ext cx="3339283" cy="2654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49446-DE7F-2129-9943-496A0AD7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6" t="5064" r="35486" b="79434"/>
          <a:stretch/>
        </p:blipFill>
        <p:spPr>
          <a:xfrm>
            <a:off x="7465360" y="2320675"/>
            <a:ext cx="1408176" cy="41148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FE2EE48-02D7-38E3-6096-DD3AB9639FE5}"/>
              </a:ext>
            </a:extLst>
          </p:cNvPr>
          <p:cNvSpPr/>
          <p:nvPr/>
        </p:nvSpPr>
        <p:spPr>
          <a:xfrm>
            <a:off x="4151784" y="2335915"/>
            <a:ext cx="6197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FB27D9C-0194-50A8-4D87-AA84BFBA82A8}"/>
              </a:ext>
            </a:extLst>
          </p:cNvPr>
          <p:cNvCxnSpPr/>
          <p:nvPr/>
        </p:nvCxnSpPr>
        <p:spPr>
          <a:xfrm>
            <a:off x="4367808" y="4829501"/>
            <a:ext cx="0" cy="615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C4DD7E-E7E1-C92F-74D4-733ED8BF2D04}"/>
              </a:ext>
            </a:extLst>
          </p:cNvPr>
          <p:cNvSpPr txBox="1">
            <a:spLocks/>
          </p:cNvSpPr>
          <p:nvPr/>
        </p:nvSpPr>
        <p:spPr>
          <a:xfrm>
            <a:off x="4007768" y="5445224"/>
            <a:ext cx="128776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NMC</a:t>
            </a:r>
            <a:endParaRPr lang="en-U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6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3632200" cy="5078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F4CC-F4D5-0749-9F79-999E52DF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268760"/>
            <a:ext cx="9144000" cy="4567450"/>
          </a:xfrm>
        </p:spPr>
        <p:txBody>
          <a:bodyPr>
            <a:normAutofit/>
          </a:bodyPr>
          <a:lstStyle/>
          <a:p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material</a:t>
            </a:r>
            <a:r>
              <a:rPr lang="nl-BE" dirty="0"/>
              <a:t> class?</a:t>
            </a:r>
            <a:endParaRPr lang="en-US" b="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6A58D0-FEED-1464-2FC6-D1AF0CF0CF11}"/>
              </a:ext>
            </a:extLst>
          </p:cNvPr>
          <p:cNvSpPr txBox="1"/>
          <p:nvPr/>
        </p:nvSpPr>
        <p:spPr>
          <a:xfrm flipH="1">
            <a:off x="7608168" y="6488668"/>
            <a:ext cx="4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>
                <a:latin typeface="Century Gothic" panose="020B0502020202020204" pitchFamily="34" charset="0"/>
              </a:rPr>
              <a:t>Xiang</a:t>
            </a:r>
            <a:r>
              <a:rPr lang="nl-BE" i="1" dirty="0">
                <a:latin typeface="Century Gothic" panose="020B0502020202020204" pitchFamily="34" charset="0"/>
              </a:rPr>
              <a:t> et al. Adv Mater, 2022.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C91C5B-5704-045C-4F6D-C5B325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301"/>
          <a:stretch/>
        </p:blipFill>
        <p:spPr>
          <a:xfrm>
            <a:off x="3473403" y="2175065"/>
            <a:ext cx="678381" cy="26544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0AEAE7-4BCA-8CD8-D9FF-3C7C7A6F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79"/>
          <a:stretch/>
        </p:blipFill>
        <p:spPr>
          <a:xfrm>
            <a:off x="4151784" y="2175065"/>
            <a:ext cx="3339283" cy="2654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49446-DE7F-2129-9943-496A0AD7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6" t="5064" r="35486" b="79434"/>
          <a:stretch/>
        </p:blipFill>
        <p:spPr>
          <a:xfrm>
            <a:off x="7465360" y="2320675"/>
            <a:ext cx="1408176" cy="41148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FE2EE48-02D7-38E3-6096-DD3AB9639FE5}"/>
              </a:ext>
            </a:extLst>
          </p:cNvPr>
          <p:cNvSpPr/>
          <p:nvPr/>
        </p:nvSpPr>
        <p:spPr>
          <a:xfrm>
            <a:off x="4151784" y="2335915"/>
            <a:ext cx="6197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FB27D9C-0194-50A8-4D87-AA84BFBA82A8}"/>
              </a:ext>
            </a:extLst>
          </p:cNvPr>
          <p:cNvCxnSpPr/>
          <p:nvPr/>
        </p:nvCxnSpPr>
        <p:spPr>
          <a:xfrm>
            <a:off x="4367808" y="4829501"/>
            <a:ext cx="0" cy="615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0D60442-D18C-A71E-63A8-D0704307CB2F}"/>
              </a:ext>
            </a:extLst>
          </p:cNvPr>
          <p:cNvCxnSpPr/>
          <p:nvPr/>
        </p:nvCxnSpPr>
        <p:spPr>
          <a:xfrm>
            <a:off x="7104112" y="4829501"/>
            <a:ext cx="0" cy="615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C4DD7E-E7E1-C92F-74D4-733ED8BF2D04}"/>
              </a:ext>
            </a:extLst>
          </p:cNvPr>
          <p:cNvSpPr txBox="1">
            <a:spLocks/>
          </p:cNvSpPr>
          <p:nvPr/>
        </p:nvSpPr>
        <p:spPr>
          <a:xfrm>
            <a:off x="4007768" y="5445224"/>
            <a:ext cx="128776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NMC</a:t>
            </a:r>
            <a:endParaRPr lang="en-US" b="0" dirty="0"/>
          </a:p>
          <a:p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B9DC0F1-5EC1-8A26-1D26-8F362F8D0B25}"/>
              </a:ext>
            </a:extLst>
          </p:cNvPr>
          <p:cNvSpPr txBox="1">
            <a:spLocks/>
          </p:cNvSpPr>
          <p:nvPr/>
        </p:nvSpPr>
        <p:spPr>
          <a:xfrm>
            <a:off x="6600056" y="5445224"/>
            <a:ext cx="128776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LiFePO</a:t>
            </a:r>
            <a:r>
              <a:rPr lang="nl-BE" b="0" baseline="-25000" dirty="0"/>
              <a:t>4</a:t>
            </a:r>
            <a:endParaRPr lang="en-US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3632200" cy="5078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F4CC-F4D5-0749-9F79-999E52DF4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268760"/>
            <a:ext cx="9144000" cy="4567450"/>
          </a:xfrm>
        </p:spPr>
        <p:txBody>
          <a:bodyPr>
            <a:normAutofit/>
          </a:bodyPr>
          <a:lstStyle/>
          <a:p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material</a:t>
            </a:r>
            <a:r>
              <a:rPr lang="nl-BE" dirty="0"/>
              <a:t> class?</a:t>
            </a:r>
            <a:endParaRPr lang="en-US" b="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6A58D0-FEED-1464-2FC6-D1AF0CF0CF11}"/>
              </a:ext>
            </a:extLst>
          </p:cNvPr>
          <p:cNvSpPr txBox="1"/>
          <p:nvPr/>
        </p:nvSpPr>
        <p:spPr>
          <a:xfrm flipH="1">
            <a:off x="7608168" y="6488668"/>
            <a:ext cx="45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>
                <a:latin typeface="Century Gothic" panose="020B0502020202020204" pitchFamily="34" charset="0"/>
              </a:rPr>
              <a:t>Xiang</a:t>
            </a:r>
            <a:r>
              <a:rPr lang="nl-BE" i="1" dirty="0">
                <a:latin typeface="Century Gothic" panose="020B0502020202020204" pitchFamily="34" charset="0"/>
              </a:rPr>
              <a:t> et al. Adv Mater, 2022.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C91C5B-5704-045C-4F6D-C5B325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1301"/>
          <a:stretch/>
        </p:blipFill>
        <p:spPr>
          <a:xfrm>
            <a:off x="3473403" y="2175065"/>
            <a:ext cx="678381" cy="26544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0AEAE7-4BCA-8CD8-D9FF-3C7C7A6F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79"/>
          <a:stretch/>
        </p:blipFill>
        <p:spPr>
          <a:xfrm>
            <a:off x="4151784" y="2175065"/>
            <a:ext cx="3339283" cy="2654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49446-DE7F-2129-9943-496A0AD7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56" t="5064" r="35486" b="79434"/>
          <a:stretch/>
        </p:blipFill>
        <p:spPr>
          <a:xfrm>
            <a:off x="7465360" y="2320675"/>
            <a:ext cx="1408176" cy="41148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FE2EE48-02D7-38E3-6096-DD3AB9639FE5}"/>
              </a:ext>
            </a:extLst>
          </p:cNvPr>
          <p:cNvSpPr/>
          <p:nvPr/>
        </p:nvSpPr>
        <p:spPr>
          <a:xfrm>
            <a:off x="4151784" y="2335915"/>
            <a:ext cx="61976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8FB27D9C-0194-50A8-4D87-AA84BFBA82A8}"/>
              </a:ext>
            </a:extLst>
          </p:cNvPr>
          <p:cNvCxnSpPr/>
          <p:nvPr/>
        </p:nvCxnSpPr>
        <p:spPr>
          <a:xfrm>
            <a:off x="4367808" y="4829501"/>
            <a:ext cx="0" cy="615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0D60442-D18C-A71E-63A8-D0704307CB2F}"/>
              </a:ext>
            </a:extLst>
          </p:cNvPr>
          <p:cNvCxnSpPr/>
          <p:nvPr/>
        </p:nvCxnSpPr>
        <p:spPr>
          <a:xfrm>
            <a:off x="7104112" y="4829501"/>
            <a:ext cx="0" cy="615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1752AF6-A4F6-CA54-01E1-A5A892713234}"/>
              </a:ext>
            </a:extLst>
          </p:cNvPr>
          <p:cNvCxnSpPr>
            <a:cxnSpLocks/>
          </p:cNvCxnSpPr>
          <p:nvPr/>
        </p:nvCxnSpPr>
        <p:spPr>
          <a:xfrm>
            <a:off x="6023992" y="4829501"/>
            <a:ext cx="0" cy="1006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C4DD7E-E7E1-C92F-74D4-733ED8BF2D04}"/>
              </a:ext>
            </a:extLst>
          </p:cNvPr>
          <p:cNvSpPr txBox="1">
            <a:spLocks/>
          </p:cNvSpPr>
          <p:nvPr/>
        </p:nvSpPr>
        <p:spPr>
          <a:xfrm>
            <a:off x="4007768" y="5445224"/>
            <a:ext cx="128776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NMC</a:t>
            </a:r>
            <a:endParaRPr lang="en-US" b="0" dirty="0"/>
          </a:p>
          <a:p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B9DC0F1-5EC1-8A26-1D26-8F362F8D0B25}"/>
              </a:ext>
            </a:extLst>
          </p:cNvPr>
          <p:cNvSpPr txBox="1">
            <a:spLocks/>
          </p:cNvSpPr>
          <p:nvPr/>
        </p:nvSpPr>
        <p:spPr>
          <a:xfrm>
            <a:off x="6600056" y="5445224"/>
            <a:ext cx="128776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LiFePO</a:t>
            </a:r>
            <a:r>
              <a:rPr lang="nl-BE" b="0" baseline="-25000" dirty="0"/>
              <a:t>4</a:t>
            </a:r>
            <a:endParaRPr lang="en-US" b="0" dirty="0"/>
          </a:p>
          <a:p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1E33D9D-6BC0-B876-4E83-8D5FB7DE5645}"/>
              </a:ext>
            </a:extLst>
          </p:cNvPr>
          <p:cNvSpPr txBox="1">
            <a:spLocks/>
          </p:cNvSpPr>
          <p:nvPr/>
        </p:nvSpPr>
        <p:spPr>
          <a:xfrm>
            <a:off x="3732076" y="5862260"/>
            <a:ext cx="4583831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F3A45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/>
              <a:t>Lithium-</a:t>
            </a:r>
            <a:r>
              <a:rPr lang="nl-BE" dirty="0" err="1"/>
              <a:t>rich</a:t>
            </a:r>
            <a:r>
              <a:rPr lang="nl-BE" dirty="0"/>
              <a:t> </a:t>
            </a:r>
            <a:r>
              <a:rPr lang="nl-BE" dirty="0" err="1"/>
              <a:t>layered</a:t>
            </a:r>
            <a:r>
              <a:rPr lang="nl-BE" dirty="0"/>
              <a:t> oxides</a:t>
            </a:r>
            <a:endParaRPr lang="en-US" b="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Li-rich layered oxides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ADB4F3A-B7E0-7AE8-BE5A-93435FBF0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042" y="1769514"/>
            <a:ext cx="9144000" cy="406400"/>
          </a:xfrm>
        </p:spPr>
        <p:txBody>
          <a:bodyPr/>
          <a:lstStyle/>
          <a:p>
            <a:r>
              <a:rPr lang="nl-BE" dirty="0"/>
              <a:t>Combination of: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1D653AC-24A3-DAFE-0215-BFFFD677C933}"/>
              </a:ext>
            </a:extLst>
          </p:cNvPr>
          <p:cNvSpPr txBox="1"/>
          <p:nvPr/>
        </p:nvSpPr>
        <p:spPr>
          <a:xfrm flipH="1">
            <a:off x="2771074" y="2579793"/>
            <a:ext cx="259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Century Gothic" panose="020B0502020202020204" pitchFamily="34" charset="0"/>
              </a:rPr>
              <a:t>LiMO</a:t>
            </a:r>
            <a:r>
              <a:rPr lang="nl-BE" baseline="-25000" dirty="0">
                <a:latin typeface="Century Gothic" panose="020B0502020202020204" pitchFamily="34" charset="0"/>
              </a:rPr>
              <a:t>2</a:t>
            </a:r>
            <a:r>
              <a:rPr lang="nl-BE" dirty="0">
                <a:latin typeface="Century Gothic" panose="020B0502020202020204" pitchFamily="34" charset="0"/>
              </a:rPr>
              <a:t>, </a:t>
            </a:r>
            <a:r>
              <a:rPr lang="nl-BE" dirty="0" err="1">
                <a:latin typeface="Century Gothic" panose="020B0502020202020204" pitchFamily="34" charset="0"/>
              </a:rPr>
              <a:t>rhombohedral</a:t>
            </a:r>
            <a:endParaRPr lang="nl-B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entury Gothic" panose="020B0502020202020204" pitchFamily="34" charset="0"/>
              </a:rPr>
              <a:t>Lower</a:t>
            </a:r>
            <a:r>
              <a:rPr lang="nl-BE" dirty="0">
                <a:latin typeface="Century Gothic" panose="020B0502020202020204" pitchFamily="34" charset="0"/>
              </a:rPr>
              <a:t> </a:t>
            </a:r>
            <a:r>
              <a:rPr lang="nl-BE" dirty="0" err="1">
                <a:latin typeface="Century Gothic" panose="020B0502020202020204" pitchFamily="34" charset="0"/>
              </a:rPr>
              <a:t>capacity</a:t>
            </a:r>
            <a:endParaRPr lang="nl-B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entury Gothic" panose="020B0502020202020204" pitchFamily="34" charset="0"/>
              </a:rPr>
              <a:t>TM redox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B4FDA86-5B6D-B6C7-EA48-E4869FE5AF77}"/>
              </a:ext>
            </a:extLst>
          </p:cNvPr>
          <p:cNvSpPr txBox="1"/>
          <p:nvPr/>
        </p:nvSpPr>
        <p:spPr>
          <a:xfrm flipH="1">
            <a:off x="8940071" y="2579792"/>
            <a:ext cx="259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Century Gothic" panose="020B0502020202020204" pitchFamily="34" charset="0"/>
              </a:rPr>
              <a:t>Li</a:t>
            </a:r>
            <a:r>
              <a:rPr lang="nl-BE" baseline="-25000" dirty="0">
                <a:latin typeface="Century Gothic" panose="020B0502020202020204" pitchFamily="34" charset="0"/>
              </a:rPr>
              <a:t>2</a:t>
            </a:r>
            <a:r>
              <a:rPr lang="nl-BE" dirty="0">
                <a:latin typeface="Century Gothic" panose="020B0502020202020204" pitchFamily="34" charset="0"/>
              </a:rPr>
              <a:t>MnO</a:t>
            </a:r>
            <a:r>
              <a:rPr lang="nl-BE" baseline="-25000" dirty="0">
                <a:latin typeface="Century Gothic" panose="020B0502020202020204" pitchFamily="34" charset="0"/>
              </a:rPr>
              <a:t>3</a:t>
            </a:r>
            <a:r>
              <a:rPr lang="nl-BE" dirty="0">
                <a:latin typeface="Century Gothic" panose="020B0502020202020204" pitchFamily="34" charset="0"/>
              </a:rPr>
              <a:t>, </a:t>
            </a:r>
            <a:r>
              <a:rPr lang="nl-BE" dirty="0" err="1">
                <a:latin typeface="Century Gothic" panose="020B0502020202020204" pitchFamily="34" charset="0"/>
              </a:rPr>
              <a:t>monoclinic</a:t>
            </a:r>
            <a:endParaRPr lang="nl-B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entury Gothic" panose="020B0502020202020204" pitchFamily="34" charset="0"/>
              </a:rPr>
              <a:t>Higher</a:t>
            </a:r>
            <a:r>
              <a:rPr lang="nl-BE" dirty="0">
                <a:latin typeface="Century Gothic" panose="020B0502020202020204" pitchFamily="34" charset="0"/>
              </a:rPr>
              <a:t> </a:t>
            </a:r>
            <a:r>
              <a:rPr lang="nl-BE" dirty="0" err="1">
                <a:latin typeface="Century Gothic" panose="020B0502020202020204" pitchFamily="34" charset="0"/>
              </a:rPr>
              <a:t>capacity</a:t>
            </a:r>
            <a:endParaRPr lang="nl-BE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entury Gothic" panose="020B0502020202020204" pitchFamily="34" charset="0"/>
              </a:rPr>
              <a:t>TM redox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entury Gothic" panose="020B0502020202020204" pitchFamily="34" charset="0"/>
              </a:rPr>
              <a:t>Oxygen</a:t>
            </a:r>
            <a:r>
              <a:rPr lang="nl-BE" dirty="0">
                <a:latin typeface="Century Gothic" panose="020B0502020202020204" pitchFamily="34" charset="0"/>
              </a:rPr>
              <a:t> redox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320A83B-EE1E-238A-0A39-8BE89E344BFC}"/>
              </a:ext>
            </a:extLst>
          </p:cNvPr>
          <p:cNvSpPr txBox="1"/>
          <p:nvPr/>
        </p:nvSpPr>
        <p:spPr>
          <a:xfrm flipH="1">
            <a:off x="1199456" y="6382076"/>
            <a:ext cx="368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latin typeface="Century Gothic" panose="020B0502020202020204" pitchFamily="34" charset="0"/>
              </a:rPr>
              <a:t>Li et al., </a:t>
            </a:r>
            <a:r>
              <a:rPr lang="nl-BE" i="1" dirty="0" err="1">
                <a:latin typeface="Century Gothic" panose="020B0502020202020204" pitchFamily="34" charset="0"/>
              </a:rPr>
              <a:t>Chem</a:t>
            </a:r>
            <a:r>
              <a:rPr lang="nl-BE" i="1" dirty="0">
                <a:latin typeface="Century Gothic" panose="020B0502020202020204" pitchFamily="34" charset="0"/>
              </a:rPr>
              <a:t> </a:t>
            </a:r>
            <a:r>
              <a:rPr lang="nl-BE" i="1" dirty="0" err="1">
                <a:latin typeface="Century Gothic" panose="020B0502020202020204" pitchFamily="34" charset="0"/>
              </a:rPr>
              <a:t>Sov</a:t>
            </a:r>
            <a:r>
              <a:rPr lang="nl-BE" i="1" dirty="0">
                <a:latin typeface="Century Gothic" panose="020B0502020202020204" pitchFamily="34" charset="0"/>
              </a:rPr>
              <a:t> </a:t>
            </a:r>
            <a:r>
              <a:rPr lang="nl-BE" i="1" dirty="0" err="1">
                <a:latin typeface="Century Gothic" panose="020B0502020202020204" pitchFamily="34" charset="0"/>
              </a:rPr>
              <a:t>Rev</a:t>
            </a:r>
            <a:r>
              <a:rPr lang="nl-BE" i="1" dirty="0">
                <a:latin typeface="Century Gothic" panose="020B0502020202020204" pitchFamily="34" charset="0"/>
              </a:rPr>
              <a:t>, 2019.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43807FB-0574-0A64-5068-AA6D50DD2691}"/>
              </a:ext>
            </a:extLst>
          </p:cNvPr>
          <p:cNvSpPr/>
          <p:nvPr/>
        </p:nvSpPr>
        <p:spPr>
          <a:xfrm>
            <a:off x="597042" y="2311645"/>
            <a:ext cx="4764223" cy="2390461"/>
          </a:xfrm>
          <a:prstGeom prst="rect">
            <a:avLst/>
          </a:prstGeom>
          <a:noFill/>
          <a:ln w="38100">
            <a:solidFill>
              <a:srgbClr val="FD9A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358BE8D-202E-29E6-1762-D4973777613E}"/>
              </a:ext>
            </a:extLst>
          </p:cNvPr>
          <p:cNvSpPr/>
          <p:nvPr/>
        </p:nvSpPr>
        <p:spPr>
          <a:xfrm>
            <a:off x="5544269" y="2324604"/>
            <a:ext cx="6142005" cy="2377501"/>
          </a:xfrm>
          <a:prstGeom prst="rect">
            <a:avLst/>
          </a:prstGeom>
          <a:noFill/>
          <a:ln w="38100">
            <a:solidFill>
              <a:srgbClr val="FD9A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 descr="Afbeelding met pixel&#10;&#10;Automatisch gegenereerde beschrijving">
            <a:extLst>
              <a:ext uri="{FF2B5EF4-FFF2-40B4-BE49-F238E27FC236}">
                <a16:creationId xmlns:a16="http://schemas.microsoft.com/office/drawing/2014/main" id="{6C769AD1-52BF-A28D-41F9-D7E0A53A4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17286" r="26134" b="17991"/>
          <a:stretch/>
        </p:blipFill>
        <p:spPr>
          <a:xfrm>
            <a:off x="5723402" y="2420888"/>
            <a:ext cx="2990157" cy="2016224"/>
          </a:xfrm>
          <a:prstGeom prst="rect">
            <a:avLst/>
          </a:prstGeom>
        </p:spPr>
      </p:pic>
      <p:pic>
        <p:nvPicPr>
          <p:cNvPr id="7" name="Afbeelding 6" descr="Afbeelding met tekening, schets, origami, clipart&#10;&#10;Automatisch gegenereerde beschrijving">
            <a:extLst>
              <a:ext uri="{FF2B5EF4-FFF2-40B4-BE49-F238E27FC236}">
                <a16:creationId xmlns:a16="http://schemas.microsoft.com/office/drawing/2014/main" id="{3A716874-3EDB-4C84-7982-9256B51A7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10952" r="33463" b="12275"/>
          <a:stretch/>
        </p:blipFill>
        <p:spPr>
          <a:xfrm>
            <a:off x="649526" y="2399184"/>
            <a:ext cx="1937324" cy="221337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8480403-DF2E-A3B8-7BBD-F91B37E78F75}"/>
              </a:ext>
            </a:extLst>
          </p:cNvPr>
          <p:cNvSpPr/>
          <p:nvPr/>
        </p:nvSpPr>
        <p:spPr>
          <a:xfrm>
            <a:off x="826858" y="3117930"/>
            <a:ext cx="144016" cy="15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6F23F-0106-65EE-DD55-BBDC443500ED}"/>
              </a:ext>
            </a:extLst>
          </p:cNvPr>
          <p:cNvSpPr/>
          <p:nvPr/>
        </p:nvSpPr>
        <p:spPr>
          <a:xfrm>
            <a:off x="2267018" y="3838011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58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06F-D1E8-6E43-9F29-1281864B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350"/>
            <a:ext cx="10814992" cy="507831"/>
          </a:xfrm>
        </p:spPr>
        <p:txBody>
          <a:bodyPr/>
          <a:lstStyle/>
          <a:p>
            <a:r>
              <a:rPr lang="en-GB" dirty="0"/>
              <a:t>Synthesis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B361-59D3-5B45-A906-AF08F69F4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15319E7-BCC6-43FC-B7AF-A97B01BC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372232"/>
            <a:ext cx="6414046" cy="4676227"/>
          </a:xfrm>
          <a:prstGeom prst="rect">
            <a:avLst/>
          </a:prstGeom>
          <a:noFill/>
        </p:spPr>
      </p:pic>
      <p:pic>
        <p:nvPicPr>
          <p:cNvPr id="1026" name="Picture 2" descr="KIT - Partners - Cerpotech">
            <a:extLst>
              <a:ext uri="{FF2B5EF4-FFF2-40B4-BE49-F238E27FC236}">
                <a16:creationId xmlns:a16="http://schemas.microsoft.com/office/drawing/2014/main" id="{DF35C0F6-031A-4007-A380-748F36FC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89" y="792833"/>
            <a:ext cx="3456384" cy="10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47BE8C1EB4D41950B7EEF912B4EB5" ma:contentTypeVersion="" ma:contentTypeDescription="Create a new document." ma:contentTypeScope="" ma:versionID="baf3bbb78ae2f560f195c87016beee77">
  <xsd:schema xmlns:xsd="http://www.w3.org/2001/XMLSchema" xmlns:xs="http://www.w3.org/2001/XMLSchema" xmlns:p="http://schemas.microsoft.com/office/2006/metadata/properties" xmlns:ns2="8F821EF0-47B3-46FF-8820-782CC1F72A8D" targetNamespace="http://schemas.microsoft.com/office/2006/metadata/properties" ma:root="true" ma:fieldsID="f739004fc1f3da596d05c3434276e862" ns2:_="">
    <xsd:import namespace="8F821EF0-47B3-46FF-8820-782CC1F72A8D"/>
    <xsd:element name="properties">
      <xsd:complexType>
        <xsd:sequence>
          <xsd:element name="documentManagement">
            <xsd:complexType>
              <xsd:all>
                <xsd:element ref="ns2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21EF0-47B3-46FF-8820-782CC1F72A8D" elementFormDefault="qualified">
    <xsd:import namespace="http://schemas.microsoft.com/office/2006/documentManagement/types"/>
    <xsd:import namespace="http://schemas.microsoft.com/office/infopath/2007/PartnerControls"/>
    <xsd:element name="Comment" ma:index="8" nillable="true" ma:displayName="Comment" ma:internalName="Commen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8F821EF0-47B3-46FF-8820-782CC1F72A8D" xsi:nil="true"/>
  </documentManagement>
</p:properties>
</file>

<file path=customXml/itemProps1.xml><?xml version="1.0" encoding="utf-8"?>
<ds:datastoreItem xmlns:ds="http://schemas.openxmlformats.org/officeDocument/2006/customXml" ds:itemID="{DEDA61BD-C89B-4107-AF60-1F1DCA55D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325C1-9FF3-487D-B510-B8D556780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821EF0-47B3-46FF-8820-782CC1F72A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E7AA20-AE59-4E8C-B5CD-A568C2C0B22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8F821EF0-47B3-46FF-8820-782CC1F72A8D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656</Words>
  <Application>Microsoft Office PowerPoint</Application>
  <PresentationFormat>Breedbeeld</PresentationFormat>
  <Paragraphs>208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Proxima Nova Semibold</vt:lpstr>
      <vt:lpstr>Wingdings</vt:lpstr>
      <vt:lpstr>GENARAL LAYOUTS</vt:lpstr>
      <vt:lpstr>PowerPoint-presentatie</vt:lpstr>
      <vt:lpstr>Introduction</vt:lpstr>
      <vt:lpstr>PowerPoint-presentatie</vt:lpstr>
      <vt:lpstr>Introduction</vt:lpstr>
      <vt:lpstr>Introduction</vt:lpstr>
      <vt:lpstr>Introduction</vt:lpstr>
      <vt:lpstr>Introduction</vt:lpstr>
      <vt:lpstr>Li-rich layered oxides</vt:lpstr>
      <vt:lpstr>Synthesis</vt:lpstr>
      <vt:lpstr>Synthesis</vt:lpstr>
      <vt:lpstr>Electrochemical performance</vt:lpstr>
      <vt:lpstr>POWDER CHARACTERISATION</vt:lpstr>
      <vt:lpstr>X-ray diffraction</vt:lpstr>
      <vt:lpstr>Raman spectroscopy</vt:lpstr>
      <vt:lpstr>NMR spectroscopy</vt:lpstr>
      <vt:lpstr>PowerPoint-presentatie</vt:lpstr>
      <vt:lpstr>POST MORTEM CHARACTERISATION</vt:lpstr>
      <vt:lpstr>Raman spectroscopy</vt:lpstr>
      <vt:lpstr>Hypermodel data fusion</vt:lpstr>
      <vt:lpstr>Hypermodel data fusion</vt:lpstr>
      <vt:lpstr>Hypermodel data fusion</vt:lpstr>
      <vt:lpstr>Hypermodel data fusion</vt:lpstr>
      <vt:lpstr>CONCLUSION</vt:lpstr>
      <vt:lpstr>PowerPoint-presentatie</vt:lpstr>
      <vt:lpstr>Acknowledgements</vt:lpstr>
      <vt:lpstr>PowerPoint-presentatie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Dries De Sloovere</cp:lastModifiedBy>
  <cp:revision>1010</cp:revision>
  <dcterms:created xsi:type="dcterms:W3CDTF">2017-06-21T09:09:43Z</dcterms:created>
  <dcterms:modified xsi:type="dcterms:W3CDTF">2024-10-09T17:08:04Z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0x01010003E47BE8C1EB4D41950B7EEF912B4EB5</vt:lpwstr>
  </property>
</Properties>
</file>