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312" r:id="rId3"/>
    <p:sldId id="341" r:id="rId4"/>
    <p:sldId id="334" r:id="rId5"/>
    <p:sldId id="345" r:id="rId6"/>
    <p:sldId id="337" r:id="rId7"/>
    <p:sldId id="347" r:id="rId8"/>
    <p:sldId id="348" r:id="rId9"/>
    <p:sldId id="349" r:id="rId10"/>
    <p:sldId id="350" r:id="rId11"/>
    <p:sldId id="353" r:id="rId12"/>
    <p:sldId id="357" r:id="rId13"/>
    <p:sldId id="363" r:id="rId14"/>
    <p:sldId id="358" r:id="rId15"/>
    <p:sldId id="359" r:id="rId16"/>
    <p:sldId id="360" r:id="rId17"/>
    <p:sldId id="361" r:id="rId18"/>
    <p:sldId id="366" r:id="rId19"/>
    <p:sldId id="365" r:id="rId20"/>
    <p:sldId id="367" r:id="rId21"/>
    <p:sldId id="326" r:id="rId22"/>
  </p:sldIdLst>
  <p:sldSz cx="9144000" cy="6858000" type="screen4x3"/>
  <p:notesSz cx="6669088" cy="9926638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CLEEF Sara" initials="VS" lastIdx="0" clrIdx="0">
    <p:extLst>
      <p:ext uri="{19B8F6BF-5375-455C-9EA6-DF929625EA0E}">
        <p15:presenceInfo xmlns:p15="http://schemas.microsoft.com/office/powerpoint/2012/main" userId="S-1-5-21-725345543-1993962763-1060284298-396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A458B"/>
    <a:srgbClr val="EAF3FA"/>
    <a:srgbClr val="FF847C"/>
    <a:srgbClr val="EE7D2A"/>
    <a:srgbClr val="FDECDC"/>
    <a:srgbClr val="8EB4EA"/>
    <a:srgbClr val="FA9745"/>
    <a:srgbClr val="3967BE"/>
    <a:srgbClr val="FFAE6C"/>
    <a:srgbClr val="CE3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74501" autoAdjust="0"/>
  </p:normalViewPr>
  <p:slideViewPr>
    <p:cSldViewPr>
      <p:cViewPr varScale="1">
        <p:scale>
          <a:sx n="85" d="100"/>
          <a:sy n="85" d="100"/>
        </p:scale>
        <p:origin x="221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DA499-EE0E-4D49-A384-2F6E0C75FE4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0BA80D6E-1B9F-4FAB-A9BF-3CB5DA1DC1BA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b="0" dirty="0">
              <a:latin typeface="Verdana" panose="020B0604030504040204" pitchFamily="34" charset="0"/>
              <a:ea typeface="Verdana" panose="020B0604030504040204" pitchFamily="34" charset="0"/>
            </a:rPr>
            <a:t>EU-Loontransparantierichtlijn: Verwachte impact voor België</a:t>
          </a:r>
        </a:p>
      </dgm:t>
    </dgm:pt>
    <dgm:pt modelId="{9B5A5991-5569-4501-96E2-F6FFA1532065}" type="parTrans" cxnId="{C3B622CD-6075-4E4B-833F-D8EEE77C07EB}">
      <dgm:prSet/>
      <dgm:spPr/>
      <dgm:t>
        <a:bodyPr/>
        <a:lstStyle/>
        <a:p>
          <a:endParaRPr lang="nl-BE"/>
        </a:p>
      </dgm:t>
    </dgm:pt>
    <dgm:pt modelId="{4C702C5D-94D5-4B78-8A11-6F1364109374}" type="sibTrans" cxnId="{C3B622CD-6075-4E4B-833F-D8EEE77C07EB}">
      <dgm:prSet/>
      <dgm:spPr/>
      <dgm:t>
        <a:bodyPr/>
        <a:lstStyle/>
        <a:p>
          <a:endParaRPr lang="nl-BE"/>
        </a:p>
      </dgm:t>
    </dgm:pt>
    <dgm:pt modelId="{E8F5A769-4F7F-43C5-8520-B4511F90BCC4}">
      <dgm:prSet phldrT="[Text]" custT="1"/>
      <dgm:spPr>
        <a:solidFill>
          <a:schemeClr val="bg1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</a:p>
      </dgm:t>
    </dgm:pt>
    <dgm:pt modelId="{852B1B13-0ACE-4762-BD9B-47B5CDEB2D0C}" type="parTrans" cxnId="{B7654A7B-5BE1-41A0-B9B6-7566CA94BF8B}">
      <dgm:prSet/>
      <dgm:spPr/>
      <dgm:t>
        <a:bodyPr/>
        <a:lstStyle/>
        <a:p>
          <a:endParaRPr lang="nl-BE"/>
        </a:p>
      </dgm:t>
    </dgm:pt>
    <dgm:pt modelId="{19910A32-0C25-4249-AA79-C87D5FB0E5D4}" type="sibTrans" cxnId="{B7654A7B-5BE1-41A0-B9B6-7566CA94BF8B}">
      <dgm:prSet/>
      <dgm:spPr/>
      <dgm:t>
        <a:bodyPr/>
        <a:lstStyle/>
        <a:p>
          <a:endParaRPr lang="nl-BE"/>
        </a:p>
      </dgm:t>
    </dgm:pt>
    <dgm:pt modelId="{BE7C486A-89A8-4A18-958E-BC8783F666C8}">
      <dgm:prSet phldrT="[Text]" custT="1"/>
      <dgm:spPr>
        <a:solidFill>
          <a:schemeClr val="bg1"/>
        </a:solidFill>
        <a:ln>
          <a:solidFill>
            <a:srgbClr val="2A458B"/>
          </a:solidFill>
        </a:ln>
      </dgm:spPr>
      <dgm:t>
        <a:bodyPr/>
        <a:lstStyle/>
        <a:p>
          <a:pPr>
            <a:buNone/>
          </a:pPr>
          <a:r>
            <a:rPr lang="nl-B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Wat vereist de EU?</a:t>
          </a:r>
        </a:p>
      </dgm:t>
    </dgm:pt>
    <dgm:pt modelId="{B764C636-F039-4727-8409-F0FA1939A510}" type="parTrans" cxnId="{5EEB145E-24D2-4436-AB79-40A56E8A95E0}">
      <dgm:prSet/>
      <dgm:spPr/>
      <dgm:t>
        <a:bodyPr/>
        <a:lstStyle/>
        <a:p>
          <a:endParaRPr lang="nl-BE"/>
        </a:p>
      </dgm:t>
    </dgm:pt>
    <dgm:pt modelId="{A7806739-2DE2-428F-8314-BEBB9CB5D202}" type="sibTrans" cxnId="{5EEB145E-24D2-4436-AB79-40A56E8A95E0}">
      <dgm:prSet/>
      <dgm:spPr/>
      <dgm:t>
        <a:bodyPr/>
        <a:lstStyle/>
        <a:p>
          <a:endParaRPr lang="nl-BE"/>
        </a:p>
      </dgm:t>
    </dgm:pt>
    <dgm:pt modelId="{C1F0C1FB-D010-4F93-A095-E9765AECB102}">
      <dgm:prSet phldrT="[Text]" custT="1"/>
      <dgm:spPr>
        <a:solidFill>
          <a:schemeClr val="bg1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Hoe ver staat België?</a:t>
          </a:r>
        </a:p>
      </dgm:t>
    </dgm:pt>
    <dgm:pt modelId="{9A26A4EE-9F5F-4E6E-9A2A-7E8E1DD0B760}" type="parTrans" cxnId="{6E4D2DCF-4688-472C-8A5D-A62CD5D96C83}">
      <dgm:prSet/>
      <dgm:spPr/>
      <dgm:t>
        <a:bodyPr/>
        <a:lstStyle/>
        <a:p>
          <a:endParaRPr lang="nl-BE"/>
        </a:p>
      </dgm:t>
    </dgm:pt>
    <dgm:pt modelId="{3B06FAE8-1B8D-4879-9977-827D8601CA57}" type="sibTrans" cxnId="{6E4D2DCF-4688-472C-8A5D-A62CD5D96C83}">
      <dgm:prSet/>
      <dgm:spPr/>
      <dgm:t>
        <a:bodyPr/>
        <a:lstStyle/>
        <a:p>
          <a:endParaRPr lang="nl-BE"/>
        </a:p>
      </dgm:t>
    </dgm:pt>
    <dgm:pt modelId="{EAC42797-7E5A-4750-B2B3-5D4E46819F1D}">
      <dgm:prSet phldrT="[Text]" custT="1"/>
      <dgm:spPr>
        <a:solidFill>
          <a:schemeClr val="bg1"/>
        </a:solidFill>
        <a:ln>
          <a:solidFill>
            <a:srgbClr val="2A458B"/>
          </a:solidFill>
        </a:ln>
      </dgm:spPr>
      <dgm:t>
        <a:bodyPr/>
        <a:lstStyle/>
        <a:p>
          <a:pPr>
            <a:buNone/>
          </a:pPr>
          <a:r>
            <a:rPr lang="nl-B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Andere maatregelen:</a:t>
          </a:r>
        </a:p>
        <a:p>
          <a:pPr>
            <a:buNone/>
          </a:pPr>
          <a:r>
            <a:rPr lang="nl-B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Loontransparantie</a:t>
          </a:r>
        </a:p>
        <a:p>
          <a:pPr>
            <a:buNone/>
          </a:pPr>
          <a:r>
            <a:rPr lang="nl-B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Rechtsmiddelen &amp; handhaving </a:t>
          </a:r>
        </a:p>
      </dgm:t>
    </dgm:pt>
    <dgm:pt modelId="{B524BFB6-7684-4390-8C8B-BE79B5A0ACAA}" type="parTrans" cxnId="{C0377989-CE89-4E87-BC73-BDF7DA06AC89}">
      <dgm:prSet/>
      <dgm:spPr/>
      <dgm:t>
        <a:bodyPr/>
        <a:lstStyle/>
        <a:p>
          <a:endParaRPr lang="nl-BE"/>
        </a:p>
      </dgm:t>
    </dgm:pt>
    <dgm:pt modelId="{A5C3E97B-4354-4F68-A9CD-1278592B8ABD}" type="sibTrans" cxnId="{C0377989-CE89-4E87-BC73-BDF7DA06AC89}">
      <dgm:prSet/>
      <dgm:spPr/>
      <dgm:t>
        <a:bodyPr/>
        <a:lstStyle/>
        <a:p>
          <a:endParaRPr lang="nl-BE"/>
        </a:p>
      </dgm:t>
    </dgm:pt>
    <dgm:pt modelId="{48CCDA8C-B04E-4AAA-B920-5B924E48025D}">
      <dgm:prSet phldrT="[Text]" custT="1"/>
      <dgm:spPr>
        <a:solidFill>
          <a:schemeClr val="bg1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Wat vereist de EU?</a:t>
          </a:r>
        </a:p>
      </dgm:t>
    </dgm:pt>
    <dgm:pt modelId="{69CE0B6B-A910-402B-BD68-C7D4F6BFB450}" type="parTrans" cxnId="{7FCCACFB-3DDA-4F9D-BBAC-B539551590F7}">
      <dgm:prSet/>
      <dgm:spPr/>
      <dgm:t>
        <a:bodyPr/>
        <a:lstStyle/>
        <a:p>
          <a:endParaRPr lang="nl-BE"/>
        </a:p>
      </dgm:t>
    </dgm:pt>
    <dgm:pt modelId="{4D3669E4-3088-4785-A998-C80179701C89}" type="sibTrans" cxnId="{7FCCACFB-3DDA-4F9D-BBAC-B539551590F7}">
      <dgm:prSet/>
      <dgm:spPr/>
      <dgm:t>
        <a:bodyPr/>
        <a:lstStyle/>
        <a:p>
          <a:endParaRPr lang="nl-BE"/>
        </a:p>
      </dgm:t>
    </dgm:pt>
    <dgm:pt modelId="{CCE583A1-8DB7-4545-9724-36104816456F}">
      <dgm:prSet custT="1"/>
      <dgm:spPr>
        <a:solidFill>
          <a:schemeClr val="bg1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Hoe ver staat België?</a:t>
          </a:r>
        </a:p>
      </dgm:t>
    </dgm:pt>
    <dgm:pt modelId="{EDB7BE3D-CD9D-40FF-A3C5-F04385A7CC5E}" type="parTrans" cxnId="{84A25428-1B49-4985-AC14-B3B358F1FDA3}">
      <dgm:prSet/>
      <dgm:spPr/>
      <dgm:t>
        <a:bodyPr/>
        <a:lstStyle/>
        <a:p>
          <a:endParaRPr lang="nl-BE"/>
        </a:p>
      </dgm:t>
    </dgm:pt>
    <dgm:pt modelId="{5105A6FD-C69C-4A91-8800-839A3A179422}" type="sibTrans" cxnId="{84A25428-1B49-4985-AC14-B3B358F1FDA3}">
      <dgm:prSet/>
      <dgm:spPr/>
      <dgm:t>
        <a:bodyPr/>
        <a:lstStyle/>
        <a:p>
          <a:endParaRPr lang="nl-BE"/>
        </a:p>
      </dgm:t>
    </dgm:pt>
    <dgm:pt modelId="{50AD1FB3-6870-43D8-AFE2-D4547F36F6F2}" type="pres">
      <dgm:prSet presAssocID="{FD8DA499-EE0E-4D49-A384-2F6E0C75FE4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5BADB2-0C25-4CC6-A920-66FA4D3289C8}" type="pres">
      <dgm:prSet presAssocID="{0BA80D6E-1B9F-4FAB-A9BF-3CB5DA1DC1BA}" presName="vertOne" presStyleCnt="0"/>
      <dgm:spPr/>
    </dgm:pt>
    <dgm:pt modelId="{5A916119-A59C-4890-9C36-DEA6AB2A54EA}" type="pres">
      <dgm:prSet presAssocID="{0BA80D6E-1B9F-4FAB-A9BF-3CB5DA1DC1BA}" presName="txOne" presStyleLbl="node0" presStyleIdx="0" presStyleCnt="1">
        <dgm:presLayoutVars>
          <dgm:chPref val="3"/>
        </dgm:presLayoutVars>
      </dgm:prSet>
      <dgm:spPr/>
    </dgm:pt>
    <dgm:pt modelId="{3683FB74-0E14-407F-9392-E75DC3B5EF32}" type="pres">
      <dgm:prSet presAssocID="{0BA80D6E-1B9F-4FAB-A9BF-3CB5DA1DC1BA}" presName="parTransOne" presStyleCnt="0"/>
      <dgm:spPr/>
    </dgm:pt>
    <dgm:pt modelId="{55BC9330-8DAE-460C-9880-D2F6B7DCCD87}" type="pres">
      <dgm:prSet presAssocID="{0BA80D6E-1B9F-4FAB-A9BF-3CB5DA1DC1BA}" presName="horzOne" presStyleCnt="0"/>
      <dgm:spPr/>
    </dgm:pt>
    <dgm:pt modelId="{17BECBDA-3C30-4A2D-859A-6BAD2B44297D}" type="pres">
      <dgm:prSet presAssocID="{E8F5A769-4F7F-43C5-8520-B4511F90BCC4}" presName="vertTwo" presStyleCnt="0"/>
      <dgm:spPr/>
    </dgm:pt>
    <dgm:pt modelId="{CB838D04-6302-45EE-A151-39AEC0BE93A2}" type="pres">
      <dgm:prSet presAssocID="{E8F5A769-4F7F-43C5-8520-B4511F90BCC4}" presName="txTwo" presStyleLbl="node2" presStyleIdx="0" presStyleCnt="2">
        <dgm:presLayoutVars>
          <dgm:chPref val="3"/>
        </dgm:presLayoutVars>
      </dgm:prSet>
      <dgm:spPr/>
    </dgm:pt>
    <dgm:pt modelId="{F30A62BE-9EEF-4B47-A004-D7E333D1FACA}" type="pres">
      <dgm:prSet presAssocID="{E8F5A769-4F7F-43C5-8520-B4511F90BCC4}" presName="parTransTwo" presStyleCnt="0"/>
      <dgm:spPr/>
    </dgm:pt>
    <dgm:pt modelId="{F7E62184-5EAB-45F6-896A-30D04494857A}" type="pres">
      <dgm:prSet presAssocID="{E8F5A769-4F7F-43C5-8520-B4511F90BCC4}" presName="horzTwo" presStyleCnt="0"/>
      <dgm:spPr/>
    </dgm:pt>
    <dgm:pt modelId="{E8C69C99-7425-4536-93F7-B1988C9E35F3}" type="pres">
      <dgm:prSet presAssocID="{BE7C486A-89A8-4A18-958E-BC8783F666C8}" presName="vertThree" presStyleCnt="0"/>
      <dgm:spPr/>
    </dgm:pt>
    <dgm:pt modelId="{23625006-0BFD-4D4A-99CD-61B086F69F97}" type="pres">
      <dgm:prSet presAssocID="{BE7C486A-89A8-4A18-958E-BC8783F666C8}" presName="txThree" presStyleLbl="node3" presStyleIdx="0" presStyleCnt="4">
        <dgm:presLayoutVars>
          <dgm:chPref val="3"/>
        </dgm:presLayoutVars>
      </dgm:prSet>
      <dgm:spPr/>
    </dgm:pt>
    <dgm:pt modelId="{3E3EF7D1-BF19-4124-AA8C-1E568B913C08}" type="pres">
      <dgm:prSet presAssocID="{BE7C486A-89A8-4A18-958E-BC8783F666C8}" presName="horzThree" presStyleCnt="0"/>
      <dgm:spPr/>
    </dgm:pt>
    <dgm:pt modelId="{4786D3B2-A37A-454E-8CF5-A64F4C5255B9}" type="pres">
      <dgm:prSet presAssocID="{A7806739-2DE2-428F-8314-BEBB9CB5D202}" presName="sibSpaceThree" presStyleCnt="0"/>
      <dgm:spPr/>
    </dgm:pt>
    <dgm:pt modelId="{2C2FFB52-BA45-49C6-8469-61C8B8CFAD64}" type="pres">
      <dgm:prSet presAssocID="{C1F0C1FB-D010-4F93-A095-E9765AECB102}" presName="vertThree" presStyleCnt="0"/>
      <dgm:spPr/>
    </dgm:pt>
    <dgm:pt modelId="{FA2B7101-FD36-4B0A-BA18-BC606ED52313}" type="pres">
      <dgm:prSet presAssocID="{C1F0C1FB-D010-4F93-A095-E9765AECB102}" presName="txThree" presStyleLbl="node3" presStyleIdx="1" presStyleCnt="4">
        <dgm:presLayoutVars>
          <dgm:chPref val="3"/>
        </dgm:presLayoutVars>
      </dgm:prSet>
      <dgm:spPr/>
    </dgm:pt>
    <dgm:pt modelId="{00C4D363-F145-4CB9-9E04-7A78B465F495}" type="pres">
      <dgm:prSet presAssocID="{C1F0C1FB-D010-4F93-A095-E9765AECB102}" presName="horzThree" presStyleCnt="0"/>
      <dgm:spPr/>
    </dgm:pt>
    <dgm:pt modelId="{8FBB7955-B0D7-4604-B33D-0758EF72E68A}" type="pres">
      <dgm:prSet presAssocID="{19910A32-0C25-4249-AA79-C87D5FB0E5D4}" presName="sibSpaceTwo" presStyleCnt="0"/>
      <dgm:spPr/>
    </dgm:pt>
    <dgm:pt modelId="{6415462D-01EF-4E29-BE11-3A0E1D60AA7C}" type="pres">
      <dgm:prSet presAssocID="{EAC42797-7E5A-4750-B2B3-5D4E46819F1D}" presName="vertTwo" presStyleCnt="0"/>
      <dgm:spPr/>
    </dgm:pt>
    <dgm:pt modelId="{0940C1B3-43E0-4C46-BC4B-3656DDF7A9E3}" type="pres">
      <dgm:prSet presAssocID="{EAC42797-7E5A-4750-B2B3-5D4E46819F1D}" presName="txTwo" presStyleLbl="node2" presStyleIdx="1" presStyleCnt="2">
        <dgm:presLayoutVars>
          <dgm:chPref val="3"/>
        </dgm:presLayoutVars>
      </dgm:prSet>
      <dgm:spPr/>
    </dgm:pt>
    <dgm:pt modelId="{C0DC5176-AD5C-479B-92C6-0DBF481F64FA}" type="pres">
      <dgm:prSet presAssocID="{EAC42797-7E5A-4750-B2B3-5D4E46819F1D}" presName="parTransTwo" presStyleCnt="0"/>
      <dgm:spPr/>
    </dgm:pt>
    <dgm:pt modelId="{819436FC-497B-4AFE-9027-ABAC2BBD48BB}" type="pres">
      <dgm:prSet presAssocID="{EAC42797-7E5A-4750-B2B3-5D4E46819F1D}" presName="horzTwo" presStyleCnt="0"/>
      <dgm:spPr/>
    </dgm:pt>
    <dgm:pt modelId="{8F723EC6-3C56-4478-AB9E-09365463CCB1}" type="pres">
      <dgm:prSet presAssocID="{48CCDA8C-B04E-4AAA-B920-5B924E48025D}" presName="vertThree" presStyleCnt="0"/>
      <dgm:spPr/>
    </dgm:pt>
    <dgm:pt modelId="{34C1E733-1F0C-407B-9C5F-289C334237C1}" type="pres">
      <dgm:prSet presAssocID="{48CCDA8C-B04E-4AAA-B920-5B924E48025D}" presName="txThree" presStyleLbl="node3" presStyleIdx="2" presStyleCnt="4">
        <dgm:presLayoutVars>
          <dgm:chPref val="3"/>
        </dgm:presLayoutVars>
      </dgm:prSet>
      <dgm:spPr/>
    </dgm:pt>
    <dgm:pt modelId="{C155AB7A-4470-4BC6-9B5B-5599F7AA9BE8}" type="pres">
      <dgm:prSet presAssocID="{48CCDA8C-B04E-4AAA-B920-5B924E48025D}" presName="horzThree" presStyleCnt="0"/>
      <dgm:spPr/>
    </dgm:pt>
    <dgm:pt modelId="{FDE5B3A6-AA77-4121-88C6-8FE07627173B}" type="pres">
      <dgm:prSet presAssocID="{4D3669E4-3088-4785-A998-C80179701C89}" presName="sibSpaceThree" presStyleCnt="0"/>
      <dgm:spPr/>
    </dgm:pt>
    <dgm:pt modelId="{FF3A645F-4227-4C7E-A4AA-CF4DFFA863F3}" type="pres">
      <dgm:prSet presAssocID="{CCE583A1-8DB7-4545-9724-36104816456F}" presName="vertThree" presStyleCnt="0"/>
      <dgm:spPr/>
    </dgm:pt>
    <dgm:pt modelId="{D28C7E55-1F04-43CE-A505-DBC64C43F877}" type="pres">
      <dgm:prSet presAssocID="{CCE583A1-8DB7-4545-9724-36104816456F}" presName="txThree" presStyleLbl="node3" presStyleIdx="3" presStyleCnt="4">
        <dgm:presLayoutVars>
          <dgm:chPref val="3"/>
        </dgm:presLayoutVars>
      </dgm:prSet>
      <dgm:spPr/>
    </dgm:pt>
    <dgm:pt modelId="{CA3CB983-2353-4904-9171-E149AFCDE95C}" type="pres">
      <dgm:prSet presAssocID="{CCE583A1-8DB7-4545-9724-36104816456F}" presName="horzThree" presStyleCnt="0"/>
      <dgm:spPr/>
    </dgm:pt>
  </dgm:ptLst>
  <dgm:cxnLst>
    <dgm:cxn modelId="{84A25428-1B49-4985-AC14-B3B358F1FDA3}" srcId="{EAC42797-7E5A-4750-B2B3-5D4E46819F1D}" destId="{CCE583A1-8DB7-4545-9724-36104816456F}" srcOrd="1" destOrd="0" parTransId="{EDB7BE3D-CD9D-40FF-A3C5-F04385A7CC5E}" sibTransId="{5105A6FD-C69C-4A91-8800-839A3A179422}"/>
    <dgm:cxn modelId="{B69DFD3F-895C-422A-970C-866F808F2514}" type="presOf" srcId="{CCE583A1-8DB7-4545-9724-36104816456F}" destId="{D28C7E55-1F04-43CE-A505-DBC64C43F877}" srcOrd="0" destOrd="0" presId="urn:microsoft.com/office/officeart/2005/8/layout/hierarchy4"/>
    <dgm:cxn modelId="{5EEB145E-24D2-4436-AB79-40A56E8A95E0}" srcId="{E8F5A769-4F7F-43C5-8520-B4511F90BCC4}" destId="{BE7C486A-89A8-4A18-958E-BC8783F666C8}" srcOrd="0" destOrd="0" parTransId="{B764C636-F039-4727-8409-F0FA1939A510}" sibTransId="{A7806739-2DE2-428F-8314-BEBB9CB5D202}"/>
    <dgm:cxn modelId="{0CA14E6C-455B-441D-8755-5F692FE3382A}" type="presOf" srcId="{48CCDA8C-B04E-4AAA-B920-5B924E48025D}" destId="{34C1E733-1F0C-407B-9C5F-289C334237C1}" srcOrd="0" destOrd="0" presId="urn:microsoft.com/office/officeart/2005/8/layout/hierarchy4"/>
    <dgm:cxn modelId="{D804AB70-EF57-4F14-8F49-3A156EF72E91}" type="presOf" srcId="{FD8DA499-EE0E-4D49-A384-2F6E0C75FE4C}" destId="{50AD1FB3-6870-43D8-AFE2-D4547F36F6F2}" srcOrd="0" destOrd="0" presId="urn:microsoft.com/office/officeart/2005/8/layout/hierarchy4"/>
    <dgm:cxn modelId="{B7654A7B-5BE1-41A0-B9B6-7566CA94BF8B}" srcId="{0BA80D6E-1B9F-4FAB-A9BF-3CB5DA1DC1BA}" destId="{E8F5A769-4F7F-43C5-8520-B4511F90BCC4}" srcOrd="0" destOrd="0" parTransId="{852B1B13-0ACE-4762-BD9B-47B5CDEB2D0C}" sibTransId="{19910A32-0C25-4249-AA79-C87D5FB0E5D4}"/>
    <dgm:cxn modelId="{22733780-DDF1-4D51-BF6E-8B3319FE2A44}" type="presOf" srcId="{EAC42797-7E5A-4750-B2B3-5D4E46819F1D}" destId="{0940C1B3-43E0-4C46-BC4B-3656DDF7A9E3}" srcOrd="0" destOrd="0" presId="urn:microsoft.com/office/officeart/2005/8/layout/hierarchy4"/>
    <dgm:cxn modelId="{4BAAB484-AF9D-427A-8CF5-42B555010855}" type="presOf" srcId="{C1F0C1FB-D010-4F93-A095-E9765AECB102}" destId="{FA2B7101-FD36-4B0A-BA18-BC606ED52313}" srcOrd="0" destOrd="0" presId="urn:microsoft.com/office/officeart/2005/8/layout/hierarchy4"/>
    <dgm:cxn modelId="{C0377989-CE89-4E87-BC73-BDF7DA06AC89}" srcId="{0BA80D6E-1B9F-4FAB-A9BF-3CB5DA1DC1BA}" destId="{EAC42797-7E5A-4750-B2B3-5D4E46819F1D}" srcOrd="1" destOrd="0" parTransId="{B524BFB6-7684-4390-8C8B-BE79B5A0ACAA}" sibTransId="{A5C3E97B-4354-4F68-A9CD-1278592B8ABD}"/>
    <dgm:cxn modelId="{69C1B5C3-3C46-4909-BE14-3E3EBCDD3177}" type="presOf" srcId="{E8F5A769-4F7F-43C5-8520-B4511F90BCC4}" destId="{CB838D04-6302-45EE-A151-39AEC0BE93A2}" srcOrd="0" destOrd="0" presId="urn:microsoft.com/office/officeart/2005/8/layout/hierarchy4"/>
    <dgm:cxn modelId="{C3B622CD-6075-4E4B-833F-D8EEE77C07EB}" srcId="{FD8DA499-EE0E-4D49-A384-2F6E0C75FE4C}" destId="{0BA80D6E-1B9F-4FAB-A9BF-3CB5DA1DC1BA}" srcOrd="0" destOrd="0" parTransId="{9B5A5991-5569-4501-96E2-F6FFA1532065}" sibTransId="{4C702C5D-94D5-4B78-8A11-6F1364109374}"/>
    <dgm:cxn modelId="{6E4D2DCF-4688-472C-8A5D-A62CD5D96C83}" srcId="{E8F5A769-4F7F-43C5-8520-B4511F90BCC4}" destId="{C1F0C1FB-D010-4F93-A095-E9765AECB102}" srcOrd="1" destOrd="0" parTransId="{9A26A4EE-9F5F-4E6E-9A2A-7E8E1DD0B760}" sibTransId="{3B06FAE8-1B8D-4879-9977-827D8601CA57}"/>
    <dgm:cxn modelId="{B71388CF-82E0-4FB5-8281-D2771DF630DF}" type="presOf" srcId="{BE7C486A-89A8-4A18-958E-BC8783F666C8}" destId="{23625006-0BFD-4D4A-99CD-61B086F69F97}" srcOrd="0" destOrd="0" presId="urn:microsoft.com/office/officeart/2005/8/layout/hierarchy4"/>
    <dgm:cxn modelId="{61BDB8EF-2974-491F-99D0-F4B17493329C}" type="presOf" srcId="{0BA80D6E-1B9F-4FAB-A9BF-3CB5DA1DC1BA}" destId="{5A916119-A59C-4890-9C36-DEA6AB2A54EA}" srcOrd="0" destOrd="0" presId="urn:microsoft.com/office/officeart/2005/8/layout/hierarchy4"/>
    <dgm:cxn modelId="{7FCCACFB-3DDA-4F9D-BBAC-B539551590F7}" srcId="{EAC42797-7E5A-4750-B2B3-5D4E46819F1D}" destId="{48CCDA8C-B04E-4AAA-B920-5B924E48025D}" srcOrd="0" destOrd="0" parTransId="{69CE0B6B-A910-402B-BD68-C7D4F6BFB450}" sibTransId="{4D3669E4-3088-4785-A998-C80179701C89}"/>
    <dgm:cxn modelId="{A4206752-57B9-4477-9D6C-24EB9F1FD619}" type="presParOf" srcId="{50AD1FB3-6870-43D8-AFE2-D4547F36F6F2}" destId="{4E5BADB2-0C25-4CC6-A920-66FA4D3289C8}" srcOrd="0" destOrd="0" presId="urn:microsoft.com/office/officeart/2005/8/layout/hierarchy4"/>
    <dgm:cxn modelId="{B3896CC5-5331-4EDD-8353-76B668760A1F}" type="presParOf" srcId="{4E5BADB2-0C25-4CC6-A920-66FA4D3289C8}" destId="{5A916119-A59C-4890-9C36-DEA6AB2A54EA}" srcOrd="0" destOrd="0" presId="urn:microsoft.com/office/officeart/2005/8/layout/hierarchy4"/>
    <dgm:cxn modelId="{D9C61143-8AAF-422C-A6D9-04803DB868AF}" type="presParOf" srcId="{4E5BADB2-0C25-4CC6-A920-66FA4D3289C8}" destId="{3683FB74-0E14-407F-9392-E75DC3B5EF32}" srcOrd="1" destOrd="0" presId="urn:microsoft.com/office/officeart/2005/8/layout/hierarchy4"/>
    <dgm:cxn modelId="{818D814F-07FE-49AE-A5AB-1F42E41C332C}" type="presParOf" srcId="{4E5BADB2-0C25-4CC6-A920-66FA4D3289C8}" destId="{55BC9330-8DAE-460C-9880-D2F6B7DCCD87}" srcOrd="2" destOrd="0" presId="urn:microsoft.com/office/officeart/2005/8/layout/hierarchy4"/>
    <dgm:cxn modelId="{1DCF4C59-D3B4-48B4-B0A0-75A991C9BC6A}" type="presParOf" srcId="{55BC9330-8DAE-460C-9880-D2F6B7DCCD87}" destId="{17BECBDA-3C30-4A2D-859A-6BAD2B44297D}" srcOrd="0" destOrd="0" presId="urn:microsoft.com/office/officeart/2005/8/layout/hierarchy4"/>
    <dgm:cxn modelId="{89D5F57A-C199-4983-A30C-00AD28AC72EC}" type="presParOf" srcId="{17BECBDA-3C30-4A2D-859A-6BAD2B44297D}" destId="{CB838D04-6302-45EE-A151-39AEC0BE93A2}" srcOrd="0" destOrd="0" presId="urn:microsoft.com/office/officeart/2005/8/layout/hierarchy4"/>
    <dgm:cxn modelId="{E437C276-725A-4C71-B569-4A6B16EA47ED}" type="presParOf" srcId="{17BECBDA-3C30-4A2D-859A-6BAD2B44297D}" destId="{F30A62BE-9EEF-4B47-A004-D7E333D1FACA}" srcOrd="1" destOrd="0" presId="urn:microsoft.com/office/officeart/2005/8/layout/hierarchy4"/>
    <dgm:cxn modelId="{82D360B1-559D-4FF8-A9DC-137D50838129}" type="presParOf" srcId="{17BECBDA-3C30-4A2D-859A-6BAD2B44297D}" destId="{F7E62184-5EAB-45F6-896A-30D04494857A}" srcOrd="2" destOrd="0" presId="urn:microsoft.com/office/officeart/2005/8/layout/hierarchy4"/>
    <dgm:cxn modelId="{EF1652B7-951D-4170-847E-42DB2DF0302F}" type="presParOf" srcId="{F7E62184-5EAB-45F6-896A-30D04494857A}" destId="{E8C69C99-7425-4536-93F7-B1988C9E35F3}" srcOrd="0" destOrd="0" presId="urn:microsoft.com/office/officeart/2005/8/layout/hierarchy4"/>
    <dgm:cxn modelId="{3E2138F7-0307-4DB4-BBFC-A2D83163A074}" type="presParOf" srcId="{E8C69C99-7425-4536-93F7-B1988C9E35F3}" destId="{23625006-0BFD-4D4A-99CD-61B086F69F97}" srcOrd="0" destOrd="0" presId="urn:microsoft.com/office/officeart/2005/8/layout/hierarchy4"/>
    <dgm:cxn modelId="{668BE196-C844-4842-B3EA-E1BA33AD3ACF}" type="presParOf" srcId="{E8C69C99-7425-4536-93F7-B1988C9E35F3}" destId="{3E3EF7D1-BF19-4124-AA8C-1E568B913C08}" srcOrd="1" destOrd="0" presId="urn:microsoft.com/office/officeart/2005/8/layout/hierarchy4"/>
    <dgm:cxn modelId="{8459AA96-A5BA-42A3-B187-E160969C5233}" type="presParOf" srcId="{F7E62184-5EAB-45F6-896A-30D04494857A}" destId="{4786D3B2-A37A-454E-8CF5-A64F4C5255B9}" srcOrd="1" destOrd="0" presId="urn:microsoft.com/office/officeart/2005/8/layout/hierarchy4"/>
    <dgm:cxn modelId="{1D38BA85-9EFD-4223-AC71-65AC7C771379}" type="presParOf" srcId="{F7E62184-5EAB-45F6-896A-30D04494857A}" destId="{2C2FFB52-BA45-49C6-8469-61C8B8CFAD64}" srcOrd="2" destOrd="0" presId="urn:microsoft.com/office/officeart/2005/8/layout/hierarchy4"/>
    <dgm:cxn modelId="{FDEFAE8A-AD2F-4E29-A9F2-004822956B5F}" type="presParOf" srcId="{2C2FFB52-BA45-49C6-8469-61C8B8CFAD64}" destId="{FA2B7101-FD36-4B0A-BA18-BC606ED52313}" srcOrd="0" destOrd="0" presId="urn:microsoft.com/office/officeart/2005/8/layout/hierarchy4"/>
    <dgm:cxn modelId="{CAB76F06-8406-4D8F-A01E-E2AC3D3D02AB}" type="presParOf" srcId="{2C2FFB52-BA45-49C6-8469-61C8B8CFAD64}" destId="{00C4D363-F145-4CB9-9E04-7A78B465F495}" srcOrd="1" destOrd="0" presId="urn:microsoft.com/office/officeart/2005/8/layout/hierarchy4"/>
    <dgm:cxn modelId="{C47EC57E-5AE3-4264-A9C7-768C4579F690}" type="presParOf" srcId="{55BC9330-8DAE-460C-9880-D2F6B7DCCD87}" destId="{8FBB7955-B0D7-4604-B33D-0758EF72E68A}" srcOrd="1" destOrd="0" presId="urn:microsoft.com/office/officeart/2005/8/layout/hierarchy4"/>
    <dgm:cxn modelId="{BDCF4532-FDCD-4988-98A5-4E90FE34AF14}" type="presParOf" srcId="{55BC9330-8DAE-460C-9880-D2F6B7DCCD87}" destId="{6415462D-01EF-4E29-BE11-3A0E1D60AA7C}" srcOrd="2" destOrd="0" presId="urn:microsoft.com/office/officeart/2005/8/layout/hierarchy4"/>
    <dgm:cxn modelId="{8B37E55E-38F0-4F23-A856-A804BC422471}" type="presParOf" srcId="{6415462D-01EF-4E29-BE11-3A0E1D60AA7C}" destId="{0940C1B3-43E0-4C46-BC4B-3656DDF7A9E3}" srcOrd="0" destOrd="0" presId="urn:microsoft.com/office/officeart/2005/8/layout/hierarchy4"/>
    <dgm:cxn modelId="{0448EC32-DCE1-4C8D-82C3-82AAB9B22082}" type="presParOf" srcId="{6415462D-01EF-4E29-BE11-3A0E1D60AA7C}" destId="{C0DC5176-AD5C-479B-92C6-0DBF481F64FA}" srcOrd="1" destOrd="0" presId="urn:microsoft.com/office/officeart/2005/8/layout/hierarchy4"/>
    <dgm:cxn modelId="{0883FCB6-1789-42E6-9588-09FFD43EC811}" type="presParOf" srcId="{6415462D-01EF-4E29-BE11-3A0E1D60AA7C}" destId="{819436FC-497B-4AFE-9027-ABAC2BBD48BB}" srcOrd="2" destOrd="0" presId="urn:microsoft.com/office/officeart/2005/8/layout/hierarchy4"/>
    <dgm:cxn modelId="{721FB1ED-545D-4B54-826F-61EA347D1E2C}" type="presParOf" srcId="{819436FC-497B-4AFE-9027-ABAC2BBD48BB}" destId="{8F723EC6-3C56-4478-AB9E-09365463CCB1}" srcOrd="0" destOrd="0" presId="urn:microsoft.com/office/officeart/2005/8/layout/hierarchy4"/>
    <dgm:cxn modelId="{B065362F-817E-4D1A-9212-0A009EDD9918}" type="presParOf" srcId="{8F723EC6-3C56-4478-AB9E-09365463CCB1}" destId="{34C1E733-1F0C-407B-9C5F-289C334237C1}" srcOrd="0" destOrd="0" presId="urn:microsoft.com/office/officeart/2005/8/layout/hierarchy4"/>
    <dgm:cxn modelId="{B2A6FC69-447A-4298-80A6-F84FB03904B7}" type="presParOf" srcId="{8F723EC6-3C56-4478-AB9E-09365463CCB1}" destId="{C155AB7A-4470-4BC6-9B5B-5599F7AA9BE8}" srcOrd="1" destOrd="0" presId="urn:microsoft.com/office/officeart/2005/8/layout/hierarchy4"/>
    <dgm:cxn modelId="{A5F8281C-34F3-4B7A-ABD6-1535E6E5C757}" type="presParOf" srcId="{819436FC-497B-4AFE-9027-ABAC2BBD48BB}" destId="{FDE5B3A6-AA77-4121-88C6-8FE07627173B}" srcOrd="1" destOrd="0" presId="urn:microsoft.com/office/officeart/2005/8/layout/hierarchy4"/>
    <dgm:cxn modelId="{3194B94A-AE87-4821-9E1B-19AA48114AC2}" type="presParOf" srcId="{819436FC-497B-4AFE-9027-ABAC2BBD48BB}" destId="{FF3A645F-4227-4C7E-A4AA-CF4DFFA863F3}" srcOrd="2" destOrd="0" presId="urn:microsoft.com/office/officeart/2005/8/layout/hierarchy4"/>
    <dgm:cxn modelId="{875DDB92-99F6-429F-A6CE-256C41B6C2B4}" type="presParOf" srcId="{FF3A645F-4227-4C7E-A4AA-CF4DFFA863F3}" destId="{D28C7E55-1F04-43CE-A505-DBC64C43F877}" srcOrd="0" destOrd="0" presId="urn:microsoft.com/office/officeart/2005/8/layout/hierarchy4"/>
    <dgm:cxn modelId="{4D5A1A0B-CD75-42ED-91DC-D5D3F1DA6A58}" type="presParOf" srcId="{FF3A645F-4227-4C7E-A4AA-CF4DFFA863F3}" destId="{CA3CB983-2353-4904-9171-E149AFCDE9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2871A1-D75F-4E34-89C3-FC402CE711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0BFC36-76E6-4DF6-9EAA-66642CBC7090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Verdediging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rechten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9D6BB89-4ECF-4668-A8E9-92976B5F00E8}" type="parTrans" cxnId="{F2A71F3A-BE29-4F49-8B45-3BEFBEDA03A3}">
      <dgm:prSet/>
      <dgm:spPr/>
      <dgm:t>
        <a:bodyPr/>
        <a:lstStyle/>
        <a:p>
          <a:endParaRPr lang="en-GB"/>
        </a:p>
      </dgm:t>
    </dgm:pt>
    <dgm:pt modelId="{259799B9-DE6B-4E5F-9DAC-174340E5218A}" type="sibTrans" cxnId="{F2A71F3A-BE29-4F49-8B45-3BEFBEDA03A3}">
      <dgm:prSet/>
      <dgm:spPr/>
      <dgm:t>
        <a:bodyPr/>
        <a:lstStyle/>
        <a:p>
          <a:endParaRPr lang="en-GB"/>
        </a:p>
      </dgm:t>
    </dgm:pt>
    <dgm:pt modelId="{CE29586F-8B1B-485C-9D50-DC2C2E97914F}">
      <dgm:prSet phldrT="[Text]"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toegang</a:t>
          </a:r>
          <a:r>
            <a: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tot </a:t>
          </a:r>
          <a:r>
            <a:rPr lang="en-GB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gerechtelijke</a:t>
          </a:r>
          <a:r>
            <a: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procedures</a:t>
          </a:r>
        </a:p>
      </dgm:t>
    </dgm:pt>
    <dgm:pt modelId="{B1D89013-DD90-46AD-B3BC-D1C818DB9A64}" type="parTrans" cxnId="{D2891DE8-42D4-4DE2-BFDC-882A3E1BBEB1}">
      <dgm:prSet/>
      <dgm:spPr/>
      <dgm:t>
        <a:bodyPr/>
        <a:lstStyle/>
        <a:p>
          <a:endParaRPr lang="en-GB"/>
        </a:p>
      </dgm:t>
    </dgm:pt>
    <dgm:pt modelId="{A34E3E1C-2D8E-4B9D-82BD-B3EE432153DA}" type="sibTrans" cxnId="{D2891DE8-42D4-4DE2-BFDC-882A3E1BBEB1}">
      <dgm:prSet/>
      <dgm:spPr/>
      <dgm:t>
        <a:bodyPr/>
        <a:lstStyle/>
        <a:p>
          <a:endParaRPr lang="en-GB"/>
        </a:p>
      </dgm:t>
    </dgm:pt>
    <dgm:pt modelId="{779BD1D9-B204-418C-A153-B87310B0A359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Collectief</a:t>
          </a:r>
          <a:r>
            <a:rPr lang="en-GB" sz="18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aseline="0" dirty="0" err="1">
              <a:latin typeface="Verdana" panose="020B0604030504040204" pitchFamily="34" charset="0"/>
              <a:ea typeface="Verdana" panose="020B0604030504040204" pitchFamily="34" charset="0"/>
            </a:rPr>
            <a:t>verhaal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059DE5-D268-45D7-BB99-F591D29A1028}" type="parTrans" cxnId="{92DF7FCA-0EBE-4F29-8508-7569ADDC61B0}">
      <dgm:prSet/>
      <dgm:spPr/>
      <dgm:t>
        <a:bodyPr/>
        <a:lstStyle/>
        <a:p>
          <a:endParaRPr lang="en-GB"/>
        </a:p>
      </dgm:t>
    </dgm:pt>
    <dgm:pt modelId="{EC6D22C2-5473-46B9-9CCD-C83AFB85E940}" type="sibTrans" cxnId="{92DF7FCA-0EBE-4F29-8508-7569ADDC61B0}">
      <dgm:prSet/>
      <dgm:spPr/>
      <dgm:t>
        <a:bodyPr/>
        <a:lstStyle/>
        <a:p>
          <a:endParaRPr lang="en-GB"/>
        </a:p>
      </dgm:t>
    </dgm:pt>
    <dgm:pt modelId="{503F02BE-AEEF-4DEB-89A3-244B4E1F7930}">
      <dgm:prSet phldrT="[Text]"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Vakbonden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gelijkekansenorganen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procederen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namens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/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ter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ondersteuning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werknemers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3172C85-D7B0-4763-B9FB-5050C48D71D0}" type="parTrans" cxnId="{8785DBFB-650A-4AD5-9037-935811E1D9B8}">
      <dgm:prSet/>
      <dgm:spPr/>
      <dgm:t>
        <a:bodyPr/>
        <a:lstStyle/>
        <a:p>
          <a:endParaRPr lang="en-GB"/>
        </a:p>
      </dgm:t>
    </dgm:pt>
    <dgm:pt modelId="{4173400D-445A-4771-B12C-DA0671539A73}" type="sibTrans" cxnId="{8785DBFB-650A-4AD5-9037-935811E1D9B8}">
      <dgm:prSet/>
      <dgm:spPr/>
      <dgm:t>
        <a:bodyPr/>
        <a:lstStyle/>
        <a:p>
          <a:endParaRPr lang="en-GB"/>
        </a:p>
      </dgm:t>
    </dgm:pt>
    <dgm:pt modelId="{830B7E84-9A0A-442E-8D16-5AC22AD1435A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Compensatie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207DD81-26CD-426C-AC60-ED676233067C}" type="parTrans" cxnId="{0D56AF42-5E17-41F0-B073-2F893F209268}">
      <dgm:prSet/>
      <dgm:spPr/>
      <dgm:t>
        <a:bodyPr/>
        <a:lstStyle/>
        <a:p>
          <a:endParaRPr lang="en-GB"/>
        </a:p>
      </dgm:t>
    </dgm:pt>
    <dgm:pt modelId="{3B1949BB-868D-479C-B21A-267B8A892E7D}" type="sibTrans" cxnId="{0D56AF42-5E17-41F0-B073-2F893F209268}">
      <dgm:prSet/>
      <dgm:spPr/>
      <dgm:t>
        <a:bodyPr/>
        <a:lstStyle/>
        <a:p>
          <a:endParaRPr lang="en-GB"/>
        </a:p>
      </dgm:t>
    </dgm:pt>
    <dgm:pt modelId="{BB94A230-5BC9-4FC6-BD95-E4C80DBEDE3A}">
      <dgm:prSet phldrT="[Text]"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volledige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daadwerkelijke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compensatie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E696FF7-0654-4B31-86CE-8E2A942EA6E7}" type="parTrans" cxnId="{FBC85583-EE3A-44C1-AE2C-E447A45B61E4}">
      <dgm:prSet/>
      <dgm:spPr/>
      <dgm:t>
        <a:bodyPr/>
        <a:lstStyle/>
        <a:p>
          <a:endParaRPr lang="en-GB"/>
        </a:p>
      </dgm:t>
    </dgm:pt>
    <dgm:pt modelId="{226E6775-0219-42E9-BFE5-56212084188A}" type="sibTrans" cxnId="{FBC85583-EE3A-44C1-AE2C-E447A45B61E4}">
      <dgm:prSet/>
      <dgm:spPr/>
      <dgm:t>
        <a:bodyPr/>
        <a:lstStyle/>
        <a:p>
          <a:endParaRPr lang="en-GB"/>
        </a:p>
      </dgm:t>
    </dgm:pt>
    <dgm:pt modelId="{3CD5632E-2DE3-4E25-ABC5-97E7295C9B5C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Rechterlijke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injunctie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68A9387-2D43-4E94-8667-5D5846A08434}" type="parTrans" cxnId="{A11E2DC6-4860-455C-B60B-36B5296A6F25}">
      <dgm:prSet/>
      <dgm:spPr/>
      <dgm:t>
        <a:bodyPr/>
        <a:lstStyle/>
        <a:p>
          <a:endParaRPr lang="en-GB"/>
        </a:p>
      </dgm:t>
    </dgm:pt>
    <dgm:pt modelId="{475E0FE7-4583-4804-BF23-D40F581C2032}" type="sibTrans" cxnId="{A11E2DC6-4860-455C-B60B-36B5296A6F25}">
      <dgm:prSet/>
      <dgm:spPr/>
      <dgm:t>
        <a:bodyPr/>
        <a:lstStyle/>
        <a:p>
          <a:endParaRPr lang="en-GB"/>
        </a:p>
      </dgm:t>
    </dgm:pt>
    <dgm:pt modelId="{F752BC48-3770-4884-A4B1-DE6F9F712A24}">
      <dgm:prSet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Verschuiving bewijslast, bewijs gelijke of gelijkwaardige arbeid, en toegang tot bewijsmateriaal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E68610A-B187-4A9C-8C80-5546BC028F6F}" type="parTrans" cxnId="{FF835A9E-9A7A-48AC-B3B9-687E11236F20}">
      <dgm:prSet/>
      <dgm:spPr/>
      <dgm:t>
        <a:bodyPr/>
        <a:lstStyle/>
        <a:p>
          <a:endParaRPr lang="en-GB"/>
        </a:p>
      </dgm:t>
    </dgm:pt>
    <dgm:pt modelId="{1D153178-E3BE-42A0-BD21-4390D500AF17}" type="sibTrans" cxnId="{FF835A9E-9A7A-48AC-B3B9-687E11236F20}">
      <dgm:prSet/>
      <dgm:spPr/>
      <dgm:t>
        <a:bodyPr/>
        <a:lstStyle/>
        <a:p>
          <a:endParaRPr lang="en-GB"/>
        </a:p>
      </dgm:t>
    </dgm:pt>
    <dgm:pt modelId="{06D0F143-A90C-4B73-A3D8-3CEEF9255798}">
      <dgm:prSet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Bevel tot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beëindiging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van de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inbreuk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negatief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) / het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nemen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maatregelen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positief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</dgm:t>
    </dgm:pt>
    <dgm:pt modelId="{9132D3FD-7721-49BD-BA58-59CF1D562BFA}" type="parTrans" cxnId="{9E65A196-ED70-4DA8-82DF-9C258BE4A6D6}">
      <dgm:prSet/>
      <dgm:spPr/>
      <dgm:t>
        <a:bodyPr/>
        <a:lstStyle/>
        <a:p>
          <a:endParaRPr lang="en-GB"/>
        </a:p>
      </dgm:t>
    </dgm:pt>
    <dgm:pt modelId="{FB043219-C6F3-467C-B659-59F7CC645080}" type="sibTrans" cxnId="{9E65A196-ED70-4DA8-82DF-9C258BE4A6D6}">
      <dgm:prSet/>
      <dgm:spPr/>
      <dgm:t>
        <a:bodyPr/>
        <a:lstStyle/>
        <a:p>
          <a:endParaRPr lang="en-GB"/>
        </a:p>
      </dgm:t>
    </dgm:pt>
    <dgm:pt modelId="{A44EDB9F-0DFC-4A02-A9BE-E0B2C19137B1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Bewijs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92BE100-D62B-4238-A9D5-C501DD160E36}" type="parTrans" cxnId="{3CD9C7CC-4013-4270-89AE-1FF2D8674147}">
      <dgm:prSet/>
      <dgm:spPr/>
      <dgm:t>
        <a:bodyPr/>
        <a:lstStyle/>
        <a:p>
          <a:endParaRPr lang="en-GB"/>
        </a:p>
      </dgm:t>
    </dgm:pt>
    <dgm:pt modelId="{836CFDD9-F703-4EB0-B4B8-FEADEC89D3D2}" type="sibTrans" cxnId="{3CD9C7CC-4013-4270-89AE-1FF2D8674147}">
      <dgm:prSet/>
      <dgm:spPr/>
      <dgm:t>
        <a:bodyPr/>
        <a:lstStyle/>
        <a:p>
          <a:endParaRPr lang="en-GB"/>
        </a:p>
      </dgm:t>
    </dgm:pt>
    <dgm:pt modelId="{0E504754-305B-42FA-B4BB-C24EC9A877C1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Sancties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024C849-CB53-4DCC-AB4D-03A03C8316D4}" type="parTrans" cxnId="{36B681B6-AE80-4724-B2A3-1DC7E1AF652A}">
      <dgm:prSet/>
      <dgm:spPr/>
      <dgm:t>
        <a:bodyPr/>
        <a:lstStyle/>
        <a:p>
          <a:endParaRPr lang="en-GB"/>
        </a:p>
      </dgm:t>
    </dgm:pt>
    <dgm:pt modelId="{7233CE3B-8CAA-452F-9252-06C5D1D0CAD8}" type="sibTrans" cxnId="{36B681B6-AE80-4724-B2A3-1DC7E1AF652A}">
      <dgm:prSet/>
      <dgm:spPr/>
      <dgm:t>
        <a:bodyPr/>
        <a:lstStyle/>
        <a:p>
          <a:endParaRPr lang="en-GB"/>
        </a:p>
      </dgm:t>
    </dgm:pt>
    <dgm:pt modelId="{B4AE6ECD-7530-40A3-B4A1-E9C836E16573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Overheidsopdrachten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8C2973-4646-42DC-966D-4E7968A523BC}" type="parTrans" cxnId="{FEF4C077-530A-4D3A-87BC-38E0C1C454CC}">
      <dgm:prSet/>
      <dgm:spPr/>
      <dgm:t>
        <a:bodyPr/>
        <a:lstStyle/>
        <a:p>
          <a:endParaRPr lang="en-GB"/>
        </a:p>
      </dgm:t>
    </dgm:pt>
    <dgm:pt modelId="{B7285B54-B522-47F2-A9ED-A2E78753BA4C}" type="sibTrans" cxnId="{FEF4C077-530A-4D3A-87BC-38E0C1C454CC}">
      <dgm:prSet/>
      <dgm:spPr/>
      <dgm:t>
        <a:bodyPr/>
        <a:lstStyle/>
        <a:p>
          <a:endParaRPr lang="en-GB"/>
        </a:p>
      </dgm:t>
    </dgm:pt>
    <dgm:pt modelId="{C68F7D0E-9B95-45F0-9BA7-5752D819F352}">
      <dgm:prSet custT="1"/>
      <dgm:spPr>
        <a:noFill/>
        <a:ln>
          <a:solidFill>
            <a:srgbClr val="2A458B"/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Doeltreffende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evenredige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afschrikkende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sancties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FD72111-3A6C-43D6-AFFB-F0C6F2C202E4}" type="parTrans" cxnId="{350F100D-8F23-48E2-B63D-4E44E7ADA6D8}">
      <dgm:prSet/>
      <dgm:spPr/>
      <dgm:t>
        <a:bodyPr/>
        <a:lstStyle/>
        <a:p>
          <a:endParaRPr lang="en-GB"/>
        </a:p>
      </dgm:t>
    </dgm:pt>
    <dgm:pt modelId="{399F7698-FC3E-4F0E-9842-5E559E4A6BC4}" type="sibTrans" cxnId="{350F100D-8F23-48E2-B63D-4E44E7ADA6D8}">
      <dgm:prSet/>
      <dgm:spPr/>
      <dgm:t>
        <a:bodyPr/>
        <a:lstStyle/>
        <a:p>
          <a:endParaRPr lang="en-GB"/>
        </a:p>
      </dgm:t>
    </dgm:pt>
    <dgm:pt modelId="{6E4CD873-27C6-41CE-9905-EDC04923C214}">
      <dgm:prSet custT="1"/>
      <dgm:spPr>
        <a:noFill/>
        <a:ln>
          <a:solidFill>
            <a:srgbClr val="2A458B"/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Uitsluiten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ondernemingen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die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beginsel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gelijke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loon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schenden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C5111E4-83EC-4DFD-8B1B-2C34A695A6BF}" type="parTrans" cxnId="{92F81E82-025B-472C-A1DB-015E450E74F2}">
      <dgm:prSet/>
      <dgm:spPr/>
      <dgm:t>
        <a:bodyPr/>
        <a:lstStyle/>
        <a:p>
          <a:endParaRPr lang="en-GB"/>
        </a:p>
      </dgm:t>
    </dgm:pt>
    <dgm:pt modelId="{1C309731-DBD2-4FEC-B261-71B6BE101F4C}" type="sibTrans" cxnId="{92F81E82-025B-472C-A1DB-015E450E74F2}">
      <dgm:prSet/>
      <dgm:spPr/>
      <dgm:t>
        <a:bodyPr/>
        <a:lstStyle/>
        <a:p>
          <a:endParaRPr lang="en-GB"/>
        </a:p>
      </dgm:t>
    </dgm:pt>
    <dgm:pt modelId="{27952D7F-AF3E-44CF-BCF4-7729485F3AF2}" type="pres">
      <dgm:prSet presAssocID="{902871A1-D75F-4E34-89C3-FC402CE711B6}" presName="Name0" presStyleCnt="0">
        <dgm:presLayoutVars>
          <dgm:dir/>
          <dgm:animLvl val="lvl"/>
          <dgm:resizeHandles val="exact"/>
        </dgm:presLayoutVars>
      </dgm:prSet>
      <dgm:spPr/>
    </dgm:pt>
    <dgm:pt modelId="{D57792C8-87EF-415E-AC12-5035242D2126}" type="pres">
      <dgm:prSet presAssocID="{B40BFC36-76E6-4DF6-9EAA-66642CBC7090}" presName="linNode" presStyleCnt="0"/>
      <dgm:spPr/>
    </dgm:pt>
    <dgm:pt modelId="{059628C2-F1CF-437A-8387-1D967A20F898}" type="pres">
      <dgm:prSet presAssocID="{B40BFC36-76E6-4DF6-9EAA-66642CBC7090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D73AF821-C0B9-49D6-9B82-E7DD9215C955}" type="pres">
      <dgm:prSet presAssocID="{B40BFC36-76E6-4DF6-9EAA-66642CBC7090}" presName="descendantText" presStyleLbl="alignAccFollowNode1" presStyleIdx="0" presStyleCnt="7">
        <dgm:presLayoutVars>
          <dgm:bulletEnabled val="1"/>
        </dgm:presLayoutVars>
      </dgm:prSet>
      <dgm:spPr/>
    </dgm:pt>
    <dgm:pt modelId="{10F8E063-F5A5-4B22-8F94-F65460377B77}" type="pres">
      <dgm:prSet presAssocID="{259799B9-DE6B-4E5F-9DAC-174340E5218A}" presName="sp" presStyleCnt="0"/>
      <dgm:spPr/>
    </dgm:pt>
    <dgm:pt modelId="{5DAED6CA-3F58-4FBA-94CB-B73ABE07F3E8}" type="pres">
      <dgm:prSet presAssocID="{779BD1D9-B204-418C-A153-B87310B0A359}" presName="linNode" presStyleCnt="0"/>
      <dgm:spPr/>
    </dgm:pt>
    <dgm:pt modelId="{EB9297E9-CF42-4D19-8A35-07FF1DCEB149}" type="pres">
      <dgm:prSet presAssocID="{779BD1D9-B204-418C-A153-B87310B0A359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C82AF1C6-37E8-44EA-BEC3-017B9506AF31}" type="pres">
      <dgm:prSet presAssocID="{779BD1D9-B204-418C-A153-B87310B0A359}" presName="descendantText" presStyleLbl="alignAccFollowNode1" presStyleIdx="1" presStyleCnt="7">
        <dgm:presLayoutVars>
          <dgm:bulletEnabled val="1"/>
        </dgm:presLayoutVars>
      </dgm:prSet>
      <dgm:spPr/>
    </dgm:pt>
    <dgm:pt modelId="{992D8160-F780-44D7-802D-0926E07F0D62}" type="pres">
      <dgm:prSet presAssocID="{EC6D22C2-5473-46B9-9CCD-C83AFB85E940}" presName="sp" presStyleCnt="0"/>
      <dgm:spPr/>
    </dgm:pt>
    <dgm:pt modelId="{AAA1047F-16EC-4F15-B57B-8465330D1628}" type="pres">
      <dgm:prSet presAssocID="{830B7E84-9A0A-442E-8D16-5AC22AD1435A}" presName="linNode" presStyleCnt="0"/>
      <dgm:spPr/>
    </dgm:pt>
    <dgm:pt modelId="{DB2481CE-E122-42A3-AFA7-CE42F1458CC3}" type="pres">
      <dgm:prSet presAssocID="{830B7E84-9A0A-442E-8D16-5AC22AD1435A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C00A2EAD-2575-4049-9406-689620ECD61A}" type="pres">
      <dgm:prSet presAssocID="{830B7E84-9A0A-442E-8D16-5AC22AD1435A}" presName="descendantText" presStyleLbl="alignAccFollowNode1" presStyleIdx="2" presStyleCnt="7">
        <dgm:presLayoutVars>
          <dgm:bulletEnabled val="1"/>
        </dgm:presLayoutVars>
      </dgm:prSet>
      <dgm:spPr/>
    </dgm:pt>
    <dgm:pt modelId="{8983430F-AFD1-4CAA-9D0B-C02044182634}" type="pres">
      <dgm:prSet presAssocID="{3B1949BB-868D-479C-B21A-267B8A892E7D}" presName="sp" presStyleCnt="0"/>
      <dgm:spPr/>
    </dgm:pt>
    <dgm:pt modelId="{44CAE4E8-3E2D-41F2-9A17-848D7DCA2DCB}" type="pres">
      <dgm:prSet presAssocID="{3CD5632E-2DE3-4E25-ABC5-97E7295C9B5C}" presName="linNode" presStyleCnt="0"/>
      <dgm:spPr/>
    </dgm:pt>
    <dgm:pt modelId="{522EA630-B444-4410-BCE7-5C70144FD231}" type="pres">
      <dgm:prSet presAssocID="{3CD5632E-2DE3-4E25-ABC5-97E7295C9B5C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887929AB-0724-4282-A055-C0D5B4B184DA}" type="pres">
      <dgm:prSet presAssocID="{3CD5632E-2DE3-4E25-ABC5-97E7295C9B5C}" presName="descendantText" presStyleLbl="alignAccFollowNode1" presStyleIdx="3" presStyleCnt="7">
        <dgm:presLayoutVars>
          <dgm:bulletEnabled val="1"/>
        </dgm:presLayoutVars>
      </dgm:prSet>
      <dgm:spPr/>
    </dgm:pt>
    <dgm:pt modelId="{66C7EDE0-33F1-4CEA-BEE4-880A345EC759}" type="pres">
      <dgm:prSet presAssocID="{475E0FE7-4583-4804-BF23-D40F581C2032}" presName="sp" presStyleCnt="0"/>
      <dgm:spPr/>
    </dgm:pt>
    <dgm:pt modelId="{F9C4983B-C666-49D8-A356-3ECDADCCEB63}" type="pres">
      <dgm:prSet presAssocID="{A44EDB9F-0DFC-4A02-A9BE-E0B2C19137B1}" presName="linNode" presStyleCnt="0"/>
      <dgm:spPr/>
    </dgm:pt>
    <dgm:pt modelId="{D9E35034-37D2-46E1-8F9D-A5BEAF9835BF}" type="pres">
      <dgm:prSet presAssocID="{A44EDB9F-0DFC-4A02-A9BE-E0B2C19137B1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59B58780-65B7-480C-B9F6-44FE1E20F1E8}" type="pres">
      <dgm:prSet presAssocID="{A44EDB9F-0DFC-4A02-A9BE-E0B2C19137B1}" presName="descendantText" presStyleLbl="alignAccFollowNode1" presStyleIdx="4" presStyleCnt="7">
        <dgm:presLayoutVars>
          <dgm:bulletEnabled val="1"/>
        </dgm:presLayoutVars>
      </dgm:prSet>
      <dgm:spPr/>
    </dgm:pt>
    <dgm:pt modelId="{DFE27A99-2CAC-4E53-9D37-94E9DC836A1A}" type="pres">
      <dgm:prSet presAssocID="{836CFDD9-F703-4EB0-B4B8-FEADEC89D3D2}" presName="sp" presStyleCnt="0"/>
      <dgm:spPr/>
    </dgm:pt>
    <dgm:pt modelId="{4E51477F-D418-454E-BEAB-BCE99F8A7C0B}" type="pres">
      <dgm:prSet presAssocID="{0E504754-305B-42FA-B4BB-C24EC9A877C1}" presName="linNode" presStyleCnt="0"/>
      <dgm:spPr/>
    </dgm:pt>
    <dgm:pt modelId="{34619529-1EF3-4017-8C97-4F31A87CD618}" type="pres">
      <dgm:prSet presAssocID="{0E504754-305B-42FA-B4BB-C24EC9A877C1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3711EA18-6773-4971-8E1A-D0E813F3C2ED}" type="pres">
      <dgm:prSet presAssocID="{0E504754-305B-42FA-B4BB-C24EC9A877C1}" presName="descendantText" presStyleLbl="alignAccFollowNode1" presStyleIdx="5" presStyleCnt="7">
        <dgm:presLayoutVars>
          <dgm:bulletEnabled val="1"/>
        </dgm:presLayoutVars>
      </dgm:prSet>
      <dgm:spPr/>
    </dgm:pt>
    <dgm:pt modelId="{AB9FC432-6A14-4BA9-BF69-4810CE86E618}" type="pres">
      <dgm:prSet presAssocID="{7233CE3B-8CAA-452F-9252-06C5D1D0CAD8}" presName="sp" presStyleCnt="0"/>
      <dgm:spPr/>
    </dgm:pt>
    <dgm:pt modelId="{FCD2032D-DC80-497B-880D-8A66FDFDD799}" type="pres">
      <dgm:prSet presAssocID="{B4AE6ECD-7530-40A3-B4A1-E9C836E16573}" presName="linNode" presStyleCnt="0"/>
      <dgm:spPr/>
    </dgm:pt>
    <dgm:pt modelId="{FFF516A2-0A7D-49B6-8C77-C20CE4E2DA3F}" type="pres">
      <dgm:prSet presAssocID="{B4AE6ECD-7530-40A3-B4A1-E9C836E16573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5DC6A715-1175-4F28-95B2-9D25AA674B38}" type="pres">
      <dgm:prSet presAssocID="{B4AE6ECD-7530-40A3-B4A1-E9C836E16573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00E2E607-3754-4753-9AD2-358A25527C4E}" type="presOf" srcId="{F752BC48-3770-4884-A4B1-DE6F9F712A24}" destId="{59B58780-65B7-480C-B9F6-44FE1E20F1E8}" srcOrd="0" destOrd="0" presId="urn:microsoft.com/office/officeart/2005/8/layout/vList5"/>
    <dgm:cxn modelId="{350F100D-8F23-48E2-B63D-4E44E7ADA6D8}" srcId="{0E504754-305B-42FA-B4BB-C24EC9A877C1}" destId="{C68F7D0E-9B95-45F0-9BA7-5752D819F352}" srcOrd="0" destOrd="0" parTransId="{6FD72111-3A6C-43D6-AFFB-F0C6F2C202E4}" sibTransId="{399F7698-FC3E-4F0E-9842-5E559E4A6BC4}"/>
    <dgm:cxn modelId="{B4529F0E-1B5A-4518-9D11-3C3461C3102D}" type="presOf" srcId="{B40BFC36-76E6-4DF6-9EAA-66642CBC7090}" destId="{059628C2-F1CF-437A-8387-1D967A20F898}" srcOrd="0" destOrd="0" presId="urn:microsoft.com/office/officeart/2005/8/layout/vList5"/>
    <dgm:cxn modelId="{0F9C4C12-48C9-4624-9954-4DE9FE6B06F3}" type="presOf" srcId="{830B7E84-9A0A-442E-8D16-5AC22AD1435A}" destId="{DB2481CE-E122-42A3-AFA7-CE42F1458CC3}" srcOrd="0" destOrd="0" presId="urn:microsoft.com/office/officeart/2005/8/layout/vList5"/>
    <dgm:cxn modelId="{F127C12B-7F3A-4D0A-BD49-03A1F95C415F}" type="presOf" srcId="{B4AE6ECD-7530-40A3-B4A1-E9C836E16573}" destId="{FFF516A2-0A7D-49B6-8C77-C20CE4E2DA3F}" srcOrd="0" destOrd="0" presId="urn:microsoft.com/office/officeart/2005/8/layout/vList5"/>
    <dgm:cxn modelId="{C301E92C-3078-41CB-9E0C-5A50436296F8}" type="presOf" srcId="{902871A1-D75F-4E34-89C3-FC402CE711B6}" destId="{27952D7F-AF3E-44CF-BCF4-7729485F3AF2}" srcOrd="0" destOrd="0" presId="urn:microsoft.com/office/officeart/2005/8/layout/vList5"/>
    <dgm:cxn modelId="{120A7430-E832-472A-B608-CF0BFB5B48D8}" type="presOf" srcId="{A44EDB9F-0DFC-4A02-A9BE-E0B2C19137B1}" destId="{D9E35034-37D2-46E1-8F9D-A5BEAF9835BF}" srcOrd="0" destOrd="0" presId="urn:microsoft.com/office/officeart/2005/8/layout/vList5"/>
    <dgm:cxn modelId="{F2A71F3A-BE29-4F49-8B45-3BEFBEDA03A3}" srcId="{902871A1-D75F-4E34-89C3-FC402CE711B6}" destId="{B40BFC36-76E6-4DF6-9EAA-66642CBC7090}" srcOrd="0" destOrd="0" parTransId="{E9D6BB89-4ECF-4668-A8E9-92976B5F00E8}" sibTransId="{259799B9-DE6B-4E5F-9DAC-174340E5218A}"/>
    <dgm:cxn modelId="{AA56BF3A-F8AF-490D-A1AE-EAD68488E717}" type="presOf" srcId="{CE29586F-8B1B-485C-9D50-DC2C2E97914F}" destId="{D73AF821-C0B9-49D6-9B82-E7DD9215C955}" srcOrd="0" destOrd="0" presId="urn:microsoft.com/office/officeart/2005/8/layout/vList5"/>
    <dgm:cxn modelId="{0D56AF42-5E17-41F0-B073-2F893F209268}" srcId="{902871A1-D75F-4E34-89C3-FC402CE711B6}" destId="{830B7E84-9A0A-442E-8D16-5AC22AD1435A}" srcOrd="2" destOrd="0" parTransId="{5207DD81-26CD-426C-AC60-ED676233067C}" sibTransId="{3B1949BB-868D-479C-B21A-267B8A892E7D}"/>
    <dgm:cxn modelId="{FEF4C077-530A-4D3A-87BC-38E0C1C454CC}" srcId="{902871A1-D75F-4E34-89C3-FC402CE711B6}" destId="{B4AE6ECD-7530-40A3-B4A1-E9C836E16573}" srcOrd="6" destOrd="0" parTransId="{638C2973-4646-42DC-966D-4E7968A523BC}" sibTransId="{B7285B54-B522-47F2-A9ED-A2E78753BA4C}"/>
    <dgm:cxn modelId="{4A10587A-80C6-4098-95A9-D6066F7FBE37}" type="presOf" srcId="{503F02BE-AEEF-4DEB-89A3-244B4E1F7930}" destId="{C82AF1C6-37E8-44EA-BEC3-017B9506AF31}" srcOrd="0" destOrd="0" presId="urn:microsoft.com/office/officeart/2005/8/layout/vList5"/>
    <dgm:cxn modelId="{92F81E82-025B-472C-A1DB-015E450E74F2}" srcId="{B4AE6ECD-7530-40A3-B4A1-E9C836E16573}" destId="{6E4CD873-27C6-41CE-9905-EDC04923C214}" srcOrd="0" destOrd="0" parTransId="{9C5111E4-83EC-4DFD-8B1B-2C34A695A6BF}" sibTransId="{1C309731-DBD2-4FEC-B261-71B6BE101F4C}"/>
    <dgm:cxn modelId="{FBC85583-EE3A-44C1-AE2C-E447A45B61E4}" srcId="{830B7E84-9A0A-442E-8D16-5AC22AD1435A}" destId="{BB94A230-5BC9-4FC6-BD95-E4C80DBEDE3A}" srcOrd="0" destOrd="0" parTransId="{1E696FF7-0654-4B31-86CE-8E2A942EA6E7}" sibTransId="{226E6775-0219-42E9-BFE5-56212084188A}"/>
    <dgm:cxn modelId="{35235489-8210-42DA-BBD2-067620619FBB}" type="presOf" srcId="{0E504754-305B-42FA-B4BB-C24EC9A877C1}" destId="{34619529-1EF3-4017-8C97-4F31A87CD618}" srcOrd="0" destOrd="0" presId="urn:microsoft.com/office/officeart/2005/8/layout/vList5"/>
    <dgm:cxn modelId="{8432108D-A6FE-4765-8399-BA082E5F0EAD}" type="presOf" srcId="{BB94A230-5BC9-4FC6-BD95-E4C80DBEDE3A}" destId="{C00A2EAD-2575-4049-9406-689620ECD61A}" srcOrd="0" destOrd="0" presId="urn:microsoft.com/office/officeart/2005/8/layout/vList5"/>
    <dgm:cxn modelId="{9E65A196-ED70-4DA8-82DF-9C258BE4A6D6}" srcId="{3CD5632E-2DE3-4E25-ABC5-97E7295C9B5C}" destId="{06D0F143-A90C-4B73-A3D8-3CEEF9255798}" srcOrd="0" destOrd="0" parTransId="{9132D3FD-7721-49BD-BA58-59CF1D562BFA}" sibTransId="{FB043219-C6F3-467C-B659-59F7CC645080}"/>
    <dgm:cxn modelId="{FF835A9E-9A7A-48AC-B3B9-687E11236F20}" srcId="{A44EDB9F-0DFC-4A02-A9BE-E0B2C19137B1}" destId="{F752BC48-3770-4884-A4B1-DE6F9F712A24}" srcOrd="0" destOrd="0" parTransId="{CE68610A-B187-4A9C-8C80-5546BC028F6F}" sibTransId="{1D153178-E3BE-42A0-BD21-4390D500AF17}"/>
    <dgm:cxn modelId="{36B681B6-AE80-4724-B2A3-1DC7E1AF652A}" srcId="{902871A1-D75F-4E34-89C3-FC402CE711B6}" destId="{0E504754-305B-42FA-B4BB-C24EC9A877C1}" srcOrd="5" destOrd="0" parTransId="{3024C849-CB53-4DCC-AB4D-03A03C8316D4}" sibTransId="{7233CE3B-8CAA-452F-9252-06C5D1D0CAD8}"/>
    <dgm:cxn modelId="{15292DC1-AA9D-4A82-959D-4B9CBA2BFA76}" type="presOf" srcId="{C68F7D0E-9B95-45F0-9BA7-5752D819F352}" destId="{3711EA18-6773-4971-8E1A-D0E813F3C2ED}" srcOrd="0" destOrd="0" presId="urn:microsoft.com/office/officeart/2005/8/layout/vList5"/>
    <dgm:cxn modelId="{E71A62C4-32DB-4009-B9E2-12379E51092D}" type="presOf" srcId="{06D0F143-A90C-4B73-A3D8-3CEEF9255798}" destId="{887929AB-0724-4282-A055-C0D5B4B184DA}" srcOrd="0" destOrd="0" presId="urn:microsoft.com/office/officeart/2005/8/layout/vList5"/>
    <dgm:cxn modelId="{A11E2DC6-4860-455C-B60B-36B5296A6F25}" srcId="{902871A1-D75F-4E34-89C3-FC402CE711B6}" destId="{3CD5632E-2DE3-4E25-ABC5-97E7295C9B5C}" srcOrd="3" destOrd="0" parTransId="{868A9387-2D43-4E94-8667-5D5846A08434}" sibTransId="{475E0FE7-4583-4804-BF23-D40F581C2032}"/>
    <dgm:cxn modelId="{92DF7FCA-0EBE-4F29-8508-7569ADDC61B0}" srcId="{902871A1-D75F-4E34-89C3-FC402CE711B6}" destId="{779BD1D9-B204-418C-A153-B87310B0A359}" srcOrd="1" destOrd="0" parTransId="{CF059DE5-D268-45D7-BB99-F591D29A1028}" sibTransId="{EC6D22C2-5473-46B9-9CCD-C83AFB85E940}"/>
    <dgm:cxn modelId="{3CD9C7CC-4013-4270-89AE-1FF2D8674147}" srcId="{902871A1-D75F-4E34-89C3-FC402CE711B6}" destId="{A44EDB9F-0DFC-4A02-A9BE-E0B2C19137B1}" srcOrd="4" destOrd="0" parTransId="{392BE100-D62B-4238-A9D5-C501DD160E36}" sibTransId="{836CFDD9-F703-4EB0-B4B8-FEADEC89D3D2}"/>
    <dgm:cxn modelId="{414679E2-D8B6-4FBC-A92A-0FB59282B1DD}" type="presOf" srcId="{6E4CD873-27C6-41CE-9905-EDC04923C214}" destId="{5DC6A715-1175-4F28-95B2-9D25AA674B38}" srcOrd="0" destOrd="0" presId="urn:microsoft.com/office/officeart/2005/8/layout/vList5"/>
    <dgm:cxn modelId="{D2891DE8-42D4-4DE2-BFDC-882A3E1BBEB1}" srcId="{B40BFC36-76E6-4DF6-9EAA-66642CBC7090}" destId="{CE29586F-8B1B-485C-9D50-DC2C2E97914F}" srcOrd="0" destOrd="0" parTransId="{B1D89013-DD90-46AD-B3BC-D1C818DB9A64}" sibTransId="{A34E3E1C-2D8E-4B9D-82BD-B3EE432153DA}"/>
    <dgm:cxn modelId="{CEBA8AF0-177D-4B02-91A5-C90D23637EB6}" type="presOf" srcId="{3CD5632E-2DE3-4E25-ABC5-97E7295C9B5C}" destId="{522EA630-B444-4410-BCE7-5C70144FD231}" srcOrd="0" destOrd="0" presId="urn:microsoft.com/office/officeart/2005/8/layout/vList5"/>
    <dgm:cxn modelId="{1AECADF8-1FCA-498A-9C7D-ACFFF927B4AB}" type="presOf" srcId="{779BD1D9-B204-418C-A153-B87310B0A359}" destId="{EB9297E9-CF42-4D19-8A35-07FF1DCEB149}" srcOrd="0" destOrd="0" presId="urn:microsoft.com/office/officeart/2005/8/layout/vList5"/>
    <dgm:cxn modelId="{8785DBFB-650A-4AD5-9037-935811E1D9B8}" srcId="{779BD1D9-B204-418C-A153-B87310B0A359}" destId="{503F02BE-AEEF-4DEB-89A3-244B4E1F7930}" srcOrd="0" destOrd="0" parTransId="{73172C85-D7B0-4763-B9FB-5050C48D71D0}" sibTransId="{4173400D-445A-4771-B12C-DA0671539A73}"/>
    <dgm:cxn modelId="{ABD21AEB-DBCC-4653-ABBA-1E216DFE920C}" type="presParOf" srcId="{27952D7F-AF3E-44CF-BCF4-7729485F3AF2}" destId="{D57792C8-87EF-415E-AC12-5035242D2126}" srcOrd="0" destOrd="0" presId="urn:microsoft.com/office/officeart/2005/8/layout/vList5"/>
    <dgm:cxn modelId="{E82D9558-29C4-406A-9EE4-1872672BBEE8}" type="presParOf" srcId="{D57792C8-87EF-415E-AC12-5035242D2126}" destId="{059628C2-F1CF-437A-8387-1D967A20F898}" srcOrd="0" destOrd="0" presId="urn:microsoft.com/office/officeart/2005/8/layout/vList5"/>
    <dgm:cxn modelId="{5D812B22-70A6-415C-A2D9-EF6D0E545891}" type="presParOf" srcId="{D57792C8-87EF-415E-AC12-5035242D2126}" destId="{D73AF821-C0B9-49D6-9B82-E7DD9215C955}" srcOrd="1" destOrd="0" presId="urn:microsoft.com/office/officeart/2005/8/layout/vList5"/>
    <dgm:cxn modelId="{8F0755C1-B938-4720-B709-486B16CA5F46}" type="presParOf" srcId="{27952D7F-AF3E-44CF-BCF4-7729485F3AF2}" destId="{10F8E063-F5A5-4B22-8F94-F65460377B77}" srcOrd="1" destOrd="0" presId="urn:microsoft.com/office/officeart/2005/8/layout/vList5"/>
    <dgm:cxn modelId="{229E73C4-9249-472F-844D-41D659BEAE55}" type="presParOf" srcId="{27952D7F-AF3E-44CF-BCF4-7729485F3AF2}" destId="{5DAED6CA-3F58-4FBA-94CB-B73ABE07F3E8}" srcOrd="2" destOrd="0" presId="urn:microsoft.com/office/officeart/2005/8/layout/vList5"/>
    <dgm:cxn modelId="{4BDB12FF-126F-4632-AAA7-114969B5E7D5}" type="presParOf" srcId="{5DAED6CA-3F58-4FBA-94CB-B73ABE07F3E8}" destId="{EB9297E9-CF42-4D19-8A35-07FF1DCEB149}" srcOrd="0" destOrd="0" presId="urn:microsoft.com/office/officeart/2005/8/layout/vList5"/>
    <dgm:cxn modelId="{2383EF31-D42B-4F59-ACB0-3AF0268AB770}" type="presParOf" srcId="{5DAED6CA-3F58-4FBA-94CB-B73ABE07F3E8}" destId="{C82AF1C6-37E8-44EA-BEC3-017B9506AF31}" srcOrd="1" destOrd="0" presId="urn:microsoft.com/office/officeart/2005/8/layout/vList5"/>
    <dgm:cxn modelId="{C5E91655-304C-4C79-90BD-95DE0104ED8A}" type="presParOf" srcId="{27952D7F-AF3E-44CF-BCF4-7729485F3AF2}" destId="{992D8160-F780-44D7-802D-0926E07F0D62}" srcOrd="3" destOrd="0" presId="urn:microsoft.com/office/officeart/2005/8/layout/vList5"/>
    <dgm:cxn modelId="{9C689B57-5937-42B0-A503-E1B01488DED5}" type="presParOf" srcId="{27952D7F-AF3E-44CF-BCF4-7729485F3AF2}" destId="{AAA1047F-16EC-4F15-B57B-8465330D1628}" srcOrd="4" destOrd="0" presId="urn:microsoft.com/office/officeart/2005/8/layout/vList5"/>
    <dgm:cxn modelId="{5A42EBAF-2E93-464D-9461-9222C559C8B0}" type="presParOf" srcId="{AAA1047F-16EC-4F15-B57B-8465330D1628}" destId="{DB2481CE-E122-42A3-AFA7-CE42F1458CC3}" srcOrd="0" destOrd="0" presId="urn:microsoft.com/office/officeart/2005/8/layout/vList5"/>
    <dgm:cxn modelId="{CC5C1906-CA7A-4F8A-8FFC-9D87C3F901C7}" type="presParOf" srcId="{AAA1047F-16EC-4F15-B57B-8465330D1628}" destId="{C00A2EAD-2575-4049-9406-689620ECD61A}" srcOrd="1" destOrd="0" presId="urn:microsoft.com/office/officeart/2005/8/layout/vList5"/>
    <dgm:cxn modelId="{DA7E3851-5DEC-4418-9A5B-0B4CC36DDDF3}" type="presParOf" srcId="{27952D7F-AF3E-44CF-BCF4-7729485F3AF2}" destId="{8983430F-AFD1-4CAA-9D0B-C02044182634}" srcOrd="5" destOrd="0" presId="urn:microsoft.com/office/officeart/2005/8/layout/vList5"/>
    <dgm:cxn modelId="{71101E53-8269-4B5F-9167-524A6847291B}" type="presParOf" srcId="{27952D7F-AF3E-44CF-BCF4-7729485F3AF2}" destId="{44CAE4E8-3E2D-41F2-9A17-848D7DCA2DCB}" srcOrd="6" destOrd="0" presId="urn:microsoft.com/office/officeart/2005/8/layout/vList5"/>
    <dgm:cxn modelId="{8F036C73-854E-4073-BBE0-69220BD94A41}" type="presParOf" srcId="{44CAE4E8-3E2D-41F2-9A17-848D7DCA2DCB}" destId="{522EA630-B444-4410-BCE7-5C70144FD231}" srcOrd="0" destOrd="0" presId="urn:microsoft.com/office/officeart/2005/8/layout/vList5"/>
    <dgm:cxn modelId="{B49A12FE-57C6-4E87-AAA2-AA53C6660180}" type="presParOf" srcId="{44CAE4E8-3E2D-41F2-9A17-848D7DCA2DCB}" destId="{887929AB-0724-4282-A055-C0D5B4B184DA}" srcOrd="1" destOrd="0" presId="urn:microsoft.com/office/officeart/2005/8/layout/vList5"/>
    <dgm:cxn modelId="{DE333001-BC02-45D8-8B8B-5CF6B59BB209}" type="presParOf" srcId="{27952D7F-AF3E-44CF-BCF4-7729485F3AF2}" destId="{66C7EDE0-33F1-4CEA-BEE4-880A345EC759}" srcOrd="7" destOrd="0" presId="urn:microsoft.com/office/officeart/2005/8/layout/vList5"/>
    <dgm:cxn modelId="{32718D26-398A-4FB2-853D-697EF2B30DB8}" type="presParOf" srcId="{27952D7F-AF3E-44CF-BCF4-7729485F3AF2}" destId="{F9C4983B-C666-49D8-A356-3ECDADCCEB63}" srcOrd="8" destOrd="0" presId="urn:microsoft.com/office/officeart/2005/8/layout/vList5"/>
    <dgm:cxn modelId="{3F4293B3-74E5-4CDE-BCA3-E2EF13A3602F}" type="presParOf" srcId="{F9C4983B-C666-49D8-A356-3ECDADCCEB63}" destId="{D9E35034-37D2-46E1-8F9D-A5BEAF9835BF}" srcOrd="0" destOrd="0" presId="urn:microsoft.com/office/officeart/2005/8/layout/vList5"/>
    <dgm:cxn modelId="{0E8993DB-5DA9-4F34-B4A6-7FEE3ECC71F2}" type="presParOf" srcId="{F9C4983B-C666-49D8-A356-3ECDADCCEB63}" destId="{59B58780-65B7-480C-B9F6-44FE1E20F1E8}" srcOrd="1" destOrd="0" presId="urn:microsoft.com/office/officeart/2005/8/layout/vList5"/>
    <dgm:cxn modelId="{94A4BA95-B2BA-4008-A8F2-76F5DF49DE63}" type="presParOf" srcId="{27952D7F-AF3E-44CF-BCF4-7729485F3AF2}" destId="{DFE27A99-2CAC-4E53-9D37-94E9DC836A1A}" srcOrd="9" destOrd="0" presId="urn:microsoft.com/office/officeart/2005/8/layout/vList5"/>
    <dgm:cxn modelId="{80DD061F-416B-4887-96AF-1B864730C365}" type="presParOf" srcId="{27952D7F-AF3E-44CF-BCF4-7729485F3AF2}" destId="{4E51477F-D418-454E-BEAB-BCE99F8A7C0B}" srcOrd="10" destOrd="0" presId="urn:microsoft.com/office/officeart/2005/8/layout/vList5"/>
    <dgm:cxn modelId="{BEE9E6F3-CCC4-48DE-9C63-F7FDBDF7E60F}" type="presParOf" srcId="{4E51477F-D418-454E-BEAB-BCE99F8A7C0B}" destId="{34619529-1EF3-4017-8C97-4F31A87CD618}" srcOrd="0" destOrd="0" presId="urn:microsoft.com/office/officeart/2005/8/layout/vList5"/>
    <dgm:cxn modelId="{3B155FA4-F880-45CA-845C-D0A1D6C6104B}" type="presParOf" srcId="{4E51477F-D418-454E-BEAB-BCE99F8A7C0B}" destId="{3711EA18-6773-4971-8E1A-D0E813F3C2ED}" srcOrd="1" destOrd="0" presId="urn:microsoft.com/office/officeart/2005/8/layout/vList5"/>
    <dgm:cxn modelId="{B81E6EB0-A93A-4E9D-86B5-1526BF9BDBE4}" type="presParOf" srcId="{27952D7F-AF3E-44CF-BCF4-7729485F3AF2}" destId="{AB9FC432-6A14-4BA9-BF69-4810CE86E618}" srcOrd="11" destOrd="0" presId="urn:microsoft.com/office/officeart/2005/8/layout/vList5"/>
    <dgm:cxn modelId="{BB5AF850-EE48-4465-BB5C-D3499A8ADA6C}" type="presParOf" srcId="{27952D7F-AF3E-44CF-BCF4-7729485F3AF2}" destId="{FCD2032D-DC80-497B-880D-8A66FDFDD799}" srcOrd="12" destOrd="0" presId="urn:microsoft.com/office/officeart/2005/8/layout/vList5"/>
    <dgm:cxn modelId="{CE731C8F-3387-45D1-90D4-609D1409D826}" type="presParOf" srcId="{FCD2032D-DC80-497B-880D-8A66FDFDD799}" destId="{FFF516A2-0A7D-49B6-8C77-C20CE4E2DA3F}" srcOrd="0" destOrd="0" presId="urn:microsoft.com/office/officeart/2005/8/layout/vList5"/>
    <dgm:cxn modelId="{51D99720-485F-4F1D-A52C-158C09A0127F}" type="presParOf" srcId="{FCD2032D-DC80-497B-880D-8A66FDFDD799}" destId="{5DC6A715-1175-4F28-95B2-9D25AA674B3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2871A1-D75F-4E34-89C3-FC402CE711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0BFC36-76E6-4DF6-9EAA-66642CBC7090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Verdediging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rechten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9D6BB89-4ECF-4668-A8E9-92976B5F00E8}" type="parTrans" cxnId="{F2A71F3A-BE29-4F49-8B45-3BEFBEDA03A3}">
      <dgm:prSet/>
      <dgm:spPr/>
      <dgm:t>
        <a:bodyPr/>
        <a:lstStyle/>
        <a:p>
          <a:endParaRPr lang="en-GB"/>
        </a:p>
      </dgm:t>
    </dgm:pt>
    <dgm:pt modelId="{259799B9-DE6B-4E5F-9DAC-174340E5218A}" type="sibTrans" cxnId="{F2A71F3A-BE29-4F49-8B45-3BEFBEDA03A3}">
      <dgm:prSet/>
      <dgm:spPr/>
      <dgm:t>
        <a:bodyPr/>
        <a:lstStyle/>
        <a:p>
          <a:endParaRPr lang="en-GB"/>
        </a:p>
      </dgm:t>
    </dgm:pt>
    <dgm:pt modelId="{CE29586F-8B1B-485C-9D50-DC2C2E97914F}">
      <dgm:prSet phldrT="[Text]"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toegang</a:t>
          </a:r>
          <a:r>
            <a: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tot </a:t>
          </a:r>
          <a:r>
            <a:rPr lang="en-GB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gerechtelijke</a:t>
          </a:r>
          <a:r>
            <a: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procedures</a:t>
          </a:r>
        </a:p>
      </dgm:t>
    </dgm:pt>
    <dgm:pt modelId="{B1D89013-DD90-46AD-B3BC-D1C818DB9A64}" type="parTrans" cxnId="{D2891DE8-42D4-4DE2-BFDC-882A3E1BBEB1}">
      <dgm:prSet/>
      <dgm:spPr/>
      <dgm:t>
        <a:bodyPr/>
        <a:lstStyle/>
        <a:p>
          <a:endParaRPr lang="en-GB"/>
        </a:p>
      </dgm:t>
    </dgm:pt>
    <dgm:pt modelId="{A34E3E1C-2D8E-4B9D-82BD-B3EE432153DA}" type="sibTrans" cxnId="{D2891DE8-42D4-4DE2-BFDC-882A3E1BBEB1}">
      <dgm:prSet/>
      <dgm:spPr/>
      <dgm:t>
        <a:bodyPr/>
        <a:lstStyle/>
        <a:p>
          <a:endParaRPr lang="en-GB"/>
        </a:p>
      </dgm:t>
    </dgm:pt>
    <dgm:pt modelId="{779BD1D9-B204-418C-A153-B87310B0A359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Collectief</a:t>
          </a:r>
          <a:r>
            <a:rPr lang="en-GB" sz="18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aseline="0" dirty="0" err="1">
              <a:latin typeface="Verdana" panose="020B0604030504040204" pitchFamily="34" charset="0"/>
              <a:ea typeface="Verdana" panose="020B0604030504040204" pitchFamily="34" charset="0"/>
            </a:rPr>
            <a:t>verhaal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059DE5-D268-45D7-BB99-F591D29A1028}" type="parTrans" cxnId="{92DF7FCA-0EBE-4F29-8508-7569ADDC61B0}">
      <dgm:prSet/>
      <dgm:spPr/>
      <dgm:t>
        <a:bodyPr/>
        <a:lstStyle/>
        <a:p>
          <a:endParaRPr lang="en-GB"/>
        </a:p>
      </dgm:t>
    </dgm:pt>
    <dgm:pt modelId="{EC6D22C2-5473-46B9-9CCD-C83AFB85E940}" type="sibTrans" cxnId="{92DF7FCA-0EBE-4F29-8508-7569ADDC61B0}">
      <dgm:prSet/>
      <dgm:spPr/>
      <dgm:t>
        <a:bodyPr/>
        <a:lstStyle/>
        <a:p>
          <a:endParaRPr lang="en-GB"/>
        </a:p>
      </dgm:t>
    </dgm:pt>
    <dgm:pt modelId="{503F02BE-AEEF-4DEB-89A3-244B4E1F7930}">
      <dgm:prSet phldrT="[Text]"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Vakbonden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gelijkekansenorganen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procederen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namens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/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ter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ondersteuning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werknemers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3172C85-D7B0-4763-B9FB-5050C48D71D0}" type="parTrans" cxnId="{8785DBFB-650A-4AD5-9037-935811E1D9B8}">
      <dgm:prSet/>
      <dgm:spPr/>
      <dgm:t>
        <a:bodyPr/>
        <a:lstStyle/>
        <a:p>
          <a:endParaRPr lang="en-GB"/>
        </a:p>
      </dgm:t>
    </dgm:pt>
    <dgm:pt modelId="{4173400D-445A-4771-B12C-DA0671539A73}" type="sibTrans" cxnId="{8785DBFB-650A-4AD5-9037-935811E1D9B8}">
      <dgm:prSet/>
      <dgm:spPr/>
      <dgm:t>
        <a:bodyPr/>
        <a:lstStyle/>
        <a:p>
          <a:endParaRPr lang="en-GB"/>
        </a:p>
      </dgm:t>
    </dgm:pt>
    <dgm:pt modelId="{830B7E84-9A0A-442E-8D16-5AC22AD1435A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Compensatie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207DD81-26CD-426C-AC60-ED676233067C}" type="parTrans" cxnId="{0D56AF42-5E17-41F0-B073-2F893F209268}">
      <dgm:prSet/>
      <dgm:spPr/>
      <dgm:t>
        <a:bodyPr/>
        <a:lstStyle/>
        <a:p>
          <a:endParaRPr lang="en-GB"/>
        </a:p>
      </dgm:t>
    </dgm:pt>
    <dgm:pt modelId="{3B1949BB-868D-479C-B21A-267B8A892E7D}" type="sibTrans" cxnId="{0D56AF42-5E17-41F0-B073-2F893F209268}">
      <dgm:prSet/>
      <dgm:spPr/>
      <dgm:t>
        <a:bodyPr/>
        <a:lstStyle/>
        <a:p>
          <a:endParaRPr lang="en-GB"/>
        </a:p>
      </dgm:t>
    </dgm:pt>
    <dgm:pt modelId="{BB94A230-5BC9-4FC6-BD95-E4C80DBEDE3A}">
      <dgm:prSet phldrT="[Text]"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volledige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daadwerkelijke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compensatie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E696FF7-0654-4B31-86CE-8E2A942EA6E7}" type="parTrans" cxnId="{FBC85583-EE3A-44C1-AE2C-E447A45B61E4}">
      <dgm:prSet/>
      <dgm:spPr/>
      <dgm:t>
        <a:bodyPr/>
        <a:lstStyle/>
        <a:p>
          <a:endParaRPr lang="en-GB"/>
        </a:p>
      </dgm:t>
    </dgm:pt>
    <dgm:pt modelId="{226E6775-0219-42E9-BFE5-56212084188A}" type="sibTrans" cxnId="{FBC85583-EE3A-44C1-AE2C-E447A45B61E4}">
      <dgm:prSet/>
      <dgm:spPr/>
      <dgm:t>
        <a:bodyPr/>
        <a:lstStyle/>
        <a:p>
          <a:endParaRPr lang="en-GB"/>
        </a:p>
      </dgm:t>
    </dgm:pt>
    <dgm:pt modelId="{3CD5632E-2DE3-4E25-ABC5-97E7295C9B5C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Rechterlijke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injunctie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68A9387-2D43-4E94-8667-5D5846A08434}" type="parTrans" cxnId="{A11E2DC6-4860-455C-B60B-36B5296A6F25}">
      <dgm:prSet/>
      <dgm:spPr/>
      <dgm:t>
        <a:bodyPr/>
        <a:lstStyle/>
        <a:p>
          <a:endParaRPr lang="en-GB"/>
        </a:p>
      </dgm:t>
    </dgm:pt>
    <dgm:pt modelId="{475E0FE7-4583-4804-BF23-D40F581C2032}" type="sibTrans" cxnId="{A11E2DC6-4860-455C-B60B-36B5296A6F25}">
      <dgm:prSet/>
      <dgm:spPr/>
      <dgm:t>
        <a:bodyPr/>
        <a:lstStyle/>
        <a:p>
          <a:endParaRPr lang="en-GB"/>
        </a:p>
      </dgm:t>
    </dgm:pt>
    <dgm:pt modelId="{F752BC48-3770-4884-A4B1-DE6F9F712A24}">
      <dgm:prSet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Verschuiving bewijslast, bewijs gelijke of gelijkwaardige arbeid, en toegang tot bewijsmateriaal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E68610A-B187-4A9C-8C80-5546BC028F6F}" type="parTrans" cxnId="{FF835A9E-9A7A-48AC-B3B9-687E11236F20}">
      <dgm:prSet/>
      <dgm:spPr/>
      <dgm:t>
        <a:bodyPr/>
        <a:lstStyle/>
        <a:p>
          <a:endParaRPr lang="en-GB"/>
        </a:p>
      </dgm:t>
    </dgm:pt>
    <dgm:pt modelId="{1D153178-E3BE-42A0-BD21-4390D500AF17}" type="sibTrans" cxnId="{FF835A9E-9A7A-48AC-B3B9-687E11236F20}">
      <dgm:prSet/>
      <dgm:spPr/>
      <dgm:t>
        <a:bodyPr/>
        <a:lstStyle/>
        <a:p>
          <a:endParaRPr lang="en-GB"/>
        </a:p>
      </dgm:t>
    </dgm:pt>
    <dgm:pt modelId="{06D0F143-A90C-4B73-A3D8-3CEEF9255798}">
      <dgm:prSet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Bevel tot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beëindiging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van de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inbreuk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negatief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) / het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nemen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maatregelen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positief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</dgm:t>
    </dgm:pt>
    <dgm:pt modelId="{9132D3FD-7721-49BD-BA58-59CF1D562BFA}" type="parTrans" cxnId="{9E65A196-ED70-4DA8-82DF-9C258BE4A6D6}">
      <dgm:prSet/>
      <dgm:spPr/>
      <dgm:t>
        <a:bodyPr/>
        <a:lstStyle/>
        <a:p>
          <a:endParaRPr lang="en-GB"/>
        </a:p>
      </dgm:t>
    </dgm:pt>
    <dgm:pt modelId="{FB043219-C6F3-467C-B659-59F7CC645080}" type="sibTrans" cxnId="{9E65A196-ED70-4DA8-82DF-9C258BE4A6D6}">
      <dgm:prSet/>
      <dgm:spPr/>
      <dgm:t>
        <a:bodyPr/>
        <a:lstStyle/>
        <a:p>
          <a:endParaRPr lang="en-GB"/>
        </a:p>
      </dgm:t>
    </dgm:pt>
    <dgm:pt modelId="{A44EDB9F-0DFC-4A02-A9BE-E0B2C19137B1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Bewijs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92BE100-D62B-4238-A9D5-C501DD160E36}" type="parTrans" cxnId="{3CD9C7CC-4013-4270-89AE-1FF2D8674147}">
      <dgm:prSet/>
      <dgm:spPr/>
      <dgm:t>
        <a:bodyPr/>
        <a:lstStyle/>
        <a:p>
          <a:endParaRPr lang="en-GB"/>
        </a:p>
      </dgm:t>
    </dgm:pt>
    <dgm:pt modelId="{836CFDD9-F703-4EB0-B4B8-FEADEC89D3D2}" type="sibTrans" cxnId="{3CD9C7CC-4013-4270-89AE-1FF2D8674147}">
      <dgm:prSet/>
      <dgm:spPr/>
      <dgm:t>
        <a:bodyPr/>
        <a:lstStyle/>
        <a:p>
          <a:endParaRPr lang="en-GB"/>
        </a:p>
      </dgm:t>
    </dgm:pt>
    <dgm:pt modelId="{0E504754-305B-42FA-B4BB-C24EC9A877C1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Sancties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024C849-CB53-4DCC-AB4D-03A03C8316D4}" type="parTrans" cxnId="{36B681B6-AE80-4724-B2A3-1DC7E1AF652A}">
      <dgm:prSet/>
      <dgm:spPr/>
      <dgm:t>
        <a:bodyPr/>
        <a:lstStyle/>
        <a:p>
          <a:endParaRPr lang="en-GB"/>
        </a:p>
      </dgm:t>
    </dgm:pt>
    <dgm:pt modelId="{7233CE3B-8CAA-452F-9252-06C5D1D0CAD8}" type="sibTrans" cxnId="{36B681B6-AE80-4724-B2A3-1DC7E1AF652A}">
      <dgm:prSet/>
      <dgm:spPr/>
      <dgm:t>
        <a:bodyPr/>
        <a:lstStyle/>
        <a:p>
          <a:endParaRPr lang="en-GB"/>
        </a:p>
      </dgm:t>
    </dgm:pt>
    <dgm:pt modelId="{B4AE6ECD-7530-40A3-B4A1-E9C836E16573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Overheidsopdrachten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8C2973-4646-42DC-966D-4E7968A523BC}" type="parTrans" cxnId="{FEF4C077-530A-4D3A-87BC-38E0C1C454CC}">
      <dgm:prSet/>
      <dgm:spPr/>
      <dgm:t>
        <a:bodyPr/>
        <a:lstStyle/>
        <a:p>
          <a:endParaRPr lang="en-GB"/>
        </a:p>
      </dgm:t>
    </dgm:pt>
    <dgm:pt modelId="{B7285B54-B522-47F2-A9ED-A2E78753BA4C}" type="sibTrans" cxnId="{FEF4C077-530A-4D3A-87BC-38E0C1C454CC}">
      <dgm:prSet/>
      <dgm:spPr/>
      <dgm:t>
        <a:bodyPr/>
        <a:lstStyle/>
        <a:p>
          <a:endParaRPr lang="en-GB"/>
        </a:p>
      </dgm:t>
    </dgm:pt>
    <dgm:pt modelId="{C68F7D0E-9B95-45F0-9BA7-5752D819F352}">
      <dgm:prSet custT="1"/>
      <dgm:spPr>
        <a:noFill/>
        <a:ln>
          <a:solidFill>
            <a:srgbClr val="2A458B"/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Doeltreffende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evenredige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afschrikkende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sancties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FD72111-3A6C-43D6-AFFB-F0C6F2C202E4}" type="parTrans" cxnId="{350F100D-8F23-48E2-B63D-4E44E7ADA6D8}">
      <dgm:prSet/>
      <dgm:spPr/>
      <dgm:t>
        <a:bodyPr/>
        <a:lstStyle/>
        <a:p>
          <a:endParaRPr lang="en-GB"/>
        </a:p>
      </dgm:t>
    </dgm:pt>
    <dgm:pt modelId="{399F7698-FC3E-4F0E-9842-5E559E4A6BC4}" type="sibTrans" cxnId="{350F100D-8F23-48E2-B63D-4E44E7ADA6D8}">
      <dgm:prSet/>
      <dgm:spPr/>
      <dgm:t>
        <a:bodyPr/>
        <a:lstStyle/>
        <a:p>
          <a:endParaRPr lang="en-GB"/>
        </a:p>
      </dgm:t>
    </dgm:pt>
    <dgm:pt modelId="{6E4CD873-27C6-41CE-9905-EDC04923C214}">
      <dgm:prSet custT="1"/>
      <dgm:spPr>
        <a:noFill/>
        <a:ln>
          <a:solidFill>
            <a:srgbClr val="2A458B"/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Uitsluiten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ondernemingen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die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beginsel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gelijke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loon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schenden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C5111E4-83EC-4DFD-8B1B-2C34A695A6BF}" type="parTrans" cxnId="{92F81E82-025B-472C-A1DB-015E450E74F2}">
      <dgm:prSet/>
      <dgm:spPr/>
      <dgm:t>
        <a:bodyPr/>
        <a:lstStyle/>
        <a:p>
          <a:endParaRPr lang="en-GB"/>
        </a:p>
      </dgm:t>
    </dgm:pt>
    <dgm:pt modelId="{1C309731-DBD2-4FEC-B261-71B6BE101F4C}" type="sibTrans" cxnId="{92F81E82-025B-472C-A1DB-015E450E74F2}">
      <dgm:prSet/>
      <dgm:spPr/>
      <dgm:t>
        <a:bodyPr/>
        <a:lstStyle/>
        <a:p>
          <a:endParaRPr lang="en-GB"/>
        </a:p>
      </dgm:t>
    </dgm:pt>
    <dgm:pt modelId="{27952D7F-AF3E-44CF-BCF4-7729485F3AF2}" type="pres">
      <dgm:prSet presAssocID="{902871A1-D75F-4E34-89C3-FC402CE711B6}" presName="Name0" presStyleCnt="0">
        <dgm:presLayoutVars>
          <dgm:dir/>
          <dgm:animLvl val="lvl"/>
          <dgm:resizeHandles val="exact"/>
        </dgm:presLayoutVars>
      </dgm:prSet>
      <dgm:spPr/>
    </dgm:pt>
    <dgm:pt modelId="{D57792C8-87EF-415E-AC12-5035242D2126}" type="pres">
      <dgm:prSet presAssocID="{B40BFC36-76E6-4DF6-9EAA-66642CBC7090}" presName="linNode" presStyleCnt="0"/>
      <dgm:spPr/>
    </dgm:pt>
    <dgm:pt modelId="{059628C2-F1CF-437A-8387-1D967A20F898}" type="pres">
      <dgm:prSet presAssocID="{B40BFC36-76E6-4DF6-9EAA-66642CBC7090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D73AF821-C0B9-49D6-9B82-E7DD9215C955}" type="pres">
      <dgm:prSet presAssocID="{B40BFC36-76E6-4DF6-9EAA-66642CBC7090}" presName="descendantText" presStyleLbl="alignAccFollowNode1" presStyleIdx="0" presStyleCnt="7">
        <dgm:presLayoutVars>
          <dgm:bulletEnabled val="1"/>
        </dgm:presLayoutVars>
      </dgm:prSet>
      <dgm:spPr/>
    </dgm:pt>
    <dgm:pt modelId="{10F8E063-F5A5-4B22-8F94-F65460377B77}" type="pres">
      <dgm:prSet presAssocID="{259799B9-DE6B-4E5F-9DAC-174340E5218A}" presName="sp" presStyleCnt="0"/>
      <dgm:spPr/>
    </dgm:pt>
    <dgm:pt modelId="{5DAED6CA-3F58-4FBA-94CB-B73ABE07F3E8}" type="pres">
      <dgm:prSet presAssocID="{779BD1D9-B204-418C-A153-B87310B0A359}" presName="linNode" presStyleCnt="0"/>
      <dgm:spPr/>
    </dgm:pt>
    <dgm:pt modelId="{EB9297E9-CF42-4D19-8A35-07FF1DCEB149}" type="pres">
      <dgm:prSet presAssocID="{779BD1D9-B204-418C-A153-B87310B0A359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C82AF1C6-37E8-44EA-BEC3-017B9506AF31}" type="pres">
      <dgm:prSet presAssocID="{779BD1D9-B204-418C-A153-B87310B0A359}" presName="descendantText" presStyleLbl="alignAccFollowNode1" presStyleIdx="1" presStyleCnt="7">
        <dgm:presLayoutVars>
          <dgm:bulletEnabled val="1"/>
        </dgm:presLayoutVars>
      </dgm:prSet>
      <dgm:spPr/>
    </dgm:pt>
    <dgm:pt modelId="{992D8160-F780-44D7-802D-0926E07F0D62}" type="pres">
      <dgm:prSet presAssocID="{EC6D22C2-5473-46B9-9CCD-C83AFB85E940}" presName="sp" presStyleCnt="0"/>
      <dgm:spPr/>
    </dgm:pt>
    <dgm:pt modelId="{AAA1047F-16EC-4F15-B57B-8465330D1628}" type="pres">
      <dgm:prSet presAssocID="{830B7E84-9A0A-442E-8D16-5AC22AD1435A}" presName="linNode" presStyleCnt="0"/>
      <dgm:spPr/>
    </dgm:pt>
    <dgm:pt modelId="{DB2481CE-E122-42A3-AFA7-CE42F1458CC3}" type="pres">
      <dgm:prSet presAssocID="{830B7E84-9A0A-442E-8D16-5AC22AD1435A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C00A2EAD-2575-4049-9406-689620ECD61A}" type="pres">
      <dgm:prSet presAssocID="{830B7E84-9A0A-442E-8D16-5AC22AD1435A}" presName="descendantText" presStyleLbl="alignAccFollowNode1" presStyleIdx="2" presStyleCnt="7">
        <dgm:presLayoutVars>
          <dgm:bulletEnabled val="1"/>
        </dgm:presLayoutVars>
      </dgm:prSet>
      <dgm:spPr/>
    </dgm:pt>
    <dgm:pt modelId="{8983430F-AFD1-4CAA-9D0B-C02044182634}" type="pres">
      <dgm:prSet presAssocID="{3B1949BB-868D-479C-B21A-267B8A892E7D}" presName="sp" presStyleCnt="0"/>
      <dgm:spPr/>
    </dgm:pt>
    <dgm:pt modelId="{44CAE4E8-3E2D-41F2-9A17-848D7DCA2DCB}" type="pres">
      <dgm:prSet presAssocID="{3CD5632E-2DE3-4E25-ABC5-97E7295C9B5C}" presName="linNode" presStyleCnt="0"/>
      <dgm:spPr/>
    </dgm:pt>
    <dgm:pt modelId="{522EA630-B444-4410-BCE7-5C70144FD231}" type="pres">
      <dgm:prSet presAssocID="{3CD5632E-2DE3-4E25-ABC5-97E7295C9B5C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887929AB-0724-4282-A055-C0D5B4B184DA}" type="pres">
      <dgm:prSet presAssocID="{3CD5632E-2DE3-4E25-ABC5-97E7295C9B5C}" presName="descendantText" presStyleLbl="alignAccFollowNode1" presStyleIdx="3" presStyleCnt="7">
        <dgm:presLayoutVars>
          <dgm:bulletEnabled val="1"/>
        </dgm:presLayoutVars>
      </dgm:prSet>
      <dgm:spPr/>
    </dgm:pt>
    <dgm:pt modelId="{66C7EDE0-33F1-4CEA-BEE4-880A345EC759}" type="pres">
      <dgm:prSet presAssocID="{475E0FE7-4583-4804-BF23-D40F581C2032}" presName="sp" presStyleCnt="0"/>
      <dgm:spPr/>
    </dgm:pt>
    <dgm:pt modelId="{F9C4983B-C666-49D8-A356-3ECDADCCEB63}" type="pres">
      <dgm:prSet presAssocID="{A44EDB9F-0DFC-4A02-A9BE-E0B2C19137B1}" presName="linNode" presStyleCnt="0"/>
      <dgm:spPr/>
    </dgm:pt>
    <dgm:pt modelId="{D9E35034-37D2-46E1-8F9D-A5BEAF9835BF}" type="pres">
      <dgm:prSet presAssocID="{A44EDB9F-0DFC-4A02-A9BE-E0B2C19137B1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59B58780-65B7-480C-B9F6-44FE1E20F1E8}" type="pres">
      <dgm:prSet presAssocID="{A44EDB9F-0DFC-4A02-A9BE-E0B2C19137B1}" presName="descendantText" presStyleLbl="alignAccFollowNode1" presStyleIdx="4" presStyleCnt="7">
        <dgm:presLayoutVars>
          <dgm:bulletEnabled val="1"/>
        </dgm:presLayoutVars>
      </dgm:prSet>
      <dgm:spPr/>
    </dgm:pt>
    <dgm:pt modelId="{DFE27A99-2CAC-4E53-9D37-94E9DC836A1A}" type="pres">
      <dgm:prSet presAssocID="{836CFDD9-F703-4EB0-B4B8-FEADEC89D3D2}" presName="sp" presStyleCnt="0"/>
      <dgm:spPr/>
    </dgm:pt>
    <dgm:pt modelId="{4E51477F-D418-454E-BEAB-BCE99F8A7C0B}" type="pres">
      <dgm:prSet presAssocID="{0E504754-305B-42FA-B4BB-C24EC9A877C1}" presName="linNode" presStyleCnt="0"/>
      <dgm:spPr/>
    </dgm:pt>
    <dgm:pt modelId="{34619529-1EF3-4017-8C97-4F31A87CD618}" type="pres">
      <dgm:prSet presAssocID="{0E504754-305B-42FA-B4BB-C24EC9A877C1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3711EA18-6773-4971-8E1A-D0E813F3C2ED}" type="pres">
      <dgm:prSet presAssocID="{0E504754-305B-42FA-B4BB-C24EC9A877C1}" presName="descendantText" presStyleLbl="alignAccFollowNode1" presStyleIdx="5" presStyleCnt="7">
        <dgm:presLayoutVars>
          <dgm:bulletEnabled val="1"/>
        </dgm:presLayoutVars>
      </dgm:prSet>
      <dgm:spPr/>
    </dgm:pt>
    <dgm:pt modelId="{AB9FC432-6A14-4BA9-BF69-4810CE86E618}" type="pres">
      <dgm:prSet presAssocID="{7233CE3B-8CAA-452F-9252-06C5D1D0CAD8}" presName="sp" presStyleCnt="0"/>
      <dgm:spPr/>
    </dgm:pt>
    <dgm:pt modelId="{FCD2032D-DC80-497B-880D-8A66FDFDD799}" type="pres">
      <dgm:prSet presAssocID="{B4AE6ECD-7530-40A3-B4A1-E9C836E16573}" presName="linNode" presStyleCnt="0"/>
      <dgm:spPr/>
    </dgm:pt>
    <dgm:pt modelId="{FFF516A2-0A7D-49B6-8C77-C20CE4E2DA3F}" type="pres">
      <dgm:prSet presAssocID="{B4AE6ECD-7530-40A3-B4A1-E9C836E16573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5DC6A715-1175-4F28-95B2-9D25AA674B38}" type="pres">
      <dgm:prSet presAssocID="{B4AE6ECD-7530-40A3-B4A1-E9C836E16573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00E2E607-3754-4753-9AD2-358A25527C4E}" type="presOf" srcId="{F752BC48-3770-4884-A4B1-DE6F9F712A24}" destId="{59B58780-65B7-480C-B9F6-44FE1E20F1E8}" srcOrd="0" destOrd="0" presId="urn:microsoft.com/office/officeart/2005/8/layout/vList5"/>
    <dgm:cxn modelId="{350F100D-8F23-48E2-B63D-4E44E7ADA6D8}" srcId="{0E504754-305B-42FA-B4BB-C24EC9A877C1}" destId="{C68F7D0E-9B95-45F0-9BA7-5752D819F352}" srcOrd="0" destOrd="0" parTransId="{6FD72111-3A6C-43D6-AFFB-F0C6F2C202E4}" sibTransId="{399F7698-FC3E-4F0E-9842-5E559E4A6BC4}"/>
    <dgm:cxn modelId="{B4529F0E-1B5A-4518-9D11-3C3461C3102D}" type="presOf" srcId="{B40BFC36-76E6-4DF6-9EAA-66642CBC7090}" destId="{059628C2-F1CF-437A-8387-1D967A20F898}" srcOrd="0" destOrd="0" presId="urn:microsoft.com/office/officeart/2005/8/layout/vList5"/>
    <dgm:cxn modelId="{0F9C4C12-48C9-4624-9954-4DE9FE6B06F3}" type="presOf" srcId="{830B7E84-9A0A-442E-8D16-5AC22AD1435A}" destId="{DB2481CE-E122-42A3-AFA7-CE42F1458CC3}" srcOrd="0" destOrd="0" presId="urn:microsoft.com/office/officeart/2005/8/layout/vList5"/>
    <dgm:cxn modelId="{F127C12B-7F3A-4D0A-BD49-03A1F95C415F}" type="presOf" srcId="{B4AE6ECD-7530-40A3-B4A1-E9C836E16573}" destId="{FFF516A2-0A7D-49B6-8C77-C20CE4E2DA3F}" srcOrd="0" destOrd="0" presId="urn:microsoft.com/office/officeart/2005/8/layout/vList5"/>
    <dgm:cxn modelId="{C301E92C-3078-41CB-9E0C-5A50436296F8}" type="presOf" srcId="{902871A1-D75F-4E34-89C3-FC402CE711B6}" destId="{27952D7F-AF3E-44CF-BCF4-7729485F3AF2}" srcOrd="0" destOrd="0" presId="urn:microsoft.com/office/officeart/2005/8/layout/vList5"/>
    <dgm:cxn modelId="{120A7430-E832-472A-B608-CF0BFB5B48D8}" type="presOf" srcId="{A44EDB9F-0DFC-4A02-A9BE-E0B2C19137B1}" destId="{D9E35034-37D2-46E1-8F9D-A5BEAF9835BF}" srcOrd="0" destOrd="0" presId="urn:microsoft.com/office/officeart/2005/8/layout/vList5"/>
    <dgm:cxn modelId="{F2A71F3A-BE29-4F49-8B45-3BEFBEDA03A3}" srcId="{902871A1-D75F-4E34-89C3-FC402CE711B6}" destId="{B40BFC36-76E6-4DF6-9EAA-66642CBC7090}" srcOrd="0" destOrd="0" parTransId="{E9D6BB89-4ECF-4668-A8E9-92976B5F00E8}" sibTransId="{259799B9-DE6B-4E5F-9DAC-174340E5218A}"/>
    <dgm:cxn modelId="{AA56BF3A-F8AF-490D-A1AE-EAD68488E717}" type="presOf" srcId="{CE29586F-8B1B-485C-9D50-DC2C2E97914F}" destId="{D73AF821-C0B9-49D6-9B82-E7DD9215C955}" srcOrd="0" destOrd="0" presId="urn:microsoft.com/office/officeart/2005/8/layout/vList5"/>
    <dgm:cxn modelId="{0D56AF42-5E17-41F0-B073-2F893F209268}" srcId="{902871A1-D75F-4E34-89C3-FC402CE711B6}" destId="{830B7E84-9A0A-442E-8D16-5AC22AD1435A}" srcOrd="2" destOrd="0" parTransId="{5207DD81-26CD-426C-AC60-ED676233067C}" sibTransId="{3B1949BB-868D-479C-B21A-267B8A892E7D}"/>
    <dgm:cxn modelId="{FEF4C077-530A-4D3A-87BC-38E0C1C454CC}" srcId="{902871A1-D75F-4E34-89C3-FC402CE711B6}" destId="{B4AE6ECD-7530-40A3-B4A1-E9C836E16573}" srcOrd="6" destOrd="0" parTransId="{638C2973-4646-42DC-966D-4E7968A523BC}" sibTransId="{B7285B54-B522-47F2-A9ED-A2E78753BA4C}"/>
    <dgm:cxn modelId="{4A10587A-80C6-4098-95A9-D6066F7FBE37}" type="presOf" srcId="{503F02BE-AEEF-4DEB-89A3-244B4E1F7930}" destId="{C82AF1C6-37E8-44EA-BEC3-017B9506AF31}" srcOrd="0" destOrd="0" presId="urn:microsoft.com/office/officeart/2005/8/layout/vList5"/>
    <dgm:cxn modelId="{92F81E82-025B-472C-A1DB-015E450E74F2}" srcId="{B4AE6ECD-7530-40A3-B4A1-E9C836E16573}" destId="{6E4CD873-27C6-41CE-9905-EDC04923C214}" srcOrd="0" destOrd="0" parTransId="{9C5111E4-83EC-4DFD-8B1B-2C34A695A6BF}" sibTransId="{1C309731-DBD2-4FEC-B261-71B6BE101F4C}"/>
    <dgm:cxn modelId="{FBC85583-EE3A-44C1-AE2C-E447A45B61E4}" srcId="{830B7E84-9A0A-442E-8D16-5AC22AD1435A}" destId="{BB94A230-5BC9-4FC6-BD95-E4C80DBEDE3A}" srcOrd="0" destOrd="0" parTransId="{1E696FF7-0654-4B31-86CE-8E2A942EA6E7}" sibTransId="{226E6775-0219-42E9-BFE5-56212084188A}"/>
    <dgm:cxn modelId="{35235489-8210-42DA-BBD2-067620619FBB}" type="presOf" srcId="{0E504754-305B-42FA-B4BB-C24EC9A877C1}" destId="{34619529-1EF3-4017-8C97-4F31A87CD618}" srcOrd="0" destOrd="0" presId="urn:microsoft.com/office/officeart/2005/8/layout/vList5"/>
    <dgm:cxn modelId="{8432108D-A6FE-4765-8399-BA082E5F0EAD}" type="presOf" srcId="{BB94A230-5BC9-4FC6-BD95-E4C80DBEDE3A}" destId="{C00A2EAD-2575-4049-9406-689620ECD61A}" srcOrd="0" destOrd="0" presId="urn:microsoft.com/office/officeart/2005/8/layout/vList5"/>
    <dgm:cxn modelId="{9E65A196-ED70-4DA8-82DF-9C258BE4A6D6}" srcId="{3CD5632E-2DE3-4E25-ABC5-97E7295C9B5C}" destId="{06D0F143-A90C-4B73-A3D8-3CEEF9255798}" srcOrd="0" destOrd="0" parTransId="{9132D3FD-7721-49BD-BA58-59CF1D562BFA}" sibTransId="{FB043219-C6F3-467C-B659-59F7CC645080}"/>
    <dgm:cxn modelId="{FF835A9E-9A7A-48AC-B3B9-687E11236F20}" srcId="{A44EDB9F-0DFC-4A02-A9BE-E0B2C19137B1}" destId="{F752BC48-3770-4884-A4B1-DE6F9F712A24}" srcOrd="0" destOrd="0" parTransId="{CE68610A-B187-4A9C-8C80-5546BC028F6F}" sibTransId="{1D153178-E3BE-42A0-BD21-4390D500AF17}"/>
    <dgm:cxn modelId="{36B681B6-AE80-4724-B2A3-1DC7E1AF652A}" srcId="{902871A1-D75F-4E34-89C3-FC402CE711B6}" destId="{0E504754-305B-42FA-B4BB-C24EC9A877C1}" srcOrd="5" destOrd="0" parTransId="{3024C849-CB53-4DCC-AB4D-03A03C8316D4}" sibTransId="{7233CE3B-8CAA-452F-9252-06C5D1D0CAD8}"/>
    <dgm:cxn modelId="{15292DC1-AA9D-4A82-959D-4B9CBA2BFA76}" type="presOf" srcId="{C68F7D0E-9B95-45F0-9BA7-5752D819F352}" destId="{3711EA18-6773-4971-8E1A-D0E813F3C2ED}" srcOrd="0" destOrd="0" presId="urn:microsoft.com/office/officeart/2005/8/layout/vList5"/>
    <dgm:cxn modelId="{E71A62C4-32DB-4009-B9E2-12379E51092D}" type="presOf" srcId="{06D0F143-A90C-4B73-A3D8-3CEEF9255798}" destId="{887929AB-0724-4282-A055-C0D5B4B184DA}" srcOrd="0" destOrd="0" presId="urn:microsoft.com/office/officeart/2005/8/layout/vList5"/>
    <dgm:cxn modelId="{A11E2DC6-4860-455C-B60B-36B5296A6F25}" srcId="{902871A1-D75F-4E34-89C3-FC402CE711B6}" destId="{3CD5632E-2DE3-4E25-ABC5-97E7295C9B5C}" srcOrd="3" destOrd="0" parTransId="{868A9387-2D43-4E94-8667-5D5846A08434}" sibTransId="{475E0FE7-4583-4804-BF23-D40F581C2032}"/>
    <dgm:cxn modelId="{92DF7FCA-0EBE-4F29-8508-7569ADDC61B0}" srcId="{902871A1-D75F-4E34-89C3-FC402CE711B6}" destId="{779BD1D9-B204-418C-A153-B87310B0A359}" srcOrd="1" destOrd="0" parTransId="{CF059DE5-D268-45D7-BB99-F591D29A1028}" sibTransId="{EC6D22C2-5473-46B9-9CCD-C83AFB85E940}"/>
    <dgm:cxn modelId="{3CD9C7CC-4013-4270-89AE-1FF2D8674147}" srcId="{902871A1-D75F-4E34-89C3-FC402CE711B6}" destId="{A44EDB9F-0DFC-4A02-A9BE-E0B2C19137B1}" srcOrd="4" destOrd="0" parTransId="{392BE100-D62B-4238-A9D5-C501DD160E36}" sibTransId="{836CFDD9-F703-4EB0-B4B8-FEADEC89D3D2}"/>
    <dgm:cxn modelId="{414679E2-D8B6-4FBC-A92A-0FB59282B1DD}" type="presOf" srcId="{6E4CD873-27C6-41CE-9905-EDC04923C214}" destId="{5DC6A715-1175-4F28-95B2-9D25AA674B38}" srcOrd="0" destOrd="0" presId="urn:microsoft.com/office/officeart/2005/8/layout/vList5"/>
    <dgm:cxn modelId="{D2891DE8-42D4-4DE2-BFDC-882A3E1BBEB1}" srcId="{B40BFC36-76E6-4DF6-9EAA-66642CBC7090}" destId="{CE29586F-8B1B-485C-9D50-DC2C2E97914F}" srcOrd="0" destOrd="0" parTransId="{B1D89013-DD90-46AD-B3BC-D1C818DB9A64}" sibTransId="{A34E3E1C-2D8E-4B9D-82BD-B3EE432153DA}"/>
    <dgm:cxn modelId="{CEBA8AF0-177D-4B02-91A5-C90D23637EB6}" type="presOf" srcId="{3CD5632E-2DE3-4E25-ABC5-97E7295C9B5C}" destId="{522EA630-B444-4410-BCE7-5C70144FD231}" srcOrd="0" destOrd="0" presId="urn:microsoft.com/office/officeart/2005/8/layout/vList5"/>
    <dgm:cxn modelId="{1AECADF8-1FCA-498A-9C7D-ACFFF927B4AB}" type="presOf" srcId="{779BD1D9-B204-418C-A153-B87310B0A359}" destId="{EB9297E9-CF42-4D19-8A35-07FF1DCEB149}" srcOrd="0" destOrd="0" presId="urn:microsoft.com/office/officeart/2005/8/layout/vList5"/>
    <dgm:cxn modelId="{8785DBFB-650A-4AD5-9037-935811E1D9B8}" srcId="{779BD1D9-B204-418C-A153-B87310B0A359}" destId="{503F02BE-AEEF-4DEB-89A3-244B4E1F7930}" srcOrd="0" destOrd="0" parTransId="{73172C85-D7B0-4763-B9FB-5050C48D71D0}" sibTransId="{4173400D-445A-4771-B12C-DA0671539A73}"/>
    <dgm:cxn modelId="{ABD21AEB-DBCC-4653-ABBA-1E216DFE920C}" type="presParOf" srcId="{27952D7F-AF3E-44CF-BCF4-7729485F3AF2}" destId="{D57792C8-87EF-415E-AC12-5035242D2126}" srcOrd="0" destOrd="0" presId="urn:microsoft.com/office/officeart/2005/8/layout/vList5"/>
    <dgm:cxn modelId="{E82D9558-29C4-406A-9EE4-1872672BBEE8}" type="presParOf" srcId="{D57792C8-87EF-415E-AC12-5035242D2126}" destId="{059628C2-F1CF-437A-8387-1D967A20F898}" srcOrd="0" destOrd="0" presId="urn:microsoft.com/office/officeart/2005/8/layout/vList5"/>
    <dgm:cxn modelId="{5D812B22-70A6-415C-A2D9-EF6D0E545891}" type="presParOf" srcId="{D57792C8-87EF-415E-AC12-5035242D2126}" destId="{D73AF821-C0B9-49D6-9B82-E7DD9215C955}" srcOrd="1" destOrd="0" presId="urn:microsoft.com/office/officeart/2005/8/layout/vList5"/>
    <dgm:cxn modelId="{8F0755C1-B938-4720-B709-486B16CA5F46}" type="presParOf" srcId="{27952D7F-AF3E-44CF-BCF4-7729485F3AF2}" destId="{10F8E063-F5A5-4B22-8F94-F65460377B77}" srcOrd="1" destOrd="0" presId="urn:microsoft.com/office/officeart/2005/8/layout/vList5"/>
    <dgm:cxn modelId="{229E73C4-9249-472F-844D-41D659BEAE55}" type="presParOf" srcId="{27952D7F-AF3E-44CF-BCF4-7729485F3AF2}" destId="{5DAED6CA-3F58-4FBA-94CB-B73ABE07F3E8}" srcOrd="2" destOrd="0" presId="urn:microsoft.com/office/officeart/2005/8/layout/vList5"/>
    <dgm:cxn modelId="{4BDB12FF-126F-4632-AAA7-114969B5E7D5}" type="presParOf" srcId="{5DAED6CA-3F58-4FBA-94CB-B73ABE07F3E8}" destId="{EB9297E9-CF42-4D19-8A35-07FF1DCEB149}" srcOrd="0" destOrd="0" presId="urn:microsoft.com/office/officeart/2005/8/layout/vList5"/>
    <dgm:cxn modelId="{2383EF31-D42B-4F59-ACB0-3AF0268AB770}" type="presParOf" srcId="{5DAED6CA-3F58-4FBA-94CB-B73ABE07F3E8}" destId="{C82AF1C6-37E8-44EA-BEC3-017B9506AF31}" srcOrd="1" destOrd="0" presId="urn:microsoft.com/office/officeart/2005/8/layout/vList5"/>
    <dgm:cxn modelId="{C5E91655-304C-4C79-90BD-95DE0104ED8A}" type="presParOf" srcId="{27952D7F-AF3E-44CF-BCF4-7729485F3AF2}" destId="{992D8160-F780-44D7-802D-0926E07F0D62}" srcOrd="3" destOrd="0" presId="urn:microsoft.com/office/officeart/2005/8/layout/vList5"/>
    <dgm:cxn modelId="{9C689B57-5937-42B0-A503-E1B01488DED5}" type="presParOf" srcId="{27952D7F-AF3E-44CF-BCF4-7729485F3AF2}" destId="{AAA1047F-16EC-4F15-B57B-8465330D1628}" srcOrd="4" destOrd="0" presId="urn:microsoft.com/office/officeart/2005/8/layout/vList5"/>
    <dgm:cxn modelId="{5A42EBAF-2E93-464D-9461-9222C559C8B0}" type="presParOf" srcId="{AAA1047F-16EC-4F15-B57B-8465330D1628}" destId="{DB2481CE-E122-42A3-AFA7-CE42F1458CC3}" srcOrd="0" destOrd="0" presId="urn:microsoft.com/office/officeart/2005/8/layout/vList5"/>
    <dgm:cxn modelId="{CC5C1906-CA7A-4F8A-8FFC-9D87C3F901C7}" type="presParOf" srcId="{AAA1047F-16EC-4F15-B57B-8465330D1628}" destId="{C00A2EAD-2575-4049-9406-689620ECD61A}" srcOrd="1" destOrd="0" presId="urn:microsoft.com/office/officeart/2005/8/layout/vList5"/>
    <dgm:cxn modelId="{DA7E3851-5DEC-4418-9A5B-0B4CC36DDDF3}" type="presParOf" srcId="{27952D7F-AF3E-44CF-BCF4-7729485F3AF2}" destId="{8983430F-AFD1-4CAA-9D0B-C02044182634}" srcOrd="5" destOrd="0" presId="urn:microsoft.com/office/officeart/2005/8/layout/vList5"/>
    <dgm:cxn modelId="{71101E53-8269-4B5F-9167-524A6847291B}" type="presParOf" srcId="{27952D7F-AF3E-44CF-BCF4-7729485F3AF2}" destId="{44CAE4E8-3E2D-41F2-9A17-848D7DCA2DCB}" srcOrd="6" destOrd="0" presId="urn:microsoft.com/office/officeart/2005/8/layout/vList5"/>
    <dgm:cxn modelId="{8F036C73-854E-4073-BBE0-69220BD94A41}" type="presParOf" srcId="{44CAE4E8-3E2D-41F2-9A17-848D7DCA2DCB}" destId="{522EA630-B444-4410-BCE7-5C70144FD231}" srcOrd="0" destOrd="0" presId="urn:microsoft.com/office/officeart/2005/8/layout/vList5"/>
    <dgm:cxn modelId="{B49A12FE-57C6-4E87-AAA2-AA53C6660180}" type="presParOf" srcId="{44CAE4E8-3E2D-41F2-9A17-848D7DCA2DCB}" destId="{887929AB-0724-4282-A055-C0D5B4B184DA}" srcOrd="1" destOrd="0" presId="urn:microsoft.com/office/officeart/2005/8/layout/vList5"/>
    <dgm:cxn modelId="{DE333001-BC02-45D8-8B8B-5CF6B59BB209}" type="presParOf" srcId="{27952D7F-AF3E-44CF-BCF4-7729485F3AF2}" destId="{66C7EDE0-33F1-4CEA-BEE4-880A345EC759}" srcOrd="7" destOrd="0" presId="urn:microsoft.com/office/officeart/2005/8/layout/vList5"/>
    <dgm:cxn modelId="{32718D26-398A-4FB2-853D-697EF2B30DB8}" type="presParOf" srcId="{27952D7F-AF3E-44CF-BCF4-7729485F3AF2}" destId="{F9C4983B-C666-49D8-A356-3ECDADCCEB63}" srcOrd="8" destOrd="0" presId="urn:microsoft.com/office/officeart/2005/8/layout/vList5"/>
    <dgm:cxn modelId="{3F4293B3-74E5-4CDE-BCA3-E2EF13A3602F}" type="presParOf" srcId="{F9C4983B-C666-49D8-A356-3ECDADCCEB63}" destId="{D9E35034-37D2-46E1-8F9D-A5BEAF9835BF}" srcOrd="0" destOrd="0" presId="urn:microsoft.com/office/officeart/2005/8/layout/vList5"/>
    <dgm:cxn modelId="{0E8993DB-5DA9-4F34-B4A6-7FEE3ECC71F2}" type="presParOf" srcId="{F9C4983B-C666-49D8-A356-3ECDADCCEB63}" destId="{59B58780-65B7-480C-B9F6-44FE1E20F1E8}" srcOrd="1" destOrd="0" presId="urn:microsoft.com/office/officeart/2005/8/layout/vList5"/>
    <dgm:cxn modelId="{94A4BA95-B2BA-4008-A8F2-76F5DF49DE63}" type="presParOf" srcId="{27952D7F-AF3E-44CF-BCF4-7729485F3AF2}" destId="{DFE27A99-2CAC-4E53-9D37-94E9DC836A1A}" srcOrd="9" destOrd="0" presId="urn:microsoft.com/office/officeart/2005/8/layout/vList5"/>
    <dgm:cxn modelId="{80DD061F-416B-4887-96AF-1B864730C365}" type="presParOf" srcId="{27952D7F-AF3E-44CF-BCF4-7729485F3AF2}" destId="{4E51477F-D418-454E-BEAB-BCE99F8A7C0B}" srcOrd="10" destOrd="0" presId="urn:microsoft.com/office/officeart/2005/8/layout/vList5"/>
    <dgm:cxn modelId="{BEE9E6F3-CCC4-48DE-9C63-F7FDBDF7E60F}" type="presParOf" srcId="{4E51477F-D418-454E-BEAB-BCE99F8A7C0B}" destId="{34619529-1EF3-4017-8C97-4F31A87CD618}" srcOrd="0" destOrd="0" presId="urn:microsoft.com/office/officeart/2005/8/layout/vList5"/>
    <dgm:cxn modelId="{3B155FA4-F880-45CA-845C-D0A1D6C6104B}" type="presParOf" srcId="{4E51477F-D418-454E-BEAB-BCE99F8A7C0B}" destId="{3711EA18-6773-4971-8E1A-D0E813F3C2ED}" srcOrd="1" destOrd="0" presId="urn:microsoft.com/office/officeart/2005/8/layout/vList5"/>
    <dgm:cxn modelId="{B81E6EB0-A93A-4E9D-86B5-1526BF9BDBE4}" type="presParOf" srcId="{27952D7F-AF3E-44CF-BCF4-7729485F3AF2}" destId="{AB9FC432-6A14-4BA9-BF69-4810CE86E618}" srcOrd="11" destOrd="0" presId="urn:microsoft.com/office/officeart/2005/8/layout/vList5"/>
    <dgm:cxn modelId="{BB5AF850-EE48-4465-BB5C-D3499A8ADA6C}" type="presParOf" srcId="{27952D7F-AF3E-44CF-BCF4-7729485F3AF2}" destId="{FCD2032D-DC80-497B-880D-8A66FDFDD799}" srcOrd="12" destOrd="0" presId="urn:microsoft.com/office/officeart/2005/8/layout/vList5"/>
    <dgm:cxn modelId="{CE731C8F-3387-45D1-90D4-609D1409D826}" type="presParOf" srcId="{FCD2032D-DC80-497B-880D-8A66FDFDD799}" destId="{FFF516A2-0A7D-49B6-8C77-C20CE4E2DA3F}" srcOrd="0" destOrd="0" presId="urn:microsoft.com/office/officeart/2005/8/layout/vList5"/>
    <dgm:cxn modelId="{51D99720-485F-4F1D-A52C-158C09A0127F}" type="presParOf" srcId="{FCD2032D-DC80-497B-880D-8A66FDFDD799}" destId="{5DC6A715-1175-4F28-95B2-9D25AA674B3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9182A-4C84-4C51-8558-D79DF03695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6CE39A-B5A4-4CC2-AAA2-99AEC6052F89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20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B802D69-9B85-45AE-AD17-C1F39C3BF649}" type="parTrans" cxnId="{7C0C94FC-DA5F-441A-B8BC-6B9C6F77BB62}">
      <dgm:prSet/>
      <dgm:spPr/>
      <dgm:t>
        <a:bodyPr/>
        <a:lstStyle/>
        <a:p>
          <a:endParaRPr lang="en-GB"/>
        </a:p>
      </dgm:t>
    </dgm:pt>
    <dgm:pt modelId="{B45E2B36-87BF-4922-B174-B6747EBE670B}" type="sibTrans" cxnId="{7C0C94FC-DA5F-441A-B8BC-6B9C6F77BB62}">
      <dgm:prSet/>
      <dgm:spPr/>
      <dgm:t>
        <a:bodyPr/>
        <a:lstStyle/>
        <a:p>
          <a:endParaRPr lang="en-GB"/>
        </a:p>
      </dgm:t>
    </dgm:pt>
    <dgm:pt modelId="{291E77E0-6C82-48CE-88E6-E9F338C411D6}">
      <dgm:prSet phldrT="[Text]" custT="1"/>
      <dgm:spPr/>
      <dgm:t>
        <a:bodyPr/>
        <a:lstStyle/>
        <a:p>
          <a:r>
            <a:rPr lang="en-GB" sz="1800" b="0" dirty="0" err="1">
              <a:latin typeface="Verdana" panose="020B0604030504040204" pitchFamily="34" charset="0"/>
              <a:ea typeface="Verdana" panose="020B0604030504040204" pitchFamily="34" charset="0"/>
            </a:rPr>
            <a:t>Particuliere</a:t>
          </a:r>
          <a:r>
            <a:rPr lang="en-GB" sz="18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8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dirty="0" err="1">
              <a:latin typeface="Verdana" panose="020B0604030504040204" pitchFamily="34" charset="0"/>
              <a:ea typeface="Verdana" panose="020B0604030504040204" pitchFamily="34" charset="0"/>
            </a:rPr>
            <a:t>publieke</a:t>
          </a:r>
          <a:r>
            <a:rPr lang="en-GB" sz="1800" b="0" dirty="0">
              <a:latin typeface="Verdana" panose="020B0604030504040204" pitchFamily="34" charset="0"/>
              <a:ea typeface="Verdana" panose="020B0604030504040204" pitchFamily="34" charset="0"/>
            </a:rPr>
            <a:t> sector</a:t>
          </a:r>
        </a:p>
      </dgm:t>
    </dgm:pt>
    <dgm:pt modelId="{52056A05-D982-479E-A2BD-017A40A02FDA}" type="parTrans" cxnId="{6415346E-AC76-417D-9DA2-2F46FAC2F724}">
      <dgm:prSet/>
      <dgm:spPr/>
      <dgm:t>
        <a:bodyPr/>
        <a:lstStyle/>
        <a:p>
          <a:endParaRPr lang="en-GB"/>
        </a:p>
      </dgm:t>
    </dgm:pt>
    <dgm:pt modelId="{CA0A2D22-59A7-4A9A-8DCC-75623E14E534}" type="sibTrans" cxnId="{6415346E-AC76-417D-9DA2-2F46FAC2F724}">
      <dgm:prSet/>
      <dgm:spPr/>
      <dgm:t>
        <a:bodyPr/>
        <a:lstStyle/>
        <a:p>
          <a:endParaRPr lang="en-GB"/>
        </a:p>
      </dgm:t>
    </dgm:pt>
    <dgm:pt modelId="{B44D009D-051E-4CEE-B2A1-7D743D75CAC0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2000" dirty="0" err="1">
              <a:latin typeface="Verdana" panose="020B0604030504040204" pitchFamily="34" charset="0"/>
              <a:ea typeface="Verdana" panose="020B0604030504040204" pitchFamily="34" charset="0"/>
            </a:rPr>
            <a:t>Algemeen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1471E20-141E-4762-8003-D970172FFBBA}" type="parTrans" cxnId="{F579AD35-0AE9-4EC9-B79A-272083807A7A}">
      <dgm:prSet/>
      <dgm:spPr/>
      <dgm:t>
        <a:bodyPr/>
        <a:lstStyle/>
        <a:p>
          <a:endParaRPr lang="en-GB"/>
        </a:p>
      </dgm:t>
    </dgm:pt>
    <dgm:pt modelId="{C2D940B8-7840-429D-8A40-FBFC5ABB2E3B}" type="sibTrans" cxnId="{F579AD35-0AE9-4EC9-B79A-272083807A7A}">
      <dgm:prSet/>
      <dgm:spPr/>
      <dgm:t>
        <a:bodyPr/>
        <a:lstStyle/>
        <a:p>
          <a:endParaRPr lang="en-GB"/>
        </a:p>
      </dgm:t>
    </dgm:pt>
    <dgm:pt modelId="{E0DD139C-EB12-4B7D-B709-33DB1C5F62EE}">
      <dgm:prSet phldrT="[Text]" custT="1"/>
      <dgm:spPr/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Invoeren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nieuwe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maatregelen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–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versterken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bestaande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maatregelen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D9D83E9-D8EF-478D-AFE6-F7218BD7872D}" type="parTrans" cxnId="{17A1CB24-A146-4CFB-B36E-95C950A76F42}">
      <dgm:prSet/>
      <dgm:spPr/>
      <dgm:t>
        <a:bodyPr/>
        <a:lstStyle/>
        <a:p>
          <a:endParaRPr lang="en-GB"/>
        </a:p>
      </dgm:t>
    </dgm:pt>
    <dgm:pt modelId="{FFA2CEEB-4513-454A-936A-1C9AF8D90DDA}" type="sibTrans" cxnId="{17A1CB24-A146-4CFB-B36E-95C950A76F42}">
      <dgm:prSet/>
      <dgm:spPr/>
      <dgm:t>
        <a:bodyPr/>
        <a:lstStyle/>
        <a:p>
          <a:endParaRPr lang="en-GB"/>
        </a:p>
      </dgm:t>
    </dgm:pt>
    <dgm:pt modelId="{024F9CA5-95B2-4825-A274-041B27BE115B}">
      <dgm:prSet phldrT="[Text]" custT="1"/>
      <dgm:spPr/>
      <dgm:t>
        <a:bodyPr/>
        <a:lstStyle/>
        <a:p>
          <a:r>
            <a:rPr lang="en-GB" sz="1800" b="0" dirty="0" err="1">
              <a:latin typeface="Verdana" panose="020B0604030504040204" pitchFamily="34" charset="0"/>
              <a:ea typeface="Verdana" panose="020B0604030504040204" pitchFamily="34" charset="0"/>
            </a:rPr>
            <a:t>Daadwerkelijke</a:t>
          </a:r>
          <a:r>
            <a:rPr lang="en-GB" sz="1800" b="0" dirty="0">
              <a:latin typeface="Verdana" panose="020B0604030504040204" pitchFamily="34" charset="0"/>
              <a:ea typeface="Verdana" panose="020B0604030504040204" pitchFamily="34" charset="0"/>
            </a:rPr>
            <a:t> analyse op </a:t>
          </a:r>
          <a:r>
            <a:rPr lang="en-GB" sz="1800" b="0" dirty="0" err="1">
              <a:latin typeface="Verdana" panose="020B0604030504040204" pitchFamily="34" charset="0"/>
              <a:ea typeface="Verdana" panose="020B0604030504040204" pitchFamily="34" charset="0"/>
            </a:rPr>
            <a:t>grond</a:t>
          </a:r>
          <a:r>
            <a:rPr lang="en-GB" sz="1800" b="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800" b="0" dirty="0" err="1">
              <a:latin typeface="Verdana" panose="020B0604030504040204" pitchFamily="34" charset="0"/>
              <a:ea typeface="Verdana" panose="020B0604030504040204" pitchFamily="34" charset="0"/>
            </a:rPr>
            <a:t>objectieve</a:t>
          </a:r>
          <a:r>
            <a:rPr lang="en-GB" sz="18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8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dirty="0" err="1">
              <a:latin typeface="Verdana" panose="020B0604030504040204" pitchFamily="34" charset="0"/>
              <a:ea typeface="Verdana" panose="020B0604030504040204" pitchFamily="34" charset="0"/>
            </a:rPr>
            <a:t>genderneutrale</a:t>
          </a:r>
          <a:r>
            <a:rPr lang="en-GB" sz="1800" b="0" dirty="0">
              <a:latin typeface="Verdana" panose="020B0604030504040204" pitchFamily="34" charset="0"/>
              <a:ea typeface="Verdana" panose="020B0604030504040204" pitchFamily="34" charset="0"/>
            </a:rPr>
            <a:t> criteria (cf. </a:t>
          </a:r>
          <a:r>
            <a:rPr lang="en-GB" sz="1800" b="0" i="0" dirty="0">
              <a:latin typeface="Verdana" panose="020B0604030504040204" pitchFamily="34" charset="0"/>
              <a:ea typeface="Verdana" panose="020B0604030504040204" pitchFamily="34" charset="0"/>
            </a:rPr>
            <a:t>EU-</a:t>
          </a:r>
          <a:r>
            <a:rPr lang="en-GB" sz="1800" b="0" i="0" dirty="0" err="1">
              <a:latin typeface="Verdana" panose="020B0604030504040204" pitchFamily="34" charset="0"/>
              <a:ea typeface="Verdana" panose="020B0604030504040204" pitchFamily="34" charset="0"/>
            </a:rPr>
            <a:t>richtsnoeren</a:t>
          </a:r>
          <a:r>
            <a:rPr lang="en-GB" sz="1800" b="0" i="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</dgm:t>
    </dgm:pt>
    <dgm:pt modelId="{BBFBE973-0C8E-4338-AF8E-73D4A7421ADF}" type="parTrans" cxnId="{D174B106-2EDB-4230-BA83-B444EEF0ED42}">
      <dgm:prSet/>
      <dgm:spPr/>
      <dgm:t>
        <a:bodyPr/>
        <a:lstStyle/>
        <a:p>
          <a:endParaRPr lang="en-GB"/>
        </a:p>
      </dgm:t>
    </dgm:pt>
    <dgm:pt modelId="{353E8ABD-3BD7-4013-8E03-C90E80F28A9E}" type="sibTrans" cxnId="{D174B106-2EDB-4230-BA83-B444EEF0ED42}">
      <dgm:prSet/>
      <dgm:spPr/>
      <dgm:t>
        <a:bodyPr/>
        <a:lstStyle/>
        <a:p>
          <a:endParaRPr lang="en-GB"/>
        </a:p>
      </dgm:t>
    </dgm:pt>
    <dgm:pt modelId="{BA8530FE-17D1-4367-8A41-9E46FCD88DA9}">
      <dgm:prSet phldrT="[Text]" custT="1"/>
      <dgm:spPr/>
      <dgm:t>
        <a:bodyPr/>
        <a:lstStyle/>
        <a:p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6E33C8A-6244-4E0E-8E94-1683E77C5D9E}" type="parTrans" cxnId="{663D9C2D-6E43-4DBB-9F55-DE1D0AFC5781}">
      <dgm:prSet/>
      <dgm:spPr/>
      <dgm:t>
        <a:bodyPr/>
        <a:lstStyle/>
        <a:p>
          <a:endParaRPr lang="en-GB"/>
        </a:p>
      </dgm:t>
    </dgm:pt>
    <dgm:pt modelId="{459FEDB4-4C45-4908-9B13-581E02642E6E}" type="sibTrans" cxnId="{663D9C2D-6E43-4DBB-9F55-DE1D0AFC5781}">
      <dgm:prSet/>
      <dgm:spPr/>
      <dgm:t>
        <a:bodyPr/>
        <a:lstStyle/>
        <a:p>
          <a:endParaRPr lang="en-GB"/>
        </a:p>
      </dgm:t>
    </dgm:pt>
    <dgm:pt modelId="{289A3939-F371-4B04-A075-C168E922181B}">
      <dgm:prSet phldrT="[Text]" custT="1"/>
      <dgm:spPr/>
      <dgm:t>
        <a:bodyPr/>
        <a:lstStyle/>
        <a:p>
          <a:r>
            <a:rPr lang="en-GB" sz="1800" b="0" i="0" dirty="0" err="1">
              <a:latin typeface="Verdana" panose="020B0604030504040204" pitchFamily="34" charset="0"/>
              <a:ea typeface="Verdana" panose="020B0604030504040204" pitchFamily="34" charset="0"/>
            </a:rPr>
            <a:t>Doeltreffende</a:t>
          </a:r>
          <a:r>
            <a:rPr lang="en-GB" sz="1800" b="0" i="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sz="1800" b="0" i="0" dirty="0" err="1">
              <a:latin typeface="Verdana" panose="020B0604030504040204" pitchFamily="34" charset="0"/>
              <a:ea typeface="Verdana" panose="020B0604030504040204" pitchFamily="34" charset="0"/>
            </a:rPr>
            <a:t>evenredige</a:t>
          </a:r>
          <a:r>
            <a:rPr lang="en-GB" sz="1800" b="0" i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i="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800" b="0" i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i="0" dirty="0" err="1">
              <a:latin typeface="Verdana" panose="020B0604030504040204" pitchFamily="34" charset="0"/>
              <a:ea typeface="Verdana" panose="020B0604030504040204" pitchFamily="34" charset="0"/>
            </a:rPr>
            <a:t>afschrikkende</a:t>
          </a:r>
          <a:r>
            <a:rPr lang="en-GB" sz="1800" b="0" i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i="0" dirty="0" err="1">
              <a:latin typeface="Verdana" panose="020B0604030504040204" pitchFamily="34" charset="0"/>
              <a:ea typeface="Verdana" panose="020B0604030504040204" pitchFamily="34" charset="0"/>
            </a:rPr>
            <a:t>sancties</a:t>
          </a:r>
          <a:endParaRPr lang="en-GB" sz="1800" b="0" i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39D396-C2F9-4354-A866-30AC86105FFD}" type="parTrans" cxnId="{E1A5EFBB-9E45-4518-8704-B0795518E49B}">
      <dgm:prSet/>
      <dgm:spPr/>
      <dgm:t>
        <a:bodyPr/>
        <a:lstStyle/>
        <a:p>
          <a:endParaRPr lang="en-GB"/>
        </a:p>
      </dgm:t>
    </dgm:pt>
    <dgm:pt modelId="{362BB9F4-335C-49D8-AAC9-0DE8670C07C8}" type="sibTrans" cxnId="{E1A5EFBB-9E45-4518-8704-B0795518E49B}">
      <dgm:prSet/>
      <dgm:spPr/>
      <dgm:t>
        <a:bodyPr/>
        <a:lstStyle/>
        <a:p>
          <a:endParaRPr lang="en-GB"/>
        </a:p>
      </dgm:t>
    </dgm:pt>
    <dgm:pt modelId="{D2B37DD8-12E2-4491-9536-ADDD8E1F600F}">
      <dgm:prSet phldrT="[Text]" custT="1"/>
      <dgm:spPr/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Vereenvoudiging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van het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juridisch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kader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?</a:t>
          </a:r>
        </a:p>
      </dgm:t>
    </dgm:pt>
    <dgm:pt modelId="{CF4EA973-5D3F-40E5-B4AB-B989D109D54D}" type="parTrans" cxnId="{1B8736D3-DB65-449F-958A-62EF0397086C}">
      <dgm:prSet/>
      <dgm:spPr/>
      <dgm:t>
        <a:bodyPr/>
        <a:lstStyle/>
        <a:p>
          <a:endParaRPr lang="en-GB"/>
        </a:p>
      </dgm:t>
    </dgm:pt>
    <dgm:pt modelId="{177D2210-700E-4727-8504-3A5C5D808912}" type="sibTrans" cxnId="{1B8736D3-DB65-449F-958A-62EF0397086C}">
      <dgm:prSet/>
      <dgm:spPr/>
      <dgm:t>
        <a:bodyPr/>
        <a:lstStyle/>
        <a:p>
          <a:endParaRPr lang="en-GB"/>
        </a:p>
      </dgm:t>
    </dgm:pt>
    <dgm:pt modelId="{8CABAE3D-6A34-4C2C-B234-1702014B2554}">
      <dgm:prSet phldrT="[Text]" custT="1"/>
      <dgm:spPr/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Handhaving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controle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&amp;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sancties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4568675-E192-42B4-BCD4-21121F008013}" type="parTrans" cxnId="{5D8608C9-A2B7-467F-B669-35C0CEC5EBFD}">
      <dgm:prSet/>
      <dgm:spPr/>
      <dgm:t>
        <a:bodyPr/>
        <a:lstStyle/>
        <a:p>
          <a:endParaRPr lang="en-GB"/>
        </a:p>
      </dgm:t>
    </dgm:pt>
    <dgm:pt modelId="{1A9AB965-B664-4699-B90A-FC92FDED84A9}" type="sibTrans" cxnId="{5D8608C9-A2B7-467F-B669-35C0CEC5EBFD}">
      <dgm:prSet/>
      <dgm:spPr/>
      <dgm:t>
        <a:bodyPr/>
        <a:lstStyle/>
        <a:p>
          <a:endParaRPr lang="en-GB"/>
        </a:p>
      </dgm:t>
    </dgm:pt>
    <dgm:pt modelId="{068F06D1-2147-4BE4-8673-62ACB779024F}" type="pres">
      <dgm:prSet presAssocID="{0D69182A-4C84-4C51-8558-D79DF03695F5}" presName="linear" presStyleCnt="0">
        <dgm:presLayoutVars>
          <dgm:animLvl val="lvl"/>
          <dgm:resizeHandles val="exact"/>
        </dgm:presLayoutVars>
      </dgm:prSet>
      <dgm:spPr/>
    </dgm:pt>
    <dgm:pt modelId="{5640ACF2-5D14-47DF-AA00-C9C3D39F1F64}" type="pres">
      <dgm:prSet presAssocID="{296CE39A-B5A4-4CC2-AAA2-99AEC6052F89}" presName="parentText" presStyleLbl="node1" presStyleIdx="0" presStyleCnt="2" custScaleX="99989" custScaleY="59172">
        <dgm:presLayoutVars>
          <dgm:chMax val="0"/>
          <dgm:bulletEnabled val="1"/>
        </dgm:presLayoutVars>
      </dgm:prSet>
      <dgm:spPr/>
    </dgm:pt>
    <dgm:pt modelId="{23AD29F0-DA53-42AB-A03D-E61004837E7A}" type="pres">
      <dgm:prSet presAssocID="{296CE39A-B5A4-4CC2-AAA2-99AEC6052F89}" presName="childText" presStyleLbl="revTx" presStyleIdx="0" presStyleCnt="2">
        <dgm:presLayoutVars>
          <dgm:bulletEnabled val="1"/>
        </dgm:presLayoutVars>
      </dgm:prSet>
      <dgm:spPr/>
    </dgm:pt>
    <dgm:pt modelId="{15CF80AA-9C7F-40C9-9C15-85D4DBE6627D}" type="pres">
      <dgm:prSet presAssocID="{B44D009D-051E-4CEE-B2A1-7D743D75CAC0}" presName="parentText" presStyleLbl="node1" presStyleIdx="1" presStyleCnt="2" custScaleY="59172">
        <dgm:presLayoutVars>
          <dgm:chMax val="0"/>
          <dgm:bulletEnabled val="1"/>
        </dgm:presLayoutVars>
      </dgm:prSet>
      <dgm:spPr/>
    </dgm:pt>
    <dgm:pt modelId="{EC5E75C0-9155-4C70-ACC1-E168834EBD7A}" type="pres">
      <dgm:prSet presAssocID="{B44D009D-051E-4CEE-B2A1-7D743D75CAC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174B106-2EDB-4230-BA83-B444EEF0ED42}" srcId="{296CE39A-B5A4-4CC2-AAA2-99AEC6052F89}" destId="{024F9CA5-95B2-4825-A274-041B27BE115B}" srcOrd="1" destOrd="0" parTransId="{BBFBE973-0C8E-4338-AF8E-73D4A7421ADF}" sibTransId="{353E8ABD-3BD7-4013-8E03-C90E80F28A9E}"/>
    <dgm:cxn modelId="{DB6B7D0B-0513-4093-8D62-69B45BA6D975}" type="presOf" srcId="{289A3939-F371-4B04-A075-C168E922181B}" destId="{23AD29F0-DA53-42AB-A03D-E61004837E7A}" srcOrd="0" destOrd="2" presId="urn:microsoft.com/office/officeart/2005/8/layout/vList2"/>
    <dgm:cxn modelId="{A4E33810-1D7A-423E-94C3-B082392424BE}" type="presOf" srcId="{D2B37DD8-12E2-4491-9536-ADDD8E1F600F}" destId="{EC5E75C0-9155-4C70-ACC1-E168834EBD7A}" srcOrd="0" destOrd="1" presId="urn:microsoft.com/office/officeart/2005/8/layout/vList2"/>
    <dgm:cxn modelId="{FF95291E-A693-4424-AEC3-79F27E78E121}" type="presOf" srcId="{296CE39A-B5A4-4CC2-AAA2-99AEC6052F89}" destId="{5640ACF2-5D14-47DF-AA00-C9C3D39F1F64}" srcOrd="0" destOrd="0" presId="urn:microsoft.com/office/officeart/2005/8/layout/vList2"/>
    <dgm:cxn modelId="{FEB5CB21-581C-4477-A91C-44E6366A4388}" type="presOf" srcId="{B44D009D-051E-4CEE-B2A1-7D743D75CAC0}" destId="{15CF80AA-9C7F-40C9-9C15-85D4DBE6627D}" srcOrd="0" destOrd="0" presId="urn:microsoft.com/office/officeart/2005/8/layout/vList2"/>
    <dgm:cxn modelId="{D5CC9622-9080-47CB-B84E-7728467B9A62}" type="presOf" srcId="{E0DD139C-EB12-4B7D-B709-33DB1C5F62EE}" destId="{EC5E75C0-9155-4C70-ACC1-E168834EBD7A}" srcOrd="0" destOrd="0" presId="urn:microsoft.com/office/officeart/2005/8/layout/vList2"/>
    <dgm:cxn modelId="{17A1CB24-A146-4CFB-B36E-95C950A76F42}" srcId="{B44D009D-051E-4CEE-B2A1-7D743D75CAC0}" destId="{E0DD139C-EB12-4B7D-B709-33DB1C5F62EE}" srcOrd="0" destOrd="0" parTransId="{6D9D83E9-D8EF-478D-AFE6-F7218BD7872D}" sibTransId="{FFA2CEEB-4513-454A-936A-1C9AF8D90DDA}"/>
    <dgm:cxn modelId="{663D9C2D-6E43-4DBB-9F55-DE1D0AFC5781}" srcId="{296CE39A-B5A4-4CC2-AAA2-99AEC6052F89}" destId="{BA8530FE-17D1-4367-8A41-9E46FCD88DA9}" srcOrd="3" destOrd="0" parTransId="{D6E33C8A-6244-4E0E-8E94-1683E77C5D9E}" sibTransId="{459FEDB4-4C45-4908-9B13-581E02642E6E}"/>
    <dgm:cxn modelId="{F579AD35-0AE9-4EC9-B79A-272083807A7A}" srcId="{0D69182A-4C84-4C51-8558-D79DF03695F5}" destId="{B44D009D-051E-4CEE-B2A1-7D743D75CAC0}" srcOrd="1" destOrd="0" parTransId="{51471E20-141E-4762-8003-D970172FFBBA}" sibTransId="{C2D940B8-7840-429D-8A40-FBFC5ABB2E3B}"/>
    <dgm:cxn modelId="{C6FAFD4B-FE97-48AD-82BD-BD191C237EB0}" type="presOf" srcId="{8CABAE3D-6A34-4C2C-B234-1702014B2554}" destId="{EC5E75C0-9155-4C70-ACC1-E168834EBD7A}" srcOrd="0" destOrd="2" presId="urn:microsoft.com/office/officeart/2005/8/layout/vList2"/>
    <dgm:cxn modelId="{6415346E-AC76-417D-9DA2-2F46FAC2F724}" srcId="{296CE39A-B5A4-4CC2-AAA2-99AEC6052F89}" destId="{291E77E0-6C82-48CE-88E6-E9F338C411D6}" srcOrd="0" destOrd="0" parTransId="{52056A05-D982-479E-A2BD-017A40A02FDA}" sibTransId="{CA0A2D22-59A7-4A9A-8DCC-75623E14E534}"/>
    <dgm:cxn modelId="{C0A6328B-FE14-402F-B9C4-D34977736AA1}" type="presOf" srcId="{291E77E0-6C82-48CE-88E6-E9F338C411D6}" destId="{23AD29F0-DA53-42AB-A03D-E61004837E7A}" srcOrd="0" destOrd="0" presId="urn:microsoft.com/office/officeart/2005/8/layout/vList2"/>
    <dgm:cxn modelId="{DF486E91-0AAA-4855-A65C-D3D6AF65B1DD}" type="presOf" srcId="{024F9CA5-95B2-4825-A274-041B27BE115B}" destId="{23AD29F0-DA53-42AB-A03D-E61004837E7A}" srcOrd="0" destOrd="1" presId="urn:microsoft.com/office/officeart/2005/8/layout/vList2"/>
    <dgm:cxn modelId="{E1A5EFBB-9E45-4518-8704-B0795518E49B}" srcId="{296CE39A-B5A4-4CC2-AAA2-99AEC6052F89}" destId="{289A3939-F371-4B04-A075-C168E922181B}" srcOrd="2" destOrd="0" parTransId="{6E39D396-C2F9-4354-A866-30AC86105FFD}" sibTransId="{362BB9F4-335C-49D8-AAC9-0DE8670C07C8}"/>
    <dgm:cxn modelId="{FFC024C6-8779-40FE-B8DC-09A10DE2B798}" type="presOf" srcId="{0D69182A-4C84-4C51-8558-D79DF03695F5}" destId="{068F06D1-2147-4BE4-8673-62ACB779024F}" srcOrd="0" destOrd="0" presId="urn:microsoft.com/office/officeart/2005/8/layout/vList2"/>
    <dgm:cxn modelId="{5D8608C9-A2B7-467F-B669-35C0CEC5EBFD}" srcId="{B44D009D-051E-4CEE-B2A1-7D743D75CAC0}" destId="{8CABAE3D-6A34-4C2C-B234-1702014B2554}" srcOrd="2" destOrd="0" parTransId="{84568675-E192-42B4-BCD4-21121F008013}" sibTransId="{1A9AB965-B664-4699-B90A-FC92FDED84A9}"/>
    <dgm:cxn modelId="{1B8736D3-DB65-449F-958A-62EF0397086C}" srcId="{B44D009D-051E-4CEE-B2A1-7D743D75CAC0}" destId="{D2B37DD8-12E2-4491-9536-ADDD8E1F600F}" srcOrd="1" destOrd="0" parTransId="{CF4EA973-5D3F-40E5-B4AB-B989D109D54D}" sibTransId="{177D2210-700E-4727-8504-3A5C5D808912}"/>
    <dgm:cxn modelId="{7C0C94FC-DA5F-441A-B8BC-6B9C6F77BB62}" srcId="{0D69182A-4C84-4C51-8558-D79DF03695F5}" destId="{296CE39A-B5A4-4CC2-AAA2-99AEC6052F89}" srcOrd="0" destOrd="0" parTransId="{2B802D69-9B85-45AE-AD17-C1F39C3BF649}" sibTransId="{B45E2B36-87BF-4922-B174-B6747EBE670B}"/>
    <dgm:cxn modelId="{C2A5FBFF-4753-4D11-B9DB-12A4F8B62F29}" type="presOf" srcId="{BA8530FE-17D1-4367-8A41-9E46FCD88DA9}" destId="{23AD29F0-DA53-42AB-A03D-E61004837E7A}" srcOrd="0" destOrd="3" presId="urn:microsoft.com/office/officeart/2005/8/layout/vList2"/>
    <dgm:cxn modelId="{8F372B48-1C2A-421E-BC70-98F6421B27DF}" type="presParOf" srcId="{068F06D1-2147-4BE4-8673-62ACB779024F}" destId="{5640ACF2-5D14-47DF-AA00-C9C3D39F1F64}" srcOrd="0" destOrd="0" presId="urn:microsoft.com/office/officeart/2005/8/layout/vList2"/>
    <dgm:cxn modelId="{9BA82B4D-38DC-4966-B3F0-40CD442A1313}" type="presParOf" srcId="{068F06D1-2147-4BE4-8673-62ACB779024F}" destId="{23AD29F0-DA53-42AB-A03D-E61004837E7A}" srcOrd="1" destOrd="0" presId="urn:microsoft.com/office/officeart/2005/8/layout/vList2"/>
    <dgm:cxn modelId="{B90388A1-3B6B-4F33-9012-37D283A49CB1}" type="presParOf" srcId="{068F06D1-2147-4BE4-8673-62ACB779024F}" destId="{15CF80AA-9C7F-40C9-9C15-85D4DBE6627D}" srcOrd="2" destOrd="0" presId="urn:microsoft.com/office/officeart/2005/8/layout/vList2"/>
    <dgm:cxn modelId="{E794915C-8EB8-44B3-93A4-ACDF0294B521}" type="presParOf" srcId="{068F06D1-2147-4BE4-8673-62ACB779024F}" destId="{EC5E75C0-9155-4C70-ACC1-E168834EBD7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63824-1950-4433-8E5A-586E45504E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A4A18C-291E-4089-BE4F-029BC5D31638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endParaRPr lang="en-GB" sz="1600" b="1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endParaRPr lang="en-GB" sz="1600" b="1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en-GB" sz="1800" b="0" dirty="0" err="1">
              <a:latin typeface="Verdana" panose="020B0604030504040204" pitchFamily="34" charset="0"/>
              <a:ea typeface="Verdana" panose="020B0604030504040204" pitchFamily="34" charset="0"/>
            </a:rPr>
            <a:t>Schijnbaar</a:t>
          </a:r>
          <a:r>
            <a:rPr lang="en-GB" sz="18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dirty="0" err="1">
              <a:latin typeface="Verdana" panose="020B0604030504040204" pitchFamily="34" charset="0"/>
              <a:ea typeface="Verdana" panose="020B0604030504040204" pitchFamily="34" charset="0"/>
            </a:rPr>
            <a:t>neutraal</a:t>
          </a:r>
          <a:endParaRPr lang="en-GB" sz="18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70BBFCE-79AD-4157-9AC5-56EFE9C49074}" type="parTrans" cxnId="{83C23CA6-DEFF-42D0-AE53-D597C070AB99}">
      <dgm:prSet/>
      <dgm:spPr/>
      <dgm:t>
        <a:bodyPr/>
        <a:lstStyle/>
        <a:p>
          <a:endParaRPr lang="en-GB"/>
        </a:p>
      </dgm:t>
    </dgm:pt>
    <dgm:pt modelId="{2615CE5F-C03C-46E2-AE75-B95AC153C190}" type="sibTrans" cxnId="{83C23CA6-DEFF-42D0-AE53-D597C070AB99}">
      <dgm:prSet/>
      <dgm:spPr/>
      <dgm:t>
        <a:bodyPr/>
        <a:lstStyle/>
        <a:p>
          <a:endParaRPr lang="en-GB"/>
        </a:p>
      </dgm:t>
    </dgm:pt>
    <dgm:pt modelId="{F2B24261-0AE0-4576-AFAD-8EA9EF8E0D7F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endParaRPr lang="en-GB" sz="1600" b="1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endParaRPr lang="en-GB" sz="1600" b="1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en-GB" sz="1800" b="0" dirty="0">
              <a:latin typeface="Verdana" panose="020B0604030504040204" pitchFamily="34" charset="0"/>
              <a:ea typeface="Verdana" panose="020B0604030504040204" pitchFamily="34" charset="0"/>
            </a:rPr>
            <a:t>Spill-over effect</a:t>
          </a:r>
        </a:p>
      </dgm:t>
    </dgm:pt>
    <dgm:pt modelId="{F073B580-9DFC-4A6A-B74C-25D9598E73F0}" type="parTrans" cxnId="{D8F66437-7CDB-4294-8251-47E4DC67C68D}">
      <dgm:prSet/>
      <dgm:spPr/>
      <dgm:t>
        <a:bodyPr/>
        <a:lstStyle/>
        <a:p>
          <a:endParaRPr lang="en-GB"/>
        </a:p>
      </dgm:t>
    </dgm:pt>
    <dgm:pt modelId="{0A932DC8-5C93-4DFD-9280-632BF0E2C6D8}" type="sibTrans" cxnId="{D8F66437-7CDB-4294-8251-47E4DC67C68D}">
      <dgm:prSet/>
      <dgm:spPr/>
      <dgm:t>
        <a:bodyPr/>
        <a:lstStyle/>
        <a:p>
          <a:endParaRPr lang="en-GB"/>
        </a:p>
      </dgm:t>
    </dgm:pt>
    <dgm:pt modelId="{AA47B9CA-D01C-444A-874C-055741E86659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endParaRPr lang="en-GB" sz="1800" b="1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endParaRPr lang="en-GB" sz="1800" b="1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en-GB" sz="1800" b="0" dirty="0" err="1">
              <a:latin typeface="Verdana" panose="020B0604030504040204" pitchFamily="34" charset="0"/>
              <a:ea typeface="Verdana" panose="020B0604030504040204" pitchFamily="34" charset="0"/>
            </a:rPr>
            <a:t>Veel</a:t>
          </a:r>
          <a:r>
            <a:rPr lang="en-GB" sz="18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dirty="0" err="1">
              <a:latin typeface="Verdana" panose="020B0604030504040204" pitchFamily="34" charset="0"/>
              <a:ea typeface="Verdana" panose="020B0604030504040204" pitchFamily="34" charset="0"/>
            </a:rPr>
            <a:t>betrokkenen</a:t>
          </a:r>
          <a:endParaRPr lang="en-GB" sz="18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3D2B58D-F935-4285-B790-C27E6890F52A}" type="parTrans" cxnId="{33D6284F-F31F-476F-A047-6A5A3A9845B5}">
      <dgm:prSet/>
      <dgm:spPr/>
      <dgm:t>
        <a:bodyPr/>
        <a:lstStyle/>
        <a:p>
          <a:endParaRPr lang="en-GB"/>
        </a:p>
      </dgm:t>
    </dgm:pt>
    <dgm:pt modelId="{0876BEA5-FFA0-4B62-9110-5E4D2114F8F0}" type="sibTrans" cxnId="{33D6284F-F31F-476F-A047-6A5A3A9845B5}">
      <dgm:prSet/>
      <dgm:spPr/>
      <dgm:t>
        <a:bodyPr/>
        <a:lstStyle/>
        <a:p>
          <a:endParaRPr lang="en-GB"/>
        </a:p>
      </dgm:t>
    </dgm:pt>
    <dgm:pt modelId="{FF00F12A-C193-4B53-8D4F-D8A18457144F}" type="pres">
      <dgm:prSet presAssocID="{6EC63824-1950-4433-8E5A-586E45504EEB}" presName="diagram" presStyleCnt="0">
        <dgm:presLayoutVars>
          <dgm:dir/>
          <dgm:resizeHandles val="exact"/>
        </dgm:presLayoutVars>
      </dgm:prSet>
      <dgm:spPr/>
    </dgm:pt>
    <dgm:pt modelId="{668D12ED-76DD-497E-92E2-BF2047C71BFE}" type="pres">
      <dgm:prSet presAssocID="{46A4A18C-291E-4089-BE4F-029BC5D31638}" presName="node" presStyleLbl="node1" presStyleIdx="0" presStyleCnt="3">
        <dgm:presLayoutVars>
          <dgm:bulletEnabled val="1"/>
        </dgm:presLayoutVars>
      </dgm:prSet>
      <dgm:spPr/>
    </dgm:pt>
    <dgm:pt modelId="{4E9D9AED-57B3-4611-9EB8-4573D511B4A5}" type="pres">
      <dgm:prSet presAssocID="{2615CE5F-C03C-46E2-AE75-B95AC153C190}" presName="sibTrans" presStyleCnt="0"/>
      <dgm:spPr/>
    </dgm:pt>
    <dgm:pt modelId="{2256A915-0FCB-4746-999B-F837C0C85553}" type="pres">
      <dgm:prSet presAssocID="{F2B24261-0AE0-4576-AFAD-8EA9EF8E0D7F}" presName="node" presStyleLbl="node1" presStyleIdx="1" presStyleCnt="3">
        <dgm:presLayoutVars>
          <dgm:bulletEnabled val="1"/>
        </dgm:presLayoutVars>
      </dgm:prSet>
      <dgm:spPr/>
    </dgm:pt>
    <dgm:pt modelId="{BB756D28-AF19-4F6B-82D4-6AA59F86AE2A}" type="pres">
      <dgm:prSet presAssocID="{0A932DC8-5C93-4DFD-9280-632BF0E2C6D8}" presName="sibTrans" presStyleCnt="0"/>
      <dgm:spPr/>
    </dgm:pt>
    <dgm:pt modelId="{433D6A8A-6FD5-4E53-A89A-A984AB074B2B}" type="pres">
      <dgm:prSet presAssocID="{AA47B9CA-D01C-444A-874C-055741E86659}" presName="node" presStyleLbl="node1" presStyleIdx="2" presStyleCnt="3">
        <dgm:presLayoutVars>
          <dgm:bulletEnabled val="1"/>
        </dgm:presLayoutVars>
      </dgm:prSet>
      <dgm:spPr/>
    </dgm:pt>
  </dgm:ptLst>
  <dgm:cxnLst>
    <dgm:cxn modelId="{D8F66437-7CDB-4294-8251-47E4DC67C68D}" srcId="{6EC63824-1950-4433-8E5A-586E45504EEB}" destId="{F2B24261-0AE0-4576-AFAD-8EA9EF8E0D7F}" srcOrd="1" destOrd="0" parTransId="{F073B580-9DFC-4A6A-B74C-25D9598E73F0}" sibTransId="{0A932DC8-5C93-4DFD-9280-632BF0E2C6D8}"/>
    <dgm:cxn modelId="{8215974B-61CC-427E-ADAA-F82FA0A9C82C}" type="presOf" srcId="{6EC63824-1950-4433-8E5A-586E45504EEB}" destId="{FF00F12A-C193-4B53-8D4F-D8A18457144F}" srcOrd="0" destOrd="0" presId="urn:microsoft.com/office/officeart/2005/8/layout/default"/>
    <dgm:cxn modelId="{33D6284F-F31F-476F-A047-6A5A3A9845B5}" srcId="{6EC63824-1950-4433-8E5A-586E45504EEB}" destId="{AA47B9CA-D01C-444A-874C-055741E86659}" srcOrd="2" destOrd="0" parTransId="{83D2B58D-F935-4285-B790-C27E6890F52A}" sibTransId="{0876BEA5-FFA0-4B62-9110-5E4D2114F8F0}"/>
    <dgm:cxn modelId="{83C23CA6-DEFF-42D0-AE53-D597C070AB99}" srcId="{6EC63824-1950-4433-8E5A-586E45504EEB}" destId="{46A4A18C-291E-4089-BE4F-029BC5D31638}" srcOrd="0" destOrd="0" parTransId="{370BBFCE-79AD-4157-9AC5-56EFE9C49074}" sibTransId="{2615CE5F-C03C-46E2-AE75-B95AC153C190}"/>
    <dgm:cxn modelId="{85F900C5-7F38-42A3-B250-7A3FF0E00F83}" type="presOf" srcId="{46A4A18C-291E-4089-BE4F-029BC5D31638}" destId="{668D12ED-76DD-497E-92E2-BF2047C71BFE}" srcOrd="0" destOrd="0" presId="urn:microsoft.com/office/officeart/2005/8/layout/default"/>
    <dgm:cxn modelId="{D5C518EA-4DA4-442E-8232-E9ACDBE2C46C}" type="presOf" srcId="{AA47B9CA-D01C-444A-874C-055741E86659}" destId="{433D6A8A-6FD5-4E53-A89A-A984AB074B2B}" srcOrd="0" destOrd="0" presId="urn:microsoft.com/office/officeart/2005/8/layout/default"/>
    <dgm:cxn modelId="{7EE055F7-CC3E-4D07-AE93-3F72AF1D60AE}" type="presOf" srcId="{F2B24261-0AE0-4576-AFAD-8EA9EF8E0D7F}" destId="{2256A915-0FCB-4746-999B-F837C0C85553}" srcOrd="0" destOrd="0" presId="urn:microsoft.com/office/officeart/2005/8/layout/default"/>
    <dgm:cxn modelId="{B4B94C08-E8F1-47B7-8674-6E88219978E3}" type="presParOf" srcId="{FF00F12A-C193-4B53-8D4F-D8A18457144F}" destId="{668D12ED-76DD-497E-92E2-BF2047C71BFE}" srcOrd="0" destOrd="0" presId="urn:microsoft.com/office/officeart/2005/8/layout/default"/>
    <dgm:cxn modelId="{37A96074-06A6-453A-95A8-45BC0F4DF030}" type="presParOf" srcId="{FF00F12A-C193-4B53-8D4F-D8A18457144F}" destId="{4E9D9AED-57B3-4611-9EB8-4573D511B4A5}" srcOrd="1" destOrd="0" presId="urn:microsoft.com/office/officeart/2005/8/layout/default"/>
    <dgm:cxn modelId="{B4BDEF44-D13D-462A-A902-6BE3051FEB01}" type="presParOf" srcId="{FF00F12A-C193-4B53-8D4F-D8A18457144F}" destId="{2256A915-0FCB-4746-999B-F837C0C85553}" srcOrd="2" destOrd="0" presId="urn:microsoft.com/office/officeart/2005/8/layout/default"/>
    <dgm:cxn modelId="{4F7F875D-2DEB-4667-9075-23485D7583AC}" type="presParOf" srcId="{FF00F12A-C193-4B53-8D4F-D8A18457144F}" destId="{BB756D28-AF19-4F6B-82D4-6AA59F86AE2A}" srcOrd="3" destOrd="0" presId="urn:microsoft.com/office/officeart/2005/8/layout/default"/>
    <dgm:cxn modelId="{4DAD9944-DD90-4143-949C-45037401813D}" type="presParOf" srcId="{FF00F12A-C193-4B53-8D4F-D8A18457144F}" destId="{433D6A8A-6FD5-4E53-A89A-A984AB074B2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5CC667-F9C8-48FE-BFF6-941610DFE32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013FE9-2C3E-44CC-91E3-840802364DCC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Genderneutrale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beloningsstructuren</a:t>
          </a:r>
          <a:endParaRPr lang="en-GB" sz="15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59B990-92D6-4A75-A6FB-68E193B8247B}" type="parTrans" cxnId="{529968D7-99B8-4335-A055-59BDEE68B492}">
      <dgm:prSet/>
      <dgm:spPr/>
      <dgm:t>
        <a:bodyPr/>
        <a:lstStyle/>
        <a:p>
          <a:endParaRPr lang="en-GB"/>
        </a:p>
      </dgm:t>
    </dgm:pt>
    <dgm:pt modelId="{0BD676AC-FAA6-45DC-8EB2-EDC164A063E0}" type="sibTrans" cxnId="{529968D7-99B8-4335-A055-59BDEE68B492}">
      <dgm:prSet/>
      <dgm:spPr/>
      <dgm:t>
        <a:bodyPr/>
        <a:lstStyle/>
        <a:p>
          <a:endParaRPr lang="en-GB"/>
        </a:p>
      </dgm:t>
    </dgm:pt>
    <dgm:pt modelId="{E4E7E7E9-5B41-40A9-A5C8-C2EC160CD0EF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Beoordeling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&amp;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vergelijking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van de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waarde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arbeid</a:t>
          </a:r>
          <a:endParaRPr lang="en-GB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F6A96AD-7A46-4546-A50C-09CBDF2B5F15}" type="parTrans" cxnId="{594CA96E-6470-4CF2-A4EC-432842708AA0}">
      <dgm:prSet/>
      <dgm:spPr/>
      <dgm:t>
        <a:bodyPr/>
        <a:lstStyle/>
        <a:p>
          <a:endParaRPr lang="en-GB"/>
        </a:p>
      </dgm:t>
    </dgm:pt>
    <dgm:pt modelId="{28939A07-65AE-4318-BF55-28DB26A78AA1}" type="sibTrans" cxnId="{594CA96E-6470-4CF2-A4EC-432842708AA0}">
      <dgm:prSet/>
      <dgm:spPr/>
      <dgm:t>
        <a:bodyPr/>
        <a:lstStyle/>
        <a:p>
          <a:endParaRPr lang="en-GB"/>
        </a:p>
      </dgm:t>
    </dgm:pt>
    <dgm:pt modelId="{31336085-E5ED-4702-8F17-4E3134A8A956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Analyse-</a:t>
          </a:r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instrumenten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b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methoden</a:t>
          </a:r>
          <a:endParaRPr lang="en-GB" sz="15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918583-ACD3-459E-8192-08486AD9FFCA}" type="parTrans" cxnId="{05A0F7DD-BC88-460B-82A3-03015E175263}">
      <dgm:prSet/>
      <dgm:spPr/>
      <dgm:t>
        <a:bodyPr/>
        <a:lstStyle/>
        <a:p>
          <a:endParaRPr lang="en-GB"/>
        </a:p>
      </dgm:t>
    </dgm:pt>
    <dgm:pt modelId="{795EB476-5F1F-41E1-95B1-1BD65F030820}" type="sibTrans" cxnId="{05A0F7DD-BC88-460B-82A3-03015E175263}">
      <dgm:prSet/>
      <dgm:spPr/>
      <dgm:t>
        <a:bodyPr/>
        <a:lstStyle/>
        <a:p>
          <a:endParaRPr lang="en-GB"/>
        </a:p>
      </dgm:t>
    </dgm:pt>
    <dgm:pt modelId="{A1B97623-286E-4FA1-83BE-913BC43CAD96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Genderneutrale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ontwerpen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gebruiken</a:t>
          </a:r>
          <a:endParaRPr lang="en-GB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3D03609-BDD4-445A-B797-CDC0063820F0}" type="parTrans" cxnId="{7E22D1B3-2344-44C5-95B9-044DE4526451}">
      <dgm:prSet/>
      <dgm:spPr/>
      <dgm:t>
        <a:bodyPr/>
        <a:lstStyle/>
        <a:p>
          <a:endParaRPr lang="en-GB"/>
        </a:p>
      </dgm:t>
    </dgm:pt>
    <dgm:pt modelId="{F3C552F1-7724-4538-8709-CE15FD7A3A66}" type="sibTrans" cxnId="{7E22D1B3-2344-44C5-95B9-044DE4526451}">
      <dgm:prSet/>
      <dgm:spPr/>
      <dgm:t>
        <a:bodyPr/>
        <a:lstStyle/>
        <a:p>
          <a:endParaRPr lang="en-GB"/>
        </a:p>
      </dgm:t>
    </dgm:pt>
    <dgm:pt modelId="{5924EE10-83ED-4322-9108-FF8EC8EC2BE5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Objectieve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genderneutrale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 criteria</a:t>
          </a:r>
        </a:p>
      </dgm:t>
    </dgm:pt>
    <dgm:pt modelId="{74B511E2-FFA6-4D97-8FA0-1507937EAC5B}" type="parTrans" cxnId="{045E107E-034C-46BA-8DAD-FB974C3DEA3F}">
      <dgm:prSet/>
      <dgm:spPr/>
      <dgm:t>
        <a:bodyPr/>
        <a:lstStyle/>
        <a:p>
          <a:endParaRPr lang="en-GB"/>
        </a:p>
      </dgm:t>
    </dgm:pt>
    <dgm:pt modelId="{C4EC6404-B646-446B-8AB6-28A608CB152B}" type="sibTrans" cxnId="{045E107E-034C-46BA-8DAD-FB974C3DEA3F}">
      <dgm:prSet/>
      <dgm:spPr/>
      <dgm:t>
        <a:bodyPr/>
        <a:lstStyle/>
        <a:p>
          <a:endParaRPr lang="en-GB"/>
        </a:p>
      </dgm:t>
    </dgm:pt>
    <dgm:pt modelId="{6035935F-7824-44E6-80A1-980CBAE58009}">
      <dgm:prSet phldrT="[Text]" custT="1"/>
      <dgm:spPr/>
      <dgm:t>
        <a:bodyPr/>
        <a:lstStyle/>
        <a:p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Vaardigheden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DCBBF57-EA27-4371-A952-20F0863365FA}" type="parTrans" cxnId="{6279542F-23C7-43EB-A00C-22A5A2B09191}">
      <dgm:prSet/>
      <dgm:spPr/>
      <dgm:t>
        <a:bodyPr/>
        <a:lstStyle/>
        <a:p>
          <a:endParaRPr lang="en-GB"/>
        </a:p>
      </dgm:t>
    </dgm:pt>
    <dgm:pt modelId="{CC302F8F-D4CC-4D8A-AF0F-C9267A62B65E}" type="sibTrans" cxnId="{6279542F-23C7-43EB-A00C-22A5A2B09191}">
      <dgm:prSet/>
      <dgm:spPr/>
      <dgm:t>
        <a:bodyPr/>
        <a:lstStyle/>
        <a:p>
          <a:endParaRPr lang="en-GB"/>
        </a:p>
      </dgm:t>
    </dgm:pt>
    <dgm:pt modelId="{4A80D562-550A-49DA-9748-28A5E7B2629F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7BB1B6D-2054-4401-8AB6-075B0F34062C}" type="parTrans" cxnId="{278BF936-A6FC-431F-989E-D703ECE9C802}">
      <dgm:prSet/>
      <dgm:spPr/>
      <dgm:t>
        <a:bodyPr/>
        <a:lstStyle/>
        <a:p>
          <a:endParaRPr lang="en-GB"/>
        </a:p>
      </dgm:t>
    </dgm:pt>
    <dgm:pt modelId="{BCAD0C61-3503-48D8-87D0-8CD5E9B26F2C}" type="sibTrans" cxnId="{278BF936-A6FC-431F-989E-D703ECE9C802}">
      <dgm:prSet/>
      <dgm:spPr/>
      <dgm:t>
        <a:bodyPr/>
        <a:lstStyle/>
        <a:p>
          <a:endParaRPr lang="en-GB"/>
        </a:p>
      </dgm:t>
    </dgm:pt>
    <dgm:pt modelId="{D0CDF7A5-41C4-483C-A4D1-5D6BF2064ACD}">
      <dgm:prSet phldrT="[Text]" custT="1"/>
      <dgm:spPr/>
      <dgm:t>
        <a:bodyPr/>
        <a:lstStyle/>
        <a:p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Inspanningen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AD68449-6400-4ABA-9EF3-8A573D6E990D}" type="parTrans" cxnId="{9EDD4732-7DDE-49B9-B4B7-679458898693}">
      <dgm:prSet/>
      <dgm:spPr/>
      <dgm:t>
        <a:bodyPr/>
        <a:lstStyle/>
        <a:p>
          <a:endParaRPr lang="en-GB"/>
        </a:p>
      </dgm:t>
    </dgm:pt>
    <dgm:pt modelId="{285385FC-A9EF-4EBB-975F-1665412AB439}" type="sibTrans" cxnId="{9EDD4732-7DDE-49B9-B4B7-679458898693}">
      <dgm:prSet/>
      <dgm:spPr/>
      <dgm:t>
        <a:bodyPr/>
        <a:lstStyle/>
        <a:p>
          <a:endParaRPr lang="en-GB"/>
        </a:p>
      </dgm:t>
    </dgm:pt>
    <dgm:pt modelId="{BC15AD60-01C9-4EAA-BBA5-A1689569CA71}">
      <dgm:prSet phldrT="[Text]" custT="1"/>
      <dgm:spPr/>
      <dgm:t>
        <a:bodyPr/>
        <a:lstStyle/>
        <a:p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Verantwoordelijkheid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3415645-326E-4129-BFD2-27511145A01E}" type="parTrans" cxnId="{9A2AAA3D-E06C-4C02-9690-28E2AB990A73}">
      <dgm:prSet/>
      <dgm:spPr/>
      <dgm:t>
        <a:bodyPr/>
        <a:lstStyle/>
        <a:p>
          <a:endParaRPr lang="en-GB"/>
        </a:p>
      </dgm:t>
    </dgm:pt>
    <dgm:pt modelId="{5FE95ED6-6154-4C1E-AA11-FF2CB774D580}" type="sibTrans" cxnId="{9A2AAA3D-E06C-4C02-9690-28E2AB990A73}">
      <dgm:prSet/>
      <dgm:spPr/>
      <dgm:t>
        <a:bodyPr/>
        <a:lstStyle/>
        <a:p>
          <a:endParaRPr lang="en-GB"/>
        </a:p>
      </dgm:t>
    </dgm:pt>
    <dgm:pt modelId="{EBF3447C-A080-4B37-928C-933A6EA7F39E}">
      <dgm:prSet phldrT="[Text]" custT="1"/>
      <dgm:spPr/>
      <dgm:t>
        <a:bodyPr/>
        <a:lstStyle/>
        <a:p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Arbeids-omstandigheden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BC710F-418B-4227-B30E-B4ED4DB9FD56}" type="parTrans" cxnId="{9035307C-0D95-46BF-8A9E-2E77493F9259}">
      <dgm:prSet/>
      <dgm:spPr/>
      <dgm:t>
        <a:bodyPr/>
        <a:lstStyle/>
        <a:p>
          <a:endParaRPr lang="en-GB"/>
        </a:p>
      </dgm:t>
    </dgm:pt>
    <dgm:pt modelId="{EBB3E2B0-A5B3-44A1-9889-54A8A6B18950}" type="sibTrans" cxnId="{9035307C-0D95-46BF-8A9E-2E77493F9259}">
      <dgm:prSet/>
      <dgm:spPr/>
      <dgm:t>
        <a:bodyPr/>
        <a:lstStyle/>
        <a:p>
          <a:endParaRPr lang="en-GB"/>
        </a:p>
      </dgm:t>
    </dgm:pt>
    <dgm:pt modelId="{CC3060C3-02EE-41D7-A966-32046F83B73C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endParaRPr lang="en-GB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DA0C105-DF73-4E4C-88C1-C6BD9FF74B47}" type="parTrans" cxnId="{4C045503-3E08-4B16-9A30-D72FBDB335E2}">
      <dgm:prSet/>
      <dgm:spPr/>
      <dgm:t>
        <a:bodyPr/>
        <a:lstStyle/>
        <a:p>
          <a:endParaRPr lang="en-GB"/>
        </a:p>
      </dgm:t>
    </dgm:pt>
    <dgm:pt modelId="{B1F3EC9C-1A14-49A4-ABC8-994A8BD7BD97}" type="sibTrans" cxnId="{4C045503-3E08-4B16-9A30-D72FBDB335E2}">
      <dgm:prSet/>
      <dgm:spPr/>
      <dgm:t>
        <a:bodyPr/>
        <a:lstStyle/>
        <a:p>
          <a:endParaRPr lang="en-GB"/>
        </a:p>
      </dgm:t>
    </dgm:pt>
    <dgm:pt modelId="{3A070FCE-12D3-4C63-8D7E-D7750E9E3423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EU-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richtsnoeren</a:t>
          </a:r>
          <a:endParaRPr lang="en-GB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48AD7E7-3ABD-4485-8DF4-624E98325994}" type="parTrans" cxnId="{03A7A0C1-1B11-4035-811E-6ABA2696E7EE}">
      <dgm:prSet/>
      <dgm:spPr/>
      <dgm:t>
        <a:bodyPr/>
        <a:lstStyle/>
        <a:p>
          <a:endParaRPr lang="en-GB"/>
        </a:p>
      </dgm:t>
    </dgm:pt>
    <dgm:pt modelId="{813BABCD-375B-48A3-884D-B94BC61329C0}" type="sibTrans" cxnId="{03A7A0C1-1B11-4035-811E-6ABA2696E7EE}">
      <dgm:prSet/>
      <dgm:spPr/>
      <dgm:t>
        <a:bodyPr/>
        <a:lstStyle/>
        <a:p>
          <a:endParaRPr lang="en-GB"/>
        </a:p>
      </dgm:t>
    </dgm:pt>
    <dgm:pt modelId="{5B78F5C0-2496-4726-8B3F-2211AB5A7057}" type="pres">
      <dgm:prSet presAssocID="{6F5CC667-F9C8-48FE-BFF6-941610DFE32C}" presName="Name0" presStyleCnt="0">
        <dgm:presLayoutVars>
          <dgm:dir/>
          <dgm:animLvl val="lvl"/>
          <dgm:resizeHandles val="exact"/>
        </dgm:presLayoutVars>
      </dgm:prSet>
      <dgm:spPr/>
    </dgm:pt>
    <dgm:pt modelId="{422254FE-5D70-4089-A66E-246B90A1CD8D}" type="pres">
      <dgm:prSet presAssocID="{6F5CC667-F9C8-48FE-BFF6-941610DFE32C}" presName="tSp" presStyleCnt="0"/>
      <dgm:spPr/>
    </dgm:pt>
    <dgm:pt modelId="{3E91AE0C-D815-4501-8F49-F5E084CC30BE}" type="pres">
      <dgm:prSet presAssocID="{6F5CC667-F9C8-48FE-BFF6-941610DFE32C}" presName="bSp" presStyleCnt="0"/>
      <dgm:spPr/>
    </dgm:pt>
    <dgm:pt modelId="{6571E995-0EF7-4E34-8CD5-F07CBB7EC792}" type="pres">
      <dgm:prSet presAssocID="{6F5CC667-F9C8-48FE-BFF6-941610DFE32C}" presName="process" presStyleCnt="0"/>
      <dgm:spPr/>
    </dgm:pt>
    <dgm:pt modelId="{E2D6B82A-B1E3-41D8-A28F-BE94CBFEDEE6}" type="pres">
      <dgm:prSet presAssocID="{EB013FE9-2C3E-44CC-91E3-840802364DCC}" presName="composite1" presStyleCnt="0"/>
      <dgm:spPr/>
    </dgm:pt>
    <dgm:pt modelId="{D2E6816D-8843-4E36-BF84-E2F108846976}" type="pres">
      <dgm:prSet presAssocID="{EB013FE9-2C3E-44CC-91E3-840802364DCC}" presName="dummyNode1" presStyleLbl="node1" presStyleIdx="0" presStyleCnt="3"/>
      <dgm:spPr/>
    </dgm:pt>
    <dgm:pt modelId="{94D83E11-1567-4F0F-841D-CA2B41B06AF5}" type="pres">
      <dgm:prSet presAssocID="{EB013FE9-2C3E-44CC-91E3-840802364DCC}" presName="childNode1" presStyleLbl="bgAcc1" presStyleIdx="0" presStyleCnt="3">
        <dgm:presLayoutVars>
          <dgm:bulletEnabled val="1"/>
        </dgm:presLayoutVars>
      </dgm:prSet>
      <dgm:spPr/>
    </dgm:pt>
    <dgm:pt modelId="{058A2B12-B439-4296-A0EF-0D48FC9C521E}" type="pres">
      <dgm:prSet presAssocID="{EB013FE9-2C3E-44CC-91E3-840802364DCC}" presName="childNode1tx" presStyleLbl="bgAcc1" presStyleIdx="0" presStyleCnt="3">
        <dgm:presLayoutVars>
          <dgm:bulletEnabled val="1"/>
        </dgm:presLayoutVars>
      </dgm:prSet>
      <dgm:spPr/>
    </dgm:pt>
    <dgm:pt modelId="{494A72C1-5867-4DB6-A7DA-CA76AB9B1E00}" type="pres">
      <dgm:prSet presAssocID="{EB013FE9-2C3E-44CC-91E3-840802364DC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83C54206-C45F-4179-B690-30DD7D259AC4}" type="pres">
      <dgm:prSet presAssocID="{EB013FE9-2C3E-44CC-91E3-840802364DCC}" presName="connSite1" presStyleCnt="0"/>
      <dgm:spPr/>
    </dgm:pt>
    <dgm:pt modelId="{11D4F9E1-C6D4-4947-BB4E-98FEDAAF1B55}" type="pres">
      <dgm:prSet presAssocID="{0BD676AC-FAA6-45DC-8EB2-EDC164A063E0}" presName="Name9" presStyleLbl="sibTrans2D1" presStyleIdx="0" presStyleCnt="2"/>
      <dgm:spPr/>
    </dgm:pt>
    <dgm:pt modelId="{7DAF287E-04D9-473E-9727-F3F46EFC017F}" type="pres">
      <dgm:prSet presAssocID="{31336085-E5ED-4702-8F17-4E3134A8A956}" presName="composite2" presStyleCnt="0"/>
      <dgm:spPr/>
    </dgm:pt>
    <dgm:pt modelId="{DDE9E277-F193-4314-A43E-4E3E5B1D2F17}" type="pres">
      <dgm:prSet presAssocID="{31336085-E5ED-4702-8F17-4E3134A8A956}" presName="dummyNode2" presStyleLbl="node1" presStyleIdx="0" presStyleCnt="3"/>
      <dgm:spPr/>
    </dgm:pt>
    <dgm:pt modelId="{A0306E4C-F686-4184-80A8-BA9BB7C2AE94}" type="pres">
      <dgm:prSet presAssocID="{31336085-E5ED-4702-8F17-4E3134A8A956}" presName="childNode2" presStyleLbl="bgAcc1" presStyleIdx="1" presStyleCnt="3">
        <dgm:presLayoutVars>
          <dgm:bulletEnabled val="1"/>
        </dgm:presLayoutVars>
      </dgm:prSet>
      <dgm:spPr/>
    </dgm:pt>
    <dgm:pt modelId="{1414E12E-CD9F-4B1E-9064-CD93DD0D2026}" type="pres">
      <dgm:prSet presAssocID="{31336085-E5ED-4702-8F17-4E3134A8A956}" presName="childNode2tx" presStyleLbl="bgAcc1" presStyleIdx="1" presStyleCnt="3">
        <dgm:presLayoutVars>
          <dgm:bulletEnabled val="1"/>
        </dgm:presLayoutVars>
      </dgm:prSet>
      <dgm:spPr/>
    </dgm:pt>
    <dgm:pt modelId="{5C3CDAE6-16A8-491D-AC13-65DE606E40D3}" type="pres">
      <dgm:prSet presAssocID="{31336085-E5ED-4702-8F17-4E3134A8A956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44744C95-915A-4BF7-ADE6-B962A49ADDB3}" type="pres">
      <dgm:prSet presAssocID="{31336085-E5ED-4702-8F17-4E3134A8A956}" presName="connSite2" presStyleCnt="0"/>
      <dgm:spPr/>
    </dgm:pt>
    <dgm:pt modelId="{AABDC4B0-97D8-48E1-9247-D9B6DA1FB593}" type="pres">
      <dgm:prSet presAssocID="{795EB476-5F1F-41E1-95B1-1BD65F030820}" presName="Name18" presStyleLbl="sibTrans2D1" presStyleIdx="1" presStyleCnt="2"/>
      <dgm:spPr/>
    </dgm:pt>
    <dgm:pt modelId="{6F0E6BFC-D57C-4EA7-A806-F1DF926D516B}" type="pres">
      <dgm:prSet presAssocID="{5924EE10-83ED-4322-9108-FF8EC8EC2BE5}" presName="composite1" presStyleCnt="0"/>
      <dgm:spPr/>
    </dgm:pt>
    <dgm:pt modelId="{795400BC-94C2-4A4E-9EDC-DC47543A82A0}" type="pres">
      <dgm:prSet presAssocID="{5924EE10-83ED-4322-9108-FF8EC8EC2BE5}" presName="dummyNode1" presStyleLbl="node1" presStyleIdx="1" presStyleCnt="3"/>
      <dgm:spPr/>
    </dgm:pt>
    <dgm:pt modelId="{9EDA4506-FEEB-4084-AE9A-48ACFF49CC08}" type="pres">
      <dgm:prSet presAssocID="{5924EE10-83ED-4322-9108-FF8EC8EC2BE5}" presName="childNode1" presStyleLbl="bgAcc1" presStyleIdx="2" presStyleCnt="3">
        <dgm:presLayoutVars>
          <dgm:bulletEnabled val="1"/>
        </dgm:presLayoutVars>
      </dgm:prSet>
      <dgm:spPr/>
    </dgm:pt>
    <dgm:pt modelId="{F8C2973A-40AC-47C9-B724-05D0CB041B11}" type="pres">
      <dgm:prSet presAssocID="{5924EE10-83ED-4322-9108-FF8EC8EC2BE5}" presName="childNode1tx" presStyleLbl="bgAcc1" presStyleIdx="2" presStyleCnt="3">
        <dgm:presLayoutVars>
          <dgm:bulletEnabled val="1"/>
        </dgm:presLayoutVars>
      </dgm:prSet>
      <dgm:spPr/>
    </dgm:pt>
    <dgm:pt modelId="{812988D8-B231-4ABD-97D6-3FB5BD646A76}" type="pres">
      <dgm:prSet presAssocID="{5924EE10-83ED-4322-9108-FF8EC8EC2BE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A9AD2A18-45C7-4A75-BF6D-BEDA2CA863BB}" type="pres">
      <dgm:prSet presAssocID="{5924EE10-83ED-4322-9108-FF8EC8EC2BE5}" presName="connSite1" presStyleCnt="0"/>
      <dgm:spPr/>
    </dgm:pt>
  </dgm:ptLst>
  <dgm:cxnLst>
    <dgm:cxn modelId="{C3013A03-F23A-410A-836D-74C4098478FD}" type="presOf" srcId="{E4E7E7E9-5B41-40A9-A5C8-C2EC160CD0EF}" destId="{94D83E11-1567-4F0F-841D-CA2B41B06AF5}" srcOrd="0" destOrd="1" presId="urn:microsoft.com/office/officeart/2005/8/layout/hProcess4"/>
    <dgm:cxn modelId="{4C045503-3E08-4B16-9A30-D72FBDB335E2}" srcId="{EB013FE9-2C3E-44CC-91E3-840802364DCC}" destId="{CC3060C3-02EE-41D7-A966-32046F83B73C}" srcOrd="0" destOrd="0" parTransId="{BDA0C105-DF73-4E4C-88C1-C6BD9FF74B47}" sibTransId="{B1F3EC9C-1A14-49A4-ABC8-994A8BD7BD97}"/>
    <dgm:cxn modelId="{CEFDFE1B-1BD8-461B-BDB6-351D9E7D39BD}" type="presOf" srcId="{CC3060C3-02EE-41D7-A966-32046F83B73C}" destId="{058A2B12-B439-4296-A0EF-0D48FC9C521E}" srcOrd="1" destOrd="0" presId="urn:microsoft.com/office/officeart/2005/8/layout/hProcess4"/>
    <dgm:cxn modelId="{6CB5941D-4BBA-4886-8122-9E1E7A5935AB}" type="presOf" srcId="{A1B97623-286E-4FA1-83BE-913BC43CAD96}" destId="{A0306E4C-F686-4184-80A8-BA9BB7C2AE94}" srcOrd="0" destOrd="0" presId="urn:microsoft.com/office/officeart/2005/8/layout/hProcess4"/>
    <dgm:cxn modelId="{F61A8327-A02F-4AE7-8D16-E8F4DB2EACC1}" type="presOf" srcId="{EBF3447C-A080-4B37-928C-933A6EA7F39E}" destId="{9EDA4506-FEEB-4084-AE9A-48ACFF49CC08}" srcOrd="0" destOrd="3" presId="urn:microsoft.com/office/officeart/2005/8/layout/hProcess4"/>
    <dgm:cxn modelId="{6279542F-23C7-43EB-A00C-22A5A2B09191}" srcId="{5924EE10-83ED-4322-9108-FF8EC8EC2BE5}" destId="{6035935F-7824-44E6-80A1-980CBAE58009}" srcOrd="0" destOrd="0" parTransId="{6DCBBF57-EA27-4371-A952-20F0863365FA}" sibTransId="{CC302F8F-D4CC-4D8A-AF0F-C9267A62B65E}"/>
    <dgm:cxn modelId="{9EDD4732-7DDE-49B9-B4B7-679458898693}" srcId="{5924EE10-83ED-4322-9108-FF8EC8EC2BE5}" destId="{D0CDF7A5-41C4-483C-A4D1-5D6BF2064ACD}" srcOrd="1" destOrd="0" parTransId="{7AD68449-6400-4ABA-9EF3-8A573D6E990D}" sibTransId="{285385FC-A9EF-4EBB-975F-1665412AB439}"/>
    <dgm:cxn modelId="{278BF936-A6FC-431F-989E-D703ECE9C802}" srcId="{31336085-E5ED-4702-8F17-4E3134A8A956}" destId="{4A80D562-550A-49DA-9748-28A5E7B2629F}" srcOrd="2" destOrd="0" parTransId="{37BB1B6D-2054-4401-8AB6-075B0F34062C}" sibTransId="{BCAD0C61-3503-48D8-87D0-8CD5E9B26F2C}"/>
    <dgm:cxn modelId="{98BD5637-D8E0-4561-830B-42E94BE3F1EA}" type="presOf" srcId="{E4E7E7E9-5B41-40A9-A5C8-C2EC160CD0EF}" destId="{058A2B12-B439-4296-A0EF-0D48FC9C521E}" srcOrd="1" destOrd="1" presId="urn:microsoft.com/office/officeart/2005/8/layout/hProcess4"/>
    <dgm:cxn modelId="{9A2AAA3D-E06C-4C02-9690-28E2AB990A73}" srcId="{5924EE10-83ED-4322-9108-FF8EC8EC2BE5}" destId="{BC15AD60-01C9-4EAA-BBA5-A1689569CA71}" srcOrd="2" destOrd="0" parTransId="{03415645-326E-4129-BFD2-27511145A01E}" sibTransId="{5FE95ED6-6154-4C1E-AA11-FF2CB774D580}"/>
    <dgm:cxn modelId="{CBF1C745-1843-4F11-8690-FDC50C852E72}" type="presOf" srcId="{EBF3447C-A080-4B37-928C-933A6EA7F39E}" destId="{F8C2973A-40AC-47C9-B724-05D0CB041B11}" srcOrd="1" destOrd="3" presId="urn:microsoft.com/office/officeart/2005/8/layout/hProcess4"/>
    <dgm:cxn modelId="{54373167-65CB-40E2-8986-8E252DD49D54}" type="presOf" srcId="{D0CDF7A5-41C4-483C-A4D1-5D6BF2064ACD}" destId="{F8C2973A-40AC-47C9-B724-05D0CB041B11}" srcOrd="1" destOrd="1" presId="urn:microsoft.com/office/officeart/2005/8/layout/hProcess4"/>
    <dgm:cxn modelId="{DA1E214C-791D-4F33-8B59-4B24B89F5785}" type="presOf" srcId="{EB013FE9-2C3E-44CC-91E3-840802364DCC}" destId="{494A72C1-5867-4DB6-A7DA-CA76AB9B1E00}" srcOrd="0" destOrd="0" presId="urn:microsoft.com/office/officeart/2005/8/layout/hProcess4"/>
    <dgm:cxn modelId="{594CA96E-6470-4CF2-A4EC-432842708AA0}" srcId="{EB013FE9-2C3E-44CC-91E3-840802364DCC}" destId="{E4E7E7E9-5B41-40A9-A5C8-C2EC160CD0EF}" srcOrd="1" destOrd="0" parTransId="{FF6A96AD-7A46-4546-A50C-09CBDF2B5F15}" sibTransId="{28939A07-65AE-4318-BF55-28DB26A78AA1}"/>
    <dgm:cxn modelId="{ECEFE870-DA1B-410D-A9A7-2E6AC4764EE4}" type="presOf" srcId="{3A070FCE-12D3-4C63-8D7E-D7750E9E3423}" destId="{1414E12E-CD9F-4B1E-9064-CD93DD0D2026}" srcOrd="1" destOrd="1" presId="urn:microsoft.com/office/officeart/2005/8/layout/hProcess4"/>
    <dgm:cxn modelId="{17731856-161C-4626-A9F6-85F246A7FCDD}" type="presOf" srcId="{6F5CC667-F9C8-48FE-BFF6-941610DFE32C}" destId="{5B78F5C0-2496-4726-8B3F-2211AB5A7057}" srcOrd="0" destOrd="0" presId="urn:microsoft.com/office/officeart/2005/8/layout/hProcess4"/>
    <dgm:cxn modelId="{AC23AF78-0C47-41C1-9FBA-19872E83A184}" type="presOf" srcId="{6035935F-7824-44E6-80A1-980CBAE58009}" destId="{F8C2973A-40AC-47C9-B724-05D0CB041B11}" srcOrd="1" destOrd="0" presId="urn:microsoft.com/office/officeart/2005/8/layout/hProcess4"/>
    <dgm:cxn modelId="{A62ACD7B-F73F-4201-A705-FF216071CC19}" type="presOf" srcId="{4A80D562-550A-49DA-9748-28A5E7B2629F}" destId="{1414E12E-CD9F-4B1E-9064-CD93DD0D2026}" srcOrd="1" destOrd="2" presId="urn:microsoft.com/office/officeart/2005/8/layout/hProcess4"/>
    <dgm:cxn modelId="{9035307C-0D95-46BF-8A9E-2E77493F9259}" srcId="{5924EE10-83ED-4322-9108-FF8EC8EC2BE5}" destId="{EBF3447C-A080-4B37-928C-933A6EA7F39E}" srcOrd="3" destOrd="0" parTransId="{24BC710F-418B-4227-B30E-B4ED4DB9FD56}" sibTransId="{EBB3E2B0-A5B3-44A1-9889-54A8A6B18950}"/>
    <dgm:cxn modelId="{045E107E-034C-46BA-8DAD-FB974C3DEA3F}" srcId="{6F5CC667-F9C8-48FE-BFF6-941610DFE32C}" destId="{5924EE10-83ED-4322-9108-FF8EC8EC2BE5}" srcOrd="2" destOrd="0" parTransId="{74B511E2-FFA6-4D97-8FA0-1507937EAC5B}" sibTransId="{C4EC6404-B646-446B-8AB6-28A608CB152B}"/>
    <dgm:cxn modelId="{C3C67484-5C81-4CC7-B9D4-6A7ACC7A80EE}" type="presOf" srcId="{CC3060C3-02EE-41D7-A966-32046F83B73C}" destId="{94D83E11-1567-4F0F-841D-CA2B41B06AF5}" srcOrd="0" destOrd="0" presId="urn:microsoft.com/office/officeart/2005/8/layout/hProcess4"/>
    <dgm:cxn modelId="{29D88E91-D3F1-4EE0-88B7-7D545AEC173B}" type="presOf" srcId="{4A80D562-550A-49DA-9748-28A5E7B2629F}" destId="{A0306E4C-F686-4184-80A8-BA9BB7C2AE94}" srcOrd="0" destOrd="2" presId="urn:microsoft.com/office/officeart/2005/8/layout/hProcess4"/>
    <dgm:cxn modelId="{E8EFD292-CD76-41B5-9ADE-E89DEBD60647}" type="presOf" srcId="{BC15AD60-01C9-4EAA-BBA5-A1689569CA71}" destId="{F8C2973A-40AC-47C9-B724-05D0CB041B11}" srcOrd="1" destOrd="2" presId="urn:microsoft.com/office/officeart/2005/8/layout/hProcess4"/>
    <dgm:cxn modelId="{F07CFE97-27DF-47EC-BCD6-6DEDEE642EFD}" type="presOf" srcId="{5924EE10-83ED-4322-9108-FF8EC8EC2BE5}" destId="{812988D8-B231-4ABD-97D6-3FB5BD646A76}" srcOrd="0" destOrd="0" presId="urn:microsoft.com/office/officeart/2005/8/layout/hProcess4"/>
    <dgm:cxn modelId="{B3CEFCA4-36F3-4E23-943B-6821CBC0D5A6}" type="presOf" srcId="{795EB476-5F1F-41E1-95B1-1BD65F030820}" destId="{AABDC4B0-97D8-48E1-9247-D9B6DA1FB593}" srcOrd="0" destOrd="0" presId="urn:microsoft.com/office/officeart/2005/8/layout/hProcess4"/>
    <dgm:cxn modelId="{0B3BBBAA-3280-4AA2-A38F-CF531180CAB9}" type="presOf" srcId="{0BD676AC-FAA6-45DC-8EB2-EDC164A063E0}" destId="{11D4F9E1-C6D4-4947-BB4E-98FEDAAF1B55}" srcOrd="0" destOrd="0" presId="urn:microsoft.com/office/officeart/2005/8/layout/hProcess4"/>
    <dgm:cxn modelId="{7E22D1B3-2344-44C5-95B9-044DE4526451}" srcId="{31336085-E5ED-4702-8F17-4E3134A8A956}" destId="{A1B97623-286E-4FA1-83BE-913BC43CAD96}" srcOrd="0" destOrd="0" parTransId="{13D03609-BDD4-445A-B797-CDC0063820F0}" sibTransId="{F3C552F1-7724-4538-8709-CE15FD7A3A66}"/>
    <dgm:cxn modelId="{C0CC94BB-47E7-4838-A392-0EB0A212B96B}" type="presOf" srcId="{BC15AD60-01C9-4EAA-BBA5-A1689569CA71}" destId="{9EDA4506-FEEB-4084-AE9A-48ACFF49CC08}" srcOrd="0" destOrd="2" presId="urn:microsoft.com/office/officeart/2005/8/layout/hProcess4"/>
    <dgm:cxn modelId="{03A7A0C1-1B11-4035-811E-6ABA2696E7EE}" srcId="{31336085-E5ED-4702-8F17-4E3134A8A956}" destId="{3A070FCE-12D3-4C63-8D7E-D7750E9E3423}" srcOrd="1" destOrd="0" parTransId="{948AD7E7-3ABD-4485-8DF4-624E98325994}" sibTransId="{813BABCD-375B-48A3-884D-B94BC61329C0}"/>
    <dgm:cxn modelId="{04E5D5C9-C6AE-4003-A725-AB70944D37D0}" type="presOf" srcId="{31336085-E5ED-4702-8F17-4E3134A8A956}" destId="{5C3CDAE6-16A8-491D-AC13-65DE606E40D3}" srcOrd="0" destOrd="0" presId="urn:microsoft.com/office/officeart/2005/8/layout/hProcess4"/>
    <dgm:cxn modelId="{529968D7-99B8-4335-A055-59BDEE68B492}" srcId="{6F5CC667-F9C8-48FE-BFF6-941610DFE32C}" destId="{EB013FE9-2C3E-44CC-91E3-840802364DCC}" srcOrd="0" destOrd="0" parTransId="{4859B990-92D6-4A75-A6FB-68E193B8247B}" sibTransId="{0BD676AC-FAA6-45DC-8EB2-EDC164A063E0}"/>
    <dgm:cxn modelId="{64E0CDD9-5C38-4259-A91B-EF08AB47D8A3}" type="presOf" srcId="{D0CDF7A5-41C4-483C-A4D1-5D6BF2064ACD}" destId="{9EDA4506-FEEB-4084-AE9A-48ACFF49CC08}" srcOrd="0" destOrd="1" presId="urn:microsoft.com/office/officeart/2005/8/layout/hProcess4"/>
    <dgm:cxn modelId="{05A0F7DD-BC88-460B-82A3-03015E175263}" srcId="{6F5CC667-F9C8-48FE-BFF6-941610DFE32C}" destId="{31336085-E5ED-4702-8F17-4E3134A8A956}" srcOrd="1" destOrd="0" parTransId="{98918583-ACD3-459E-8192-08486AD9FFCA}" sibTransId="{795EB476-5F1F-41E1-95B1-1BD65F030820}"/>
    <dgm:cxn modelId="{094530E5-2B8C-4679-A569-F6E8CD63CB0A}" type="presOf" srcId="{3A070FCE-12D3-4C63-8D7E-D7750E9E3423}" destId="{A0306E4C-F686-4184-80A8-BA9BB7C2AE94}" srcOrd="0" destOrd="1" presId="urn:microsoft.com/office/officeart/2005/8/layout/hProcess4"/>
    <dgm:cxn modelId="{377FF1EA-4088-4FC6-AB9D-0FCA9B7C1234}" type="presOf" srcId="{6035935F-7824-44E6-80A1-980CBAE58009}" destId="{9EDA4506-FEEB-4084-AE9A-48ACFF49CC08}" srcOrd="0" destOrd="0" presId="urn:microsoft.com/office/officeart/2005/8/layout/hProcess4"/>
    <dgm:cxn modelId="{A60643FB-0C8F-40F0-9A17-CFC7CE507167}" type="presOf" srcId="{A1B97623-286E-4FA1-83BE-913BC43CAD96}" destId="{1414E12E-CD9F-4B1E-9064-CD93DD0D2026}" srcOrd="1" destOrd="0" presId="urn:microsoft.com/office/officeart/2005/8/layout/hProcess4"/>
    <dgm:cxn modelId="{7912CA83-DBB2-4367-8E5C-26EB4FA6F547}" type="presParOf" srcId="{5B78F5C0-2496-4726-8B3F-2211AB5A7057}" destId="{422254FE-5D70-4089-A66E-246B90A1CD8D}" srcOrd="0" destOrd="0" presId="urn:microsoft.com/office/officeart/2005/8/layout/hProcess4"/>
    <dgm:cxn modelId="{84D5A57D-E2F1-42A4-B423-484C66B2F8F8}" type="presParOf" srcId="{5B78F5C0-2496-4726-8B3F-2211AB5A7057}" destId="{3E91AE0C-D815-4501-8F49-F5E084CC30BE}" srcOrd="1" destOrd="0" presId="urn:microsoft.com/office/officeart/2005/8/layout/hProcess4"/>
    <dgm:cxn modelId="{ED8F3A84-86C9-43DB-A792-378E10B8CF91}" type="presParOf" srcId="{5B78F5C0-2496-4726-8B3F-2211AB5A7057}" destId="{6571E995-0EF7-4E34-8CD5-F07CBB7EC792}" srcOrd="2" destOrd="0" presId="urn:microsoft.com/office/officeart/2005/8/layout/hProcess4"/>
    <dgm:cxn modelId="{676E3221-06C5-4B93-AD51-40611F723116}" type="presParOf" srcId="{6571E995-0EF7-4E34-8CD5-F07CBB7EC792}" destId="{E2D6B82A-B1E3-41D8-A28F-BE94CBFEDEE6}" srcOrd="0" destOrd="0" presId="urn:microsoft.com/office/officeart/2005/8/layout/hProcess4"/>
    <dgm:cxn modelId="{FB2FEB28-508A-43A7-8FCA-522D6724D1E8}" type="presParOf" srcId="{E2D6B82A-B1E3-41D8-A28F-BE94CBFEDEE6}" destId="{D2E6816D-8843-4E36-BF84-E2F108846976}" srcOrd="0" destOrd="0" presId="urn:microsoft.com/office/officeart/2005/8/layout/hProcess4"/>
    <dgm:cxn modelId="{6F74B443-8C5D-42B7-A7A7-EBEAF28FA5A4}" type="presParOf" srcId="{E2D6B82A-B1E3-41D8-A28F-BE94CBFEDEE6}" destId="{94D83E11-1567-4F0F-841D-CA2B41B06AF5}" srcOrd="1" destOrd="0" presId="urn:microsoft.com/office/officeart/2005/8/layout/hProcess4"/>
    <dgm:cxn modelId="{92753BF3-5C9C-43BF-8BDB-BFCBEBA45BD6}" type="presParOf" srcId="{E2D6B82A-B1E3-41D8-A28F-BE94CBFEDEE6}" destId="{058A2B12-B439-4296-A0EF-0D48FC9C521E}" srcOrd="2" destOrd="0" presId="urn:microsoft.com/office/officeart/2005/8/layout/hProcess4"/>
    <dgm:cxn modelId="{3EA3C59D-EECC-404F-9A8A-E2D960837588}" type="presParOf" srcId="{E2D6B82A-B1E3-41D8-A28F-BE94CBFEDEE6}" destId="{494A72C1-5867-4DB6-A7DA-CA76AB9B1E00}" srcOrd="3" destOrd="0" presId="urn:microsoft.com/office/officeart/2005/8/layout/hProcess4"/>
    <dgm:cxn modelId="{30D0D87A-0793-4447-8088-FEE7AD89B26C}" type="presParOf" srcId="{E2D6B82A-B1E3-41D8-A28F-BE94CBFEDEE6}" destId="{83C54206-C45F-4179-B690-30DD7D259AC4}" srcOrd="4" destOrd="0" presId="urn:microsoft.com/office/officeart/2005/8/layout/hProcess4"/>
    <dgm:cxn modelId="{22FCAF34-8729-44D3-A146-CBEA83875002}" type="presParOf" srcId="{6571E995-0EF7-4E34-8CD5-F07CBB7EC792}" destId="{11D4F9E1-C6D4-4947-BB4E-98FEDAAF1B55}" srcOrd="1" destOrd="0" presId="urn:microsoft.com/office/officeart/2005/8/layout/hProcess4"/>
    <dgm:cxn modelId="{BD78831C-FED6-4F05-8323-A75F591EEB99}" type="presParOf" srcId="{6571E995-0EF7-4E34-8CD5-F07CBB7EC792}" destId="{7DAF287E-04D9-473E-9727-F3F46EFC017F}" srcOrd="2" destOrd="0" presId="urn:microsoft.com/office/officeart/2005/8/layout/hProcess4"/>
    <dgm:cxn modelId="{19B66E47-AFB8-4D0F-A224-B57E7E7A26A3}" type="presParOf" srcId="{7DAF287E-04D9-473E-9727-F3F46EFC017F}" destId="{DDE9E277-F193-4314-A43E-4E3E5B1D2F17}" srcOrd="0" destOrd="0" presId="urn:microsoft.com/office/officeart/2005/8/layout/hProcess4"/>
    <dgm:cxn modelId="{F0B4E75C-2E1A-431B-97C3-A088943EDC73}" type="presParOf" srcId="{7DAF287E-04D9-473E-9727-F3F46EFC017F}" destId="{A0306E4C-F686-4184-80A8-BA9BB7C2AE94}" srcOrd="1" destOrd="0" presId="urn:microsoft.com/office/officeart/2005/8/layout/hProcess4"/>
    <dgm:cxn modelId="{050CB4E1-1146-471B-BD06-089CD260B32B}" type="presParOf" srcId="{7DAF287E-04D9-473E-9727-F3F46EFC017F}" destId="{1414E12E-CD9F-4B1E-9064-CD93DD0D2026}" srcOrd="2" destOrd="0" presId="urn:microsoft.com/office/officeart/2005/8/layout/hProcess4"/>
    <dgm:cxn modelId="{CE982D95-6F11-4A9F-83FF-3178372141B7}" type="presParOf" srcId="{7DAF287E-04D9-473E-9727-F3F46EFC017F}" destId="{5C3CDAE6-16A8-491D-AC13-65DE606E40D3}" srcOrd="3" destOrd="0" presId="urn:microsoft.com/office/officeart/2005/8/layout/hProcess4"/>
    <dgm:cxn modelId="{D2DE098D-8199-4640-9908-B0165E7328F4}" type="presParOf" srcId="{7DAF287E-04D9-473E-9727-F3F46EFC017F}" destId="{44744C95-915A-4BF7-ADE6-B962A49ADDB3}" srcOrd="4" destOrd="0" presId="urn:microsoft.com/office/officeart/2005/8/layout/hProcess4"/>
    <dgm:cxn modelId="{C56D3B72-2931-4480-AB24-2A0F61AC7357}" type="presParOf" srcId="{6571E995-0EF7-4E34-8CD5-F07CBB7EC792}" destId="{AABDC4B0-97D8-48E1-9247-D9B6DA1FB593}" srcOrd="3" destOrd="0" presId="urn:microsoft.com/office/officeart/2005/8/layout/hProcess4"/>
    <dgm:cxn modelId="{267C9B12-0B0D-4853-AF12-9F43CD7745C2}" type="presParOf" srcId="{6571E995-0EF7-4E34-8CD5-F07CBB7EC792}" destId="{6F0E6BFC-D57C-4EA7-A806-F1DF926D516B}" srcOrd="4" destOrd="0" presId="urn:microsoft.com/office/officeart/2005/8/layout/hProcess4"/>
    <dgm:cxn modelId="{558807AC-AC31-47D7-8157-1A2614EC2B4A}" type="presParOf" srcId="{6F0E6BFC-D57C-4EA7-A806-F1DF926D516B}" destId="{795400BC-94C2-4A4E-9EDC-DC47543A82A0}" srcOrd="0" destOrd="0" presId="urn:microsoft.com/office/officeart/2005/8/layout/hProcess4"/>
    <dgm:cxn modelId="{BE25020D-FA3E-494C-BEAE-521557462C8D}" type="presParOf" srcId="{6F0E6BFC-D57C-4EA7-A806-F1DF926D516B}" destId="{9EDA4506-FEEB-4084-AE9A-48ACFF49CC08}" srcOrd="1" destOrd="0" presId="urn:microsoft.com/office/officeart/2005/8/layout/hProcess4"/>
    <dgm:cxn modelId="{2947CD1A-0D3A-4E30-9970-015C825EE932}" type="presParOf" srcId="{6F0E6BFC-D57C-4EA7-A806-F1DF926D516B}" destId="{F8C2973A-40AC-47C9-B724-05D0CB041B11}" srcOrd="2" destOrd="0" presId="urn:microsoft.com/office/officeart/2005/8/layout/hProcess4"/>
    <dgm:cxn modelId="{62566C95-DEDC-4D59-AA6D-34A446EA017D}" type="presParOf" srcId="{6F0E6BFC-D57C-4EA7-A806-F1DF926D516B}" destId="{812988D8-B231-4ABD-97D6-3FB5BD646A76}" srcOrd="3" destOrd="0" presId="urn:microsoft.com/office/officeart/2005/8/layout/hProcess4"/>
    <dgm:cxn modelId="{DB531797-EB29-4E3A-80F3-062762BEF1BC}" type="presParOf" srcId="{6F0E6BFC-D57C-4EA7-A806-F1DF926D516B}" destId="{A9AD2A18-45C7-4A75-BF6D-BEDA2CA863B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CC667-F9C8-48FE-BFF6-941610DFE32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013FE9-2C3E-44CC-91E3-840802364DCC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CAO nr. 25 </a:t>
          </a:r>
          <a:b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(1975)</a:t>
          </a:r>
        </a:p>
      </dgm:t>
    </dgm:pt>
    <dgm:pt modelId="{4859B990-92D6-4A75-A6FB-68E193B8247B}" type="parTrans" cxnId="{529968D7-99B8-4335-A055-59BDEE68B492}">
      <dgm:prSet/>
      <dgm:spPr/>
      <dgm:t>
        <a:bodyPr/>
        <a:lstStyle/>
        <a:p>
          <a:endParaRPr lang="en-GB"/>
        </a:p>
      </dgm:t>
    </dgm:pt>
    <dgm:pt modelId="{0BD676AC-FAA6-45DC-8EB2-EDC164A063E0}" type="sibTrans" cxnId="{529968D7-99B8-4335-A055-59BDEE68B492}">
      <dgm:prSet/>
      <dgm:spPr/>
      <dgm:t>
        <a:bodyPr/>
        <a:lstStyle/>
        <a:p>
          <a:endParaRPr lang="en-GB"/>
        </a:p>
      </dgm:t>
    </dgm:pt>
    <dgm:pt modelId="{E4E7E7E9-5B41-40A9-A5C8-C2EC160CD0EF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mogen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1" dirty="0" err="1">
              <a:latin typeface="Verdana" panose="020B0604030504040204" pitchFamily="34" charset="0"/>
              <a:ea typeface="Verdana" panose="020B0604030504040204" pitchFamily="34" charset="0"/>
            </a:rPr>
            <a:t>niet</a:t>
          </a:r>
          <a:r>
            <a:rPr lang="en-GB" sz="15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1" dirty="0" err="1">
              <a:latin typeface="Verdana" panose="020B0604030504040204" pitchFamily="34" charset="0"/>
              <a:ea typeface="Verdana" panose="020B0604030504040204" pitchFamily="34" charset="0"/>
            </a:rPr>
            <a:t>discrimineren</a:t>
          </a:r>
          <a:endParaRPr lang="en-GB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F6A96AD-7A46-4546-A50C-09CBDF2B5F15}" type="parTrans" cxnId="{594CA96E-6470-4CF2-A4EC-432842708AA0}">
      <dgm:prSet/>
      <dgm:spPr/>
      <dgm:t>
        <a:bodyPr/>
        <a:lstStyle/>
        <a:p>
          <a:endParaRPr lang="en-GB"/>
        </a:p>
      </dgm:t>
    </dgm:pt>
    <dgm:pt modelId="{28939A07-65AE-4318-BF55-28DB26A78AA1}" type="sibTrans" cxnId="{594CA96E-6470-4CF2-A4EC-432842708AA0}">
      <dgm:prSet/>
      <dgm:spPr/>
      <dgm:t>
        <a:bodyPr/>
        <a:lstStyle/>
        <a:p>
          <a:endParaRPr lang="en-GB"/>
        </a:p>
      </dgm:t>
    </dgm:pt>
    <dgm:pt modelId="{31336085-E5ED-4702-8F17-4E3134A8A956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CAO nr. 25</a:t>
          </a:r>
          <a:r>
            <a:rPr lang="en-GB" sz="1500" b="0" i="1" dirty="0">
              <a:latin typeface="Verdana" panose="020B0604030504040204" pitchFamily="34" charset="0"/>
              <a:ea typeface="Verdana" panose="020B0604030504040204" pitchFamily="34" charset="0"/>
            </a:rPr>
            <a:t>bis </a:t>
          </a:r>
          <a:r>
            <a:rPr lang="en-GB" sz="1500" b="0" i="0" dirty="0">
              <a:latin typeface="Verdana" panose="020B0604030504040204" pitchFamily="34" charset="0"/>
              <a:ea typeface="Verdana" panose="020B0604030504040204" pitchFamily="34" charset="0"/>
            </a:rPr>
            <a:t>(2001)</a:t>
          </a:r>
          <a:endParaRPr lang="en-GB" sz="1500" b="0" i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918583-ACD3-459E-8192-08486AD9FFCA}" type="parTrans" cxnId="{05A0F7DD-BC88-460B-82A3-03015E175263}">
      <dgm:prSet/>
      <dgm:spPr/>
      <dgm:t>
        <a:bodyPr/>
        <a:lstStyle/>
        <a:p>
          <a:endParaRPr lang="en-GB"/>
        </a:p>
      </dgm:t>
    </dgm:pt>
    <dgm:pt modelId="{795EB476-5F1F-41E1-95B1-1BD65F030820}" type="sibTrans" cxnId="{05A0F7DD-BC88-460B-82A3-03015E175263}">
      <dgm:prSet/>
      <dgm:spPr/>
      <dgm:t>
        <a:bodyPr/>
        <a:lstStyle/>
        <a:p>
          <a:endParaRPr lang="en-GB"/>
        </a:p>
      </dgm:t>
    </dgm:pt>
    <dgm:pt modelId="{A1B97623-286E-4FA1-83BE-913BC43CAD96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1" dirty="0" err="1">
              <a:latin typeface="Verdana" panose="020B0604030504040204" pitchFamily="34" charset="0"/>
              <a:ea typeface="Verdana" panose="020B0604030504040204" pitchFamily="34" charset="0"/>
            </a:rPr>
            <a:t>Aanbevolen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om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te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1" dirty="0" err="1">
              <a:latin typeface="Verdana" panose="020B0604030504040204" pitchFamily="34" charset="0"/>
              <a:ea typeface="Verdana" panose="020B0604030504040204" pitchFamily="34" charset="0"/>
            </a:rPr>
            <a:t>analyseren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genderneutraliteit</a:t>
          </a:r>
          <a:endParaRPr lang="en-GB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3D03609-BDD4-445A-B797-CDC0063820F0}" type="parTrans" cxnId="{7E22D1B3-2344-44C5-95B9-044DE4526451}">
      <dgm:prSet/>
      <dgm:spPr/>
      <dgm:t>
        <a:bodyPr/>
        <a:lstStyle/>
        <a:p>
          <a:endParaRPr lang="en-GB"/>
        </a:p>
      </dgm:t>
    </dgm:pt>
    <dgm:pt modelId="{F3C552F1-7724-4538-8709-CE15FD7A3A66}" type="sibTrans" cxnId="{7E22D1B3-2344-44C5-95B9-044DE4526451}">
      <dgm:prSet/>
      <dgm:spPr/>
      <dgm:t>
        <a:bodyPr/>
        <a:lstStyle/>
        <a:p>
          <a:endParaRPr lang="en-GB"/>
        </a:p>
      </dgm:t>
    </dgm:pt>
    <dgm:pt modelId="{5924EE10-83ED-4322-9108-FF8EC8EC2BE5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CAO nr. 25</a:t>
          </a:r>
          <a:r>
            <a:rPr lang="en-GB" sz="1500" b="0" i="1" dirty="0">
              <a:latin typeface="Verdana" panose="020B0604030504040204" pitchFamily="34" charset="0"/>
              <a:ea typeface="Verdana" panose="020B0604030504040204" pitchFamily="34" charset="0"/>
            </a:rPr>
            <a:t>ter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 (2008)</a:t>
          </a:r>
        </a:p>
      </dgm:t>
    </dgm:pt>
    <dgm:pt modelId="{74B511E2-FFA6-4D97-8FA0-1507937EAC5B}" type="parTrans" cxnId="{045E107E-034C-46BA-8DAD-FB974C3DEA3F}">
      <dgm:prSet/>
      <dgm:spPr/>
      <dgm:t>
        <a:bodyPr/>
        <a:lstStyle/>
        <a:p>
          <a:endParaRPr lang="en-GB"/>
        </a:p>
      </dgm:t>
    </dgm:pt>
    <dgm:pt modelId="{C4EC6404-B646-446B-8AB6-28A608CB152B}" type="sibTrans" cxnId="{045E107E-034C-46BA-8DAD-FB974C3DEA3F}">
      <dgm:prSet/>
      <dgm:spPr/>
      <dgm:t>
        <a:bodyPr/>
        <a:lstStyle/>
        <a:p>
          <a:endParaRPr lang="en-GB"/>
        </a:p>
      </dgm:t>
    </dgm:pt>
    <dgm:pt modelId="{6035935F-7824-44E6-80A1-980CBAE58009}">
      <dgm:prSet phldrT="[Text]" custT="1"/>
      <dgm:spPr/>
      <dgm:t>
        <a:bodyPr/>
        <a:lstStyle/>
        <a:p>
          <a:r>
            <a:rPr lang="en-GB" sz="15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1" dirty="0" err="1">
              <a:latin typeface="Verdana" panose="020B0604030504040204" pitchFamily="34" charset="0"/>
              <a:ea typeface="Verdana" panose="020B0604030504040204" pitchFamily="34" charset="0"/>
            </a:rPr>
            <a:t>Verplicht</a:t>
          </a:r>
          <a:r>
            <a:rPr lang="en-GB" sz="15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om </a:t>
          </a:r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te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1" dirty="0" err="1">
              <a:latin typeface="Verdana" panose="020B0604030504040204" pitchFamily="34" charset="0"/>
              <a:ea typeface="Verdana" panose="020B0604030504040204" pitchFamily="34" charset="0"/>
            </a:rPr>
            <a:t>analyseren</a:t>
          </a:r>
          <a:r>
            <a:rPr lang="en-GB" sz="15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op </a:t>
          </a:r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genderneutraliteit</a:t>
          </a:r>
          <a:endParaRPr lang="en-GB" sz="15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DCBBF57-EA27-4371-A952-20F0863365FA}" type="parTrans" cxnId="{6279542F-23C7-43EB-A00C-22A5A2B09191}">
      <dgm:prSet/>
      <dgm:spPr/>
      <dgm:t>
        <a:bodyPr/>
        <a:lstStyle/>
        <a:p>
          <a:endParaRPr lang="en-GB"/>
        </a:p>
      </dgm:t>
    </dgm:pt>
    <dgm:pt modelId="{CC302F8F-D4CC-4D8A-AF0F-C9267A62B65E}" type="sibTrans" cxnId="{6279542F-23C7-43EB-A00C-22A5A2B09191}">
      <dgm:prSet/>
      <dgm:spPr/>
      <dgm:t>
        <a:bodyPr/>
        <a:lstStyle/>
        <a:p>
          <a:endParaRPr lang="en-GB"/>
        </a:p>
      </dgm:t>
    </dgm:pt>
    <dgm:pt modelId="{4A80D562-550A-49DA-9748-28A5E7B2629F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7BB1B6D-2054-4401-8AB6-075B0F34062C}" type="parTrans" cxnId="{278BF936-A6FC-431F-989E-D703ECE9C802}">
      <dgm:prSet/>
      <dgm:spPr/>
      <dgm:t>
        <a:bodyPr/>
        <a:lstStyle/>
        <a:p>
          <a:endParaRPr lang="en-GB"/>
        </a:p>
      </dgm:t>
    </dgm:pt>
    <dgm:pt modelId="{BCAD0C61-3503-48D8-87D0-8CD5E9B26F2C}" type="sibTrans" cxnId="{278BF936-A6FC-431F-989E-D703ECE9C802}">
      <dgm:prSet/>
      <dgm:spPr/>
      <dgm:t>
        <a:bodyPr/>
        <a:lstStyle/>
        <a:p>
          <a:endParaRPr lang="en-GB"/>
        </a:p>
      </dgm:t>
    </dgm:pt>
    <dgm:pt modelId="{CC3060C3-02EE-41D7-A966-32046F83B73C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endParaRPr lang="en-GB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DA0C105-DF73-4E4C-88C1-C6BD9FF74B47}" type="parTrans" cxnId="{4C045503-3E08-4B16-9A30-D72FBDB335E2}">
      <dgm:prSet/>
      <dgm:spPr/>
      <dgm:t>
        <a:bodyPr/>
        <a:lstStyle/>
        <a:p>
          <a:endParaRPr lang="en-GB"/>
        </a:p>
      </dgm:t>
    </dgm:pt>
    <dgm:pt modelId="{B1F3EC9C-1A14-49A4-ABC8-994A8BD7BD97}" type="sibTrans" cxnId="{4C045503-3E08-4B16-9A30-D72FBDB335E2}">
      <dgm:prSet/>
      <dgm:spPr/>
      <dgm:t>
        <a:bodyPr/>
        <a:lstStyle/>
        <a:p>
          <a:endParaRPr lang="en-GB"/>
        </a:p>
      </dgm:t>
    </dgm:pt>
    <dgm:pt modelId="{DB86D1C4-72AD-42BC-BDD8-05E45443143E}">
      <dgm:prSet phldrT="[Text]" custT="1"/>
      <dgm:spPr/>
      <dgm:t>
        <a:bodyPr/>
        <a:lstStyle/>
        <a:p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8B250D8-C2CF-4518-AA84-7A8F7BC6A189}" type="parTrans" cxnId="{B82793E6-5939-4743-8411-5D4695B4ECEE}">
      <dgm:prSet/>
      <dgm:spPr/>
      <dgm:t>
        <a:bodyPr/>
        <a:lstStyle/>
        <a:p>
          <a:endParaRPr lang="en-GB"/>
        </a:p>
      </dgm:t>
    </dgm:pt>
    <dgm:pt modelId="{1CC84730-B9EC-4902-BD6C-037B2AAFEB08}" type="sibTrans" cxnId="{B82793E6-5939-4743-8411-5D4695B4ECEE}">
      <dgm:prSet/>
      <dgm:spPr/>
      <dgm:t>
        <a:bodyPr/>
        <a:lstStyle/>
        <a:p>
          <a:endParaRPr lang="en-GB"/>
        </a:p>
      </dgm:t>
    </dgm:pt>
    <dgm:pt modelId="{E5EBF018-C39F-4287-B0BC-83915269706E}">
      <dgm:prSet phldrT="[Text]" custT="1"/>
      <dgm:spPr/>
      <dgm:t>
        <a:bodyPr/>
        <a:lstStyle/>
        <a:p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DCB0345-3D50-4657-B3BD-CF88D21EE128}" type="parTrans" cxnId="{5791C3A3-B6BE-4AB9-A1B0-F6EFE8B1EDBD}">
      <dgm:prSet/>
      <dgm:spPr/>
      <dgm:t>
        <a:bodyPr/>
        <a:lstStyle/>
        <a:p>
          <a:endParaRPr lang="en-GB"/>
        </a:p>
      </dgm:t>
    </dgm:pt>
    <dgm:pt modelId="{7E950F26-C9FD-433C-A049-6D7E76965801}" type="sibTrans" cxnId="{5791C3A3-B6BE-4AB9-A1B0-F6EFE8B1EDBD}">
      <dgm:prSet/>
      <dgm:spPr/>
      <dgm:t>
        <a:bodyPr/>
        <a:lstStyle/>
        <a:p>
          <a:endParaRPr lang="en-GB"/>
        </a:p>
      </dgm:t>
    </dgm:pt>
    <dgm:pt modelId="{EBB20487-5D04-4006-A227-0C4E5A347E5B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endParaRPr lang="en-GB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1BE8F7C-7170-44F0-A598-CA56416DB76B}" type="parTrans" cxnId="{8553D139-9CE0-4639-BD6C-493006A5C1F3}">
      <dgm:prSet/>
      <dgm:spPr/>
      <dgm:t>
        <a:bodyPr/>
        <a:lstStyle/>
        <a:p>
          <a:endParaRPr lang="en-GB"/>
        </a:p>
      </dgm:t>
    </dgm:pt>
    <dgm:pt modelId="{AD967AA2-9422-4819-B395-03825C6E19F8}" type="sibTrans" cxnId="{8553D139-9CE0-4639-BD6C-493006A5C1F3}">
      <dgm:prSet/>
      <dgm:spPr/>
      <dgm:t>
        <a:bodyPr/>
        <a:lstStyle/>
        <a:p>
          <a:endParaRPr lang="en-GB"/>
        </a:p>
      </dgm:t>
    </dgm:pt>
    <dgm:pt modelId="{5B78F5C0-2496-4726-8B3F-2211AB5A7057}" type="pres">
      <dgm:prSet presAssocID="{6F5CC667-F9C8-48FE-BFF6-941610DFE32C}" presName="Name0" presStyleCnt="0">
        <dgm:presLayoutVars>
          <dgm:dir/>
          <dgm:animLvl val="lvl"/>
          <dgm:resizeHandles val="exact"/>
        </dgm:presLayoutVars>
      </dgm:prSet>
      <dgm:spPr/>
    </dgm:pt>
    <dgm:pt modelId="{422254FE-5D70-4089-A66E-246B90A1CD8D}" type="pres">
      <dgm:prSet presAssocID="{6F5CC667-F9C8-48FE-BFF6-941610DFE32C}" presName="tSp" presStyleCnt="0"/>
      <dgm:spPr/>
    </dgm:pt>
    <dgm:pt modelId="{3E91AE0C-D815-4501-8F49-F5E084CC30BE}" type="pres">
      <dgm:prSet presAssocID="{6F5CC667-F9C8-48FE-BFF6-941610DFE32C}" presName="bSp" presStyleCnt="0"/>
      <dgm:spPr/>
    </dgm:pt>
    <dgm:pt modelId="{6571E995-0EF7-4E34-8CD5-F07CBB7EC792}" type="pres">
      <dgm:prSet presAssocID="{6F5CC667-F9C8-48FE-BFF6-941610DFE32C}" presName="process" presStyleCnt="0"/>
      <dgm:spPr/>
    </dgm:pt>
    <dgm:pt modelId="{E2D6B82A-B1E3-41D8-A28F-BE94CBFEDEE6}" type="pres">
      <dgm:prSet presAssocID="{EB013FE9-2C3E-44CC-91E3-840802364DCC}" presName="composite1" presStyleCnt="0"/>
      <dgm:spPr/>
    </dgm:pt>
    <dgm:pt modelId="{D2E6816D-8843-4E36-BF84-E2F108846976}" type="pres">
      <dgm:prSet presAssocID="{EB013FE9-2C3E-44CC-91E3-840802364DCC}" presName="dummyNode1" presStyleLbl="node1" presStyleIdx="0" presStyleCnt="3"/>
      <dgm:spPr/>
    </dgm:pt>
    <dgm:pt modelId="{94D83E11-1567-4F0F-841D-CA2B41B06AF5}" type="pres">
      <dgm:prSet presAssocID="{EB013FE9-2C3E-44CC-91E3-840802364DCC}" presName="childNode1" presStyleLbl="bgAcc1" presStyleIdx="0" presStyleCnt="3">
        <dgm:presLayoutVars>
          <dgm:bulletEnabled val="1"/>
        </dgm:presLayoutVars>
      </dgm:prSet>
      <dgm:spPr/>
    </dgm:pt>
    <dgm:pt modelId="{058A2B12-B439-4296-A0EF-0D48FC9C521E}" type="pres">
      <dgm:prSet presAssocID="{EB013FE9-2C3E-44CC-91E3-840802364DCC}" presName="childNode1tx" presStyleLbl="bgAcc1" presStyleIdx="0" presStyleCnt="3">
        <dgm:presLayoutVars>
          <dgm:bulletEnabled val="1"/>
        </dgm:presLayoutVars>
      </dgm:prSet>
      <dgm:spPr/>
    </dgm:pt>
    <dgm:pt modelId="{494A72C1-5867-4DB6-A7DA-CA76AB9B1E00}" type="pres">
      <dgm:prSet presAssocID="{EB013FE9-2C3E-44CC-91E3-840802364DC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83C54206-C45F-4179-B690-30DD7D259AC4}" type="pres">
      <dgm:prSet presAssocID="{EB013FE9-2C3E-44CC-91E3-840802364DCC}" presName="connSite1" presStyleCnt="0"/>
      <dgm:spPr/>
    </dgm:pt>
    <dgm:pt modelId="{11D4F9E1-C6D4-4947-BB4E-98FEDAAF1B55}" type="pres">
      <dgm:prSet presAssocID="{0BD676AC-FAA6-45DC-8EB2-EDC164A063E0}" presName="Name9" presStyleLbl="sibTrans2D1" presStyleIdx="0" presStyleCnt="2"/>
      <dgm:spPr/>
    </dgm:pt>
    <dgm:pt modelId="{7DAF287E-04D9-473E-9727-F3F46EFC017F}" type="pres">
      <dgm:prSet presAssocID="{31336085-E5ED-4702-8F17-4E3134A8A956}" presName="composite2" presStyleCnt="0"/>
      <dgm:spPr/>
    </dgm:pt>
    <dgm:pt modelId="{DDE9E277-F193-4314-A43E-4E3E5B1D2F17}" type="pres">
      <dgm:prSet presAssocID="{31336085-E5ED-4702-8F17-4E3134A8A956}" presName="dummyNode2" presStyleLbl="node1" presStyleIdx="0" presStyleCnt="3"/>
      <dgm:spPr/>
    </dgm:pt>
    <dgm:pt modelId="{A0306E4C-F686-4184-80A8-BA9BB7C2AE94}" type="pres">
      <dgm:prSet presAssocID="{31336085-E5ED-4702-8F17-4E3134A8A956}" presName="childNode2" presStyleLbl="bgAcc1" presStyleIdx="1" presStyleCnt="3">
        <dgm:presLayoutVars>
          <dgm:bulletEnabled val="1"/>
        </dgm:presLayoutVars>
      </dgm:prSet>
      <dgm:spPr/>
    </dgm:pt>
    <dgm:pt modelId="{1414E12E-CD9F-4B1E-9064-CD93DD0D2026}" type="pres">
      <dgm:prSet presAssocID="{31336085-E5ED-4702-8F17-4E3134A8A956}" presName="childNode2tx" presStyleLbl="bgAcc1" presStyleIdx="1" presStyleCnt="3">
        <dgm:presLayoutVars>
          <dgm:bulletEnabled val="1"/>
        </dgm:presLayoutVars>
      </dgm:prSet>
      <dgm:spPr/>
    </dgm:pt>
    <dgm:pt modelId="{5C3CDAE6-16A8-491D-AC13-65DE606E40D3}" type="pres">
      <dgm:prSet presAssocID="{31336085-E5ED-4702-8F17-4E3134A8A956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44744C95-915A-4BF7-ADE6-B962A49ADDB3}" type="pres">
      <dgm:prSet presAssocID="{31336085-E5ED-4702-8F17-4E3134A8A956}" presName="connSite2" presStyleCnt="0"/>
      <dgm:spPr/>
    </dgm:pt>
    <dgm:pt modelId="{AABDC4B0-97D8-48E1-9247-D9B6DA1FB593}" type="pres">
      <dgm:prSet presAssocID="{795EB476-5F1F-41E1-95B1-1BD65F030820}" presName="Name18" presStyleLbl="sibTrans2D1" presStyleIdx="1" presStyleCnt="2"/>
      <dgm:spPr/>
    </dgm:pt>
    <dgm:pt modelId="{6F0E6BFC-D57C-4EA7-A806-F1DF926D516B}" type="pres">
      <dgm:prSet presAssocID="{5924EE10-83ED-4322-9108-FF8EC8EC2BE5}" presName="composite1" presStyleCnt="0"/>
      <dgm:spPr/>
    </dgm:pt>
    <dgm:pt modelId="{795400BC-94C2-4A4E-9EDC-DC47543A82A0}" type="pres">
      <dgm:prSet presAssocID="{5924EE10-83ED-4322-9108-FF8EC8EC2BE5}" presName="dummyNode1" presStyleLbl="node1" presStyleIdx="1" presStyleCnt="3"/>
      <dgm:spPr/>
    </dgm:pt>
    <dgm:pt modelId="{9EDA4506-FEEB-4084-AE9A-48ACFF49CC08}" type="pres">
      <dgm:prSet presAssocID="{5924EE10-83ED-4322-9108-FF8EC8EC2BE5}" presName="childNode1" presStyleLbl="bgAcc1" presStyleIdx="2" presStyleCnt="3">
        <dgm:presLayoutVars>
          <dgm:bulletEnabled val="1"/>
        </dgm:presLayoutVars>
      </dgm:prSet>
      <dgm:spPr/>
    </dgm:pt>
    <dgm:pt modelId="{F8C2973A-40AC-47C9-B724-05D0CB041B11}" type="pres">
      <dgm:prSet presAssocID="{5924EE10-83ED-4322-9108-FF8EC8EC2BE5}" presName="childNode1tx" presStyleLbl="bgAcc1" presStyleIdx="2" presStyleCnt="3">
        <dgm:presLayoutVars>
          <dgm:bulletEnabled val="1"/>
        </dgm:presLayoutVars>
      </dgm:prSet>
      <dgm:spPr/>
    </dgm:pt>
    <dgm:pt modelId="{812988D8-B231-4ABD-97D6-3FB5BD646A76}" type="pres">
      <dgm:prSet presAssocID="{5924EE10-83ED-4322-9108-FF8EC8EC2BE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A9AD2A18-45C7-4A75-BF6D-BEDA2CA863BB}" type="pres">
      <dgm:prSet presAssocID="{5924EE10-83ED-4322-9108-FF8EC8EC2BE5}" presName="connSite1" presStyleCnt="0"/>
      <dgm:spPr/>
    </dgm:pt>
  </dgm:ptLst>
  <dgm:cxnLst>
    <dgm:cxn modelId="{C3013A03-F23A-410A-836D-74C4098478FD}" type="presOf" srcId="{E4E7E7E9-5B41-40A9-A5C8-C2EC160CD0EF}" destId="{94D83E11-1567-4F0F-841D-CA2B41B06AF5}" srcOrd="0" destOrd="2" presId="urn:microsoft.com/office/officeart/2005/8/layout/hProcess4"/>
    <dgm:cxn modelId="{4C045503-3E08-4B16-9A30-D72FBDB335E2}" srcId="{EB013FE9-2C3E-44CC-91E3-840802364DCC}" destId="{CC3060C3-02EE-41D7-A966-32046F83B73C}" srcOrd="0" destOrd="0" parTransId="{BDA0C105-DF73-4E4C-88C1-C6BD9FF74B47}" sibTransId="{B1F3EC9C-1A14-49A4-ABC8-994A8BD7BD97}"/>
    <dgm:cxn modelId="{7AF59B1A-7DE6-4163-B322-19FEFEDFE3D0}" type="presOf" srcId="{DB86D1C4-72AD-42BC-BDD8-05E45443143E}" destId="{9EDA4506-FEEB-4084-AE9A-48ACFF49CC08}" srcOrd="0" destOrd="0" presId="urn:microsoft.com/office/officeart/2005/8/layout/hProcess4"/>
    <dgm:cxn modelId="{CEFDFE1B-1BD8-461B-BDB6-351D9E7D39BD}" type="presOf" srcId="{CC3060C3-02EE-41D7-A966-32046F83B73C}" destId="{058A2B12-B439-4296-A0EF-0D48FC9C521E}" srcOrd="1" destOrd="0" presId="urn:microsoft.com/office/officeart/2005/8/layout/hProcess4"/>
    <dgm:cxn modelId="{6CB5941D-4BBA-4886-8122-9E1E7A5935AB}" type="presOf" srcId="{A1B97623-286E-4FA1-83BE-913BC43CAD96}" destId="{A0306E4C-F686-4184-80A8-BA9BB7C2AE94}" srcOrd="0" destOrd="0" presId="urn:microsoft.com/office/officeart/2005/8/layout/hProcess4"/>
    <dgm:cxn modelId="{6279542F-23C7-43EB-A00C-22A5A2B09191}" srcId="{5924EE10-83ED-4322-9108-FF8EC8EC2BE5}" destId="{6035935F-7824-44E6-80A1-980CBAE58009}" srcOrd="2" destOrd="0" parTransId="{6DCBBF57-EA27-4371-A952-20F0863365FA}" sibTransId="{CC302F8F-D4CC-4D8A-AF0F-C9267A62B65E}"/>
    <dgm:cxn modelId="{278BF936-A6FC-431F-989E-D703ECE9C802}" srcId="{31336085-E5ED-4702-8F17-4E3134A8A956}" destId="{4A80D562-550A-49DA-9748-28A5E7B2629F}" srcOrd="1" destOrd="0" parTransId="{37BB1B6D-2054-4401-8AB6-075B0F34062C}" sibTransId="{BCAD0C61-3503-48D8-87D0-8CD5E9B26F2C}"/>
    <dgm:cxn modelId="{98BD5637-D8E0-4561-830B-42E94BE3F1EA}" type="presOf" srcId="{E4E7E7E9-5B41-40A9-A5C8-C2EC160CD0EF}" destId="{058A2B12-B439-4296-A0EF-0D48FC9C521E}" srcOrd="1" destOrd="2" presId="urn:microsoft.com/office/officeart/2005/8/layout/hProcess4"/>
    <dgm:cxn modelId="{8553D139-9CE0-4639-BD6C-493006A5C1F3}" srcId="{EB013FE9-2C3E-44CC-91E3-840802364DCC}" destId="{EBB20487-5D04-4006-A227-0C4E5A347E5B}" srcOrd="1" destOrd="0" parTransId="{51BE8F7C-7170-44F0-A598-CA56416DB76B}" sibTransId="{AD967AA2-9422-4819-B395-03825C6E19F8}"/>
    <dgm:cxn modelId="{90BD655F-947D-4CAA-8A46-1302D0EC2208}" type="presOf" srcId="{E5EBF018-C39F-4287-B0BC-83915269706E}" destId="{9EDA4506-FEEB-4084-AE9A-48ACFF49CC08}" srcOrd="0" destOrd="1" presId="urn:microsoft.com/office/officeart/2005/8/layout/hProcess4"/>
    <dgm:cxn modelId="{BCF0545F-CA26-4B81-98CF-71B512E9711A}" type="presOf" srcId="{EBB20487-5D04-4006-A227-0C4E5A347E5B}" destId="{058A2B12-B439-4296-A0EF-0D48FC9C521E}" srcOrd="1" destOrd="1" presId="urn:microsoft.com/office/officeart/2005/8/layout/hProcess4"/>
    <dgm:cxn modelId="{DA1E214C-791D-4F33-8B59-4B24B89F5785}" type="presOf" srcId="{EB013FE9-2C3E-44CC-91E3-840802364DCC}" destId="{494A72C1-5867-4DB6-A7DA-CA76AB9B1E00}" srcOrd="0" destOrd="0" presId="urn:microsoft.com/office/officeart/2005/8/layout/hProcess4"/>
    <dgm:cxn modelId="{594CA96E-6470-4CF2-A4EC-432842708AA0}" srcId="{EB013FE9-2C3E-44CC-91E3-840802364DCC}" destId="{E4E7E7E9-5B41-40A9-A5C8-C2EC160CD0EF}" srcOrd="2" destOrd="0" parTransId="{FF6A96AD-7A46-4546-A50C-09CBDF2B5F15}" sibTransId="{28939A07-65AE-4318-BF55-28DB26A78AA1}"/>
    <dgm:cxn modelId="{2ECBAD4E-B4D7-47CC-9F87-B02A4422173F}" type="presOf" srcId="{DB86D1C4-72AD-42BC-BDD8-05E45443143E}" destId="{F8C2973A-40AC-47C9-B724-05D0CB041B11}" srcOrd="1" destOrd="0" presId="urn:microsoft.com/office/officeart/2005/8/layout/hProcess4"/>
    <dgm:cxn modelId="{5EF50254-ECC4-460E-B301-E76EAC2AFB33}" type="presOf" srcId="{E5EBF018-C39F-4287-B0BC-83915269706E}" destId="{F8C2973A-40AC-47C9-B724-05D0CB041B11}" srcOrd="1" destOrd="1" presId="urn:microsoft.com/office/officeart/2005/8/layout/hProcess4"/>
    <dgm:cxn modelId="{17731856-161C-4626-A9F6-85F246A7FCDD}" type="presOf" srcId="{6F5CC667-F9C8-48FE-BFF6-941610DFE32C}" destId="{5B78F5C0-2496-4726-8B3F-2211AB5A7057}" srcOrd="0" destOrd="0" presId="urn:microsoft.com/office/officeart/2005/8/layout/hProcess4"/>
    <dgm:cxn modelId="{AC23AF78-0C47-41C1-9FBA-19872E83A184}" type="presOf" srcId="{6035935F-7824-44E6-80A1-980CBAE58009}" destId="{F8C2973A-40AC-47C9-B724-05D0CB041B11}" srcOrd="1" destOrd="2" presId="urn:microsoft.com/office/officeart/2005/8/layout/hProcess4"/>
    <dgm:cxn modelId="{A62ACD7B-F73F-4201-A705-FF216071CC19}" type="presOf" srcId="{4A80D562-550A-49DA-9748-28A5E7B2629F}" destId="{1414E12E-CD9F-4B1E-9064-CD93DD0D2026}" srcOrd="1" destOrd="1" presId="urn:microsoft.com/office/officeart/2005/8/layout/hProcess4"/>
    <dgm:cxn modelId="{045E107E-034C-46BA-8DAD-FB974C3DEA3F}" srcId="{6F5CC667-F9C8-48FE-BFF6-941610DFE32C}" destId="{5924EE10-83ED-4322-9108-FF8EC8EC2BE5}" srcOrd="2" destOrd="0" parTransId="{74B511E2-FFA6-4D97-8FA0-1507937EAC5B}" sibTransId="{C4EC6404-B646-446B-8AB6-28A608CB152B}"/>
    <dgm:cxn modelId="{C3C67484-5C81-4CC7-B9D4-6A7ACC7A80EE}" type="presOf" srcId="{CC3060C3-02EE-41D7-A966-32046F83B73C}" destId="{94D83E11-1567-4F0F-841D-CA2B41B06AF5}" srcOrd="0" destOrd="0" presId="urn:microsoft.com/office/officeart/2005/8/layout/hProcess4"/>
    <dgm:cxn modelId="{29D88E91-D3F1-4EE0-88B7-7D545AEC173B}" type="presOf" srcId="{4A80D562-550A-49DA-9748-28A5E7B2629F}" destId="{A0306E4C-F686-4184-80A8-BA9BB7C2AE94}" srcOrd="0" destOrd="1" presId="urn:microsoft.com/office/officeart/2005/8/layout/hProcess4"/>
    <dgm:cxn modelId="{F07CFE97-27DF-47EC-BCD6-6DEDEE642EFD}" type="presOf" srcId="{5924EE10-83ED-4322-9108-FF8EC8EC2BE5}" destId="{812988D8-B231-4ABD-97D6-3FB5BD646A76}" srcOrd="0" destOrd="0" presId="urn:microsoft.com/office/officeart/2005/8/layout/hProcess4"/>
    <dgm:cxn modelId="{5791C3A3-B6BE-4AB9-A1B0-F6EFE8B1EDBD}" srcId="{5924EE10-83ED-4322-9108-FF8EC8EC2BE5}" destId="{E5EBF018-C39F-4287-B0BC-83915269706E}" srcOrd="1" destOrd="0" parTransId="{FDCB0345-3D50-4657-B3BD-CF88D21EE128}" sibTransId="{7E950F26-C9FD-433C-A049-6D7E76965801}"/>
    <dgm:cxn modelId="{B3CEFCA4-36F3-4E23-943B-6821CBC0D5A6}" type="presOf" srcId="{795EB476-5F1F-41E1-95B1-1BD65F030820}" destId="{AABDC4B0-97D8-48E1-9247-D9B6DA1FB593}" srcOrd="0" destOrd="0" presId="urn:microsoft.com/office/officeart/2005/8/layout/hProcess4"/>
    <dgm:cxn modelId="{0B3BBBAA-3280-4AA2-A38F-CF531180CAB9}" type="presOf" srcId="{0BD676AC-FAA6-45DC-8EB2-EDC164A063E0}" destId="{11D4F9E1-C6D4-4947-BB4E-98FEDAAF1B55}" srcOrd="0" destOrd="0" presId="urn:microsoft.com/office/officeart/2005/8/layout/hProcess4"/>
    <dgm:cxn modelId="{7E22D1B3-2344-44C5-95B9-044DE4526451}" srcId="{31336085-E5ED-4702-8F17-4E3134A8A956}" destId="{A1B97623-286E-4FA1-83BE-913BC43CAD96}" srcOrd="0" destOrd="0" parTransId="{13D03609-BDD4-445A-B797-CDC0063820F0}" sibTransId="{F3C552F1-7724-4538-8709-CE15FD7A3A66}"/>
    <dgm:cxn modelId="{04E5D5C9-C6AE-4003-A725-AB70944D37D0}" type="presOf" srcId="{31336085-E5ED-4702-8F17-4E3134A8A956}" destId="{5C3CDAE6-16A8-491D-AC13-65DE606E40D3}" srcOrd="0" destOrd="0" presId="urn:microsoft.com/office/officeart/2005/8/layout/hProcess4"/>
    <dgm:cxn modelId="{102DDBD4-2DEF-4CF6-B9CC-94F3B8A64CAE}" type="presOf" srcId="{EBB20487-5D04-4006-A227-0C4E5A347E5B}" destId="{94D83E11-1567-4F0F-841D-CA2B41B06AF5}" srcOrd="0" destOrd="1" presId="urn:microsoft.com/office/officeart/2005/8/layout/hProcess4"/>
    <dgm:cxn modelId="{529968D7-99B8-4335-A055-59BDEE68B492}" srcId="{6F5CC667-F9C8-48FE-BFF6-941610DFE32C}" destId="{EB013FE9-2C3E-44CC-91E3-840802364DCC}" srcOrd="0" destOrd="0" parTransId="{4859B990-92D6-4A75-A6FB-68E193B8247B}" sibTransId="{0BD676AC-FAA6-45DC-8EB2-EDC164A063E0}"/>
    <dgm:cxn modelId="{05A0F7DD-BC88-460B-82A3-03015E175263}" srcId="{6F5CC667-F9C8-48FE-BFF6-941610DFE32C}" destId="{31336085-E5ED-4702-8F17-4E3134A8A956}" srcOrd="1" destOrd="0" parTransId="{98918583-ACD3-459E-8192-08486AD9FFCA}" sibTransId="{795EB476-5F1F-41E1-95B1-1BD65F030820}"/>
    <dgm:cxn modelId="{B82793E6-5939-4743-8411-5D4695B4ECEE}" srcId="{5924EE10-83ED-4322-9108-FF8EC8EC2BE5}" destId="{DB86D1C4-72AD-42BC-BDD8-05E45443143E}" srcOrd="0" destOrd="0" parTransId="{18B250D8-C2CF-4518-AA84-7A8F7BC6A189}" sibTransId="{1CC84730-B9EC-4902-BD6C-037B2AAFEB08}"/>
    <dgm:cxn modelId="{377FF1EA-4088-4FC6-AB9D-0FCA9B7C1234}" type="presOf" srcId="{6035935F-7824-44E6-80A1-980CBAE58009}" destId="{9EDA4506-FEEB-4084-AE9A-48ACFF49CC08}" srcOrd="0" destOrd="2" presId="urn:microsoft.com/office/officeart/2005/8/layout/hProcess4"/>
    <dgm:cxn modelId="{A60643FB-0C8F-40F0-9A17-CFC7CE507167}" type="presOf" srcId="{A1B97623-286E-4FA1-83BE-913BC43CAD96}" destId="{1414E12E-CD9F-4B1E-9064-CD93DD0D2026}" srcOrd="1" destOrd="0" presId="urn:microsoft.com/office/officeart/2005/8/layout/hProcess4"/>
    <dgm:cxn modelId="{7912CA83-DBB2-4367-8E5C-26EB4FA6F547}" type="presParOf" srcId="{5B78F5C0-2496-4726-8B3F-2211AB5A7057}" destId="{422254FE-5D70-4089-A66E-246B90A1CD8D}" srcOrd="0" destOrd="0" presId="urn:microsoft.com/office/officeart/2005/8/layout/hProcess4"/>
    <dgm:cxn modelId="{84D5A57D-E2F1-42A4-B423-484C66B2F8F8}" type="presParOf" srcId="{5B78F5C0-2496-4726-8B3F-2211AB5A7057}" destId="{3E91AE0C-D815-4501-8F49-F5E084CC30BE}" srcOrd="1" destOrd="0" presId="urn:microsoft.com/office/officeart/2005/8/layout/hProcess4"/>
    <dgm:cxn modelId="{ED8F3A84-86C9-43DB-A792-378E10B8CF91}" type="presParOf" srcId="{5B78F5C0-2496-4726-8B3F-2211AB5A7057}" destId="{6571E995-0EF7-4E34-8CD5-F07CBB7EC792}" srcOrd="2" destOrd="0" presId="urn:microsoft.com/office/officeart/2005/8/layout/hProcess4"/>
    <dgm:cxn modelId="{676E3221-06C5-4B93-AD51-40611F723116}" type="presParOf" srcId="{6571E995-0EF7-4E34-8CD5-F07CBB7EC792}" destId="{E2D6B82A-B1E3-41D8-A28F-BE94CBFEDEE6}" srcOrd="0" destOrd="0" presId="urn:microsoft.com/office/officeart/2005/8/layout/hProcess4"/>
    <dgm:cxn modelId="{FB2FEB28-508A-43A7-8FCA-522D6724D1E8}" type="presParOf" srcId="{E2D6B82A-B1E3-41D8-A28F-BE94CBFEDEE6}" destId="{D2E6816D-8843-4E36-BF84-E2F108846976}" srcOrd="0" destOrd="0" presId="urn:microsoft.com/office/officeart/2005/8/layout/hProcess4"/>
    <dgm:cxn modelId="{6F74B443-8C5D-42B7-A7A7-EBEAF28FA5A4}" type="presParOf" srcId="{E2D6B82A-B1E3-41D8-A28F-BE94CBFEDEE6}" destId="{94D83E11-1567-4F0F-841D-CA2B41B06AF5}" srcOrd="1" destOrd="0" presId="urn:microsoft.com/office/officeart/2005/8/layout/hProcess4"/>
    <dgm:cxn modelId="{92753BF3-5C9C-43BF-8BDB-BFCBEBA45BD6}" type="presParOf" srcId="{E2D6B82A-B1E3-41D8-A28F-BE94CBFEDEE6}" destId="{058A2B12-B439-4296-A0EF-0D48FC9C521E}" srcOrd="2" destOrd="0" presId="urn:microsoft.com/office/officeart/2005/8/layout/hProcess4"/>
    <dgm:cxn modelId="{3EA3C59D-EECC-404F-9A8A-E2D960837588}" type="presParOf" srcId="{E2D6B82A-B1E3-41D8-A28F-BE94CBFEDEE6}" destId="{494A72C1-5867-4DB6-A7DA-CA76AB9B1E00}" srcOrd="3" destOrd="0" presId="urn:microsoft.com/office/officeart/2005/8/layout/hProcess4"/>
    <dgm:cxn modelId="{30D0D87A-0793-4447-8088-FEE7AD89B26C}" type="presParOf" srcId="{E2D6B82A-B1E3-41D8-A28F-BE94CBFEDEE6}" destId="{83C54206-C45F-4179-B690-30DD7D259AC4}" srcOrd="4" destOrd="0" presId="urn:microsoft.com/office/officeart/2005/8/layout/hProcess4"/>
    <dgm:cxn modelId="{22FCAF34-8729-44D3-A146-CBEA83875002}" type="presParOf" srcId="{6571E995-0EF7-4E34-8CD5-F07CBB7EC792}" destId="{11D4F9E1-C6D4-4947-BB4E-98FEDAAF1B55}" srcOrd="1" destOrd="0" presId="urn:microsoft.com/office/officeart/2005/8/layout/hProcess4"/>
    <dgm:cxn modelId="{BD78831C-FED6-4F05-8323-A75F591EEB99}" type="presParOf" srcId="{6571E995-0EF7-4E34-8CD5-F07CBB7EC792}" destId="{7DAF287E-04D9-473E-9727-F3F46EFC017F}" srcOrd="2" destOrd="0" presId="urn:microsoft.com/office/officeart/2005/8/layout/hProcess4"/>
    <dgm:cxn modelId="{19B66E47-AFB8-4D0F-A224-B57E7E7A26A3}" type="presParOf" srcId="{7DAF287E-04D9-473E-9727-F3F46EFC017F}" destId="{DDE9E277-F193-4314-A43E-4E3E5B1D2F17}" srcOrd="0" destOrd="0" presId="urn:microsoft.com/office/officeart/2005/8/layout/hProcess4"/>
    <dgm:cxn modelId="{F0B4E75C-2E1A-431B-97C3-A088943EDC73}" type="presParOf" srcId="{7DAF287E-04D9-473E-9727-F3F46EFC017F}" destId="{A0306E4C-F686-4184-80A8-BA9BB7C2AE94}" srcOrd="1" destOrd="0" presId="urn:microsoft.com/office/officeart/2005/8/layout/hProcess4"/>
    <dgm:cxn modelId="{050CB4E1-1146-471B-BD06-089CD260B32B}" type="presParOf" srcId="{7DAF287E-04D9-473E-9727-F3F46EFC017F}" destId="{1414E12E-CD9F-4B1E-9064-CD93DD0D2026}" srcOrd="2" destOrd="0" presId="urn:microsoft.com/office/officeart/2005/8/layout/hProcess4"/>
    <dgm:cxn modelId="{CE982D95-6F11-4A9F-83FF-3178372141B7}" type="presParOf" srcId="{7DAF287E-04D9-473E-9727-F3F46EFC017F}" destId="{5C3CDAE6-16A8-491D-AC13-65DE606E40D3}" srcOrd="3" destOrd="0" presId="urn:microsoft.com/office/officeart/2005/8/layout/hProcess4"/>
    <dgm:cxn modelId="{D2DE098D-8199-4640-9908-B0165E7328F4}" type="presParOf" srcId="{7DAF287E-04D9-473E-9727-F3F46EFC017F}" destId="{44744C95-915A-4BF7-ADE6-B962A49ADDB3}" srcOrd="4" destOrd="0" presId="urn:microsoft.com/office/officeart/2005/8/layout/hProcess4"/>
    <dgm:cxn modelId="{C56D3B72-2931-4480-AB24-2A0F61AC7357}" type="presParOf" srcId="{6571E995-0EF7-4E34-8CD5-F07CBB7EC792}" destId="{AABDC4B0-97D8-48E1-9247-D9B6DA1FB593}" srcOrd="3" destOrd="0" presId="urn:microsoft.com/office/officeart/2005/8/layout/hProcess4"/>
    <dgm:cxn modelId="{267C9B12-0B0D-4853-AF12-9F43CD7745C2}" type="presParOf" srcId="{6571E995-0EF7-4E34-8CD5-F07CBB7EC792}" destId="{6F0E6BFC-D57C-4EA7-A806-F1DF926D516B}" srcOrd="4" destOrd="0" presId="urn:microsoft.com/office/officeart/2005/8/layout/hProcess4"/>
    <dgm:cxn modelId="{558807AC-AC31-47D7-8157-1A2614EC2B4A}" type="presParOf" srcId="{6F0E6BFC-D57C-4EA7-A806-F1DF926D516B}" destId="{795400BC-94C2-4A4E-9EDC-DC47543A82A0}" srcOrd="0" destOrd="0" presId="urn:microsoft.com/office/officeart/2005/8/layout/hProcess4"/>
    <dgm:cxn modelId="{BE25020D-FA3E-494C-BEAE-521557462C8D}" type="presParOf" srcId="{6F0E6BFC-D57C-4EA7-A806-F1DF926D516B}" destId="{9EDA4506-FEEB-4084-AE9A-48ACFF49CC08}" srcOrd="1" destOrd="0" presId="urn:microsoft.com/office/officeart/2005/8/layout/hProcess4"/>
    <dgm:cxn modelId="{2947CD1A-0D3A-4E30-9970-015C825EE932}" type="presParOf" srcId="{6F0E6BFC-D57C-4EA7-A806-F1DF926D516B}" destId="{F8C2973A-40AC-47C9-B724-05D0CB041B11}" srcOrd="2" destOrd="0" presId="urn:microsoft.com/office/officeart/2005/8/layout/hProcess4"/>
    <dgm:cxn modelId="{62566C95-DEDC-4D59-AA6D-34A446EA017D}" type="presParOf" srcId="{6F0E6BFC-D57C-4EA7-A806-F1DF926D516B}" destId="{812988D8-B231-4ABD-97D6-3FB5BD646A76}" srcOrd="3" destOrd="0" presId="urn:microsoft.com/office/officeart/2005/8/layout/hProcess4"/>
    <dgm:cxn modelId="{DB531797-EB29-4E3A-80F3-062762BEF1BC}" type="presParOf" srcId="{6F0E6BFC-D57C-4EA7-A806-F1DF926D516B}" destId="{A9AD2A18-45C7-4A75-BF6D-BEDA2CA863B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5CC667-F9C8-48FE-BFF6-941610DFE32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013FE9-2C3E-44CC-91E3-840802364DCC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Paritaire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comités</a:t>
          </a:r>
          <a:endParaRPr lang="en-GB" sz="15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59B990-92D6-4A75-A6FB-68E193B8247B}" type="parTrans" cxnId="{529968D7-99B8-4335-A055-59BDEE68B492}">
      <dgm:prSet/>
      <dgm:spPr/>
      <dgm:t>
        <a:bodyPr/>
        <a:lstStyle/>
        <a:p>
          <a:endParaRPr lang="en-GB"/>
        </a:p>
      </dgm:t>
    </dgm:pt>
    <dgm:pt modelId="{0BD676AC-FAA6-45DC-8EB2-EDC164A063E0}" type="sibTrans" cxnId="{529968D7-99B8-4335-A055-59BDEE68B492}">
      <dgm:prSet/>
      <dgm:spPr/>
      <dgm:t>
        <a:bodyPr/>
        <a:lstStyle/>
        <a:p>
          <a:endParaRPr lang="en-GB"/>
        </a:p>
      </dgm:t>
    </dgm:pt>
    <dgm:pt modelId="{31336085-E5ED-4702-8F17-4E3134A8A956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500" b="0" i="0" dirty="0" err="1">
              <a:latin typeface="Verdana" panose="020B0604030504040204" pitchFamily="34" charset="0"/>
              <a:ea typeface="Verdana" panose="020B0604030504040204" pitchFamily="34" charset="0"/>
            </a:rPr>
            <a:t>Directie</a:t>
          </a:r>
          <a:r>
            <a:rPr lang="en-GB" sz="1500" b="0" i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br>
            <a:rPr lang="en-GB" sz="1500" b="0" i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GB" sz="1000" b="0" i="0" dirty="0">
              <a:latin typeface="Verdana" panose="020B0604030504040204" pitchFamily="34" charset="0"/>
              <a:ea typeface="Verdana" panose="020B0604030504040204" pitchFamily="34" charset="0"/>
            </a:rPr>
            <a:t>(AD </a:t>
          </a:r>
          <a:r>
            <a:rPr lang="en-GB" sz="1000" b="0" i="0" dirty="0" err="1">
              <a:latin typeface="Verdana" panose="020B0604030504040204" pitchFamily="34" charset="0"/>
              <a:ea typeface="Verdana" panose="020B0604030504040204" pitchFamily="34" charset="0"/>
            </a:rPr>
            <a:t>Collectieve</a:t>
          </a:r>
          <a:r>
            <a:rPr lang="en-GB" sz="1000" b="0" i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000" b="0" i="0" dirty="0" err="1">
              <a:latin typeface="Verdana" panose="020B0604030504040204" pitchFamily="34" charset="0"/>
              <a:ea typeface="Verdana" panose="020B0604030504040204" pitchFamily="34" charset="0"/>
            </a:rPr>
            <a:t>Arbeidsbetrekkingen</a:t>
          </a:r>
          <a:r>
            <a:rPr lang="en-GB" sz="1000" b="0" i="0" dirty="0">
              <a:latin typeface="Verdana" panose="020B0604030504040204" pitchFamily="34" charset="0"/>
              <a:ea typeface="Verdana" panose="020B0604030504040204" pitchFamily="34" charset="0"/>
            </a:rPr>
            <a:t> FOD WASO)</a:t>
          </a:r>
        </a:p>
      </dgm:t>
    </dgm:pt>
    <dgm:pt modelId="{98918583-ACD3-459E-8192-08486AD9FFCA}" type="parTrans" cxnId="{05A0F7DD-BC88-460B-82A3-03015E175263}">
      <dgm:prSet/>
      <dgm:spPr/>
      <dgm:t>
        <a:bodyPr/>
        <a:lstStyle/>
        <a:p>
          <a:endParaRPr lang="en-GB"/>
        </a:p>
      </dgm:t>
    </dgm:pt>
    <dgm:pt modelId="{795EB476-5F1F-41E1-95B1-1BD65F030820}" type="sibTrans" cxnId="{05A0F7DD-BC88-460B-82A3-03015E175263}">
      <dgm:prSet/>
      <dgm:spPr/>
      <dgm:t>
        <a:bodyPr/>
        <a:lstStyle/>
        <a:p>
          <a:endParaRPr lang="en-GB"/>
        </a:p>
      </dgm:t>
    </dgm:pt>
    <dgm:pt modelId="{A1B97623-286E-4FA1-83BE-913BC43CAD96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Analyse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genderneutraliteit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endParaRPr lang="en-GB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3D03609-BDD4-445A-B797-CDC0063820F0}" type="parTrans" cxnId="{7E22D1B3-2344-44C5-95B9-044DE4526451}">
      <dgm:prSet/>
      <dgm:spPr/>
      <dgm:t>
        <a:bodyPr/>
        <a:lstStyle/>
        <a:p>
          <a:endParaRPr lang="en-GB"/>
        </a:p>
      </dgm:t>
    </dgm:pt>
    <dgm:pt modelId="{F3C552F1-7724-4538-8709-CE15FD7A3A66}" type="sibTrans" cxnId="{7E22D1B3-2344-44C5-95B9-044DE4526451}">
      <dgm:prSet/>
      <dgm:spPr/>
      <dgm:t>
        <a:bodyPr/>
        <a:lstStyle/>
        <a:p>
          <a:endParaRPr lang="en-GB"/>
        </a:p>
      </dgm:t>
    </dgm:pt>
    <dgm:pt modelId="{5924EE10-83ED-4322-9108-FF8EC8EC2BE5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Paritaire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comités</a:t>
          </a:r>
          <a:endParaRPr lang="en-GB" sz="15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4B511E2-FFA6-4D97-8FA0-1507937EAC5B}" type="parTrans" cxnId="{045E107E-034C-46BA-8DAD-FB974C3DEA3F}">
      <dgm:prSet/>
      <dgm:spPr/>
      <dgm:t>
        <a:bodyPr/>
        <a:lstStyle/>
        <a:p>
          <a:endParaRPr lang="en-GB"/>
        </a:p>
      </dgm:t>
    </dgm:pt>
    <dgm:pt modelId="{C4EC6404-B646-446B-8AB6-28A608CB152B}" type="sibTrans" cxnId="{045E107E-034C-46BA-8DAD-FB974C3DEA3F}">
      <dgm:prSet/>
      <dgm:spPr/>
      <dgm:t>
        <a:bodyPr/>
        <a:lstStyle/>
        <a:p>
          <a:endParaRPr lang="en-GB"/>
        </a:p>
      </dgm:t>
    </dgm:pt>
    <dgm:pt modelId="{CC3060C3-02EE-41D7-A966-32046F83B73C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endParaRPr lang="en-GB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DA0C105-DF73-4E4C-88C1-C6BD9FF74B47}" type="parTrans" cxnId="{4C045503-3E08-4B16-9A30-D72FBDB335E2}">
      <dgm:prSet/>
      <dgm:spPr/>
      <dgm:t>
        <a:bodyPr/>
        <a:lstStyle/>
        <a:p>
          <a:endParaRPr lang="en-GB"/>
        </a:p>
      </dgm:t>
    </dgm:pt>
    <dgm:pt modelId="{B1F3EC9C-1A14-49A4-ABC8-994A8BD7BD97}" type="sibTrans" cxnId="{4C045503-3E08-4B16-9A30-D72FBDB335E2}">
      <dgm:prSet/>
      <dgm:spPr/>
      <dgm:t>
        <a:bodyPr/>
        <a:lstStyle/>
        <a:p>
          <a:endParaRPr lang="en-GB"/>
        </a:p>
      </dgm:t>
    </dgm:pt>
    <dgm:pt modelId="{DB86D1C4-72AD-42BC-BDD8-05E45443143E}">
      <dgm:prSet phldrT="[Text]" custT="1"/>
      <dgm:spPr/>
      <dgm:t>
        <a:bodyPr/>
        <a:lstStyle/>
        <a:p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Niet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genderneutraal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?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8B250D8-C2CF-4518-AA84-7A8F7BC6A189}" type="parTrans" cxnId="{B82793E6-5939-4743-8411-5D4695B4ECEE}">
      <dgm:prSet/>
      <dgm:spPr/>
      <dgm:t>
        <a:bodyPr/>
        <a:lstStyle/>
        <a:p>
          <a:endParaRPr lang="en-GB"/>
        </a:p>
      </dgm:t>
    </dgm:pt>
    <dgm:pt modelId="{1CC84730-B9EC-4902-BD6C-037B2AAFEB08}" type="sibTrans" cxnId="{B82793E6-5939-4743-8411-5D4695B4ECEE}">
      <dgm:prSet/>
      <dgm:spPr/>
      <dgm:t>
        <a:bodyPr/>
        <a:lstStyle/>
        <a:p>
          <a:endParaRPr lang="en-GB"/>
        </a:p>
      </dgm:t>
    </dgm:pt>
    <dgm:pt modelId="{EBB20487-5D04-4006-A227-0C4E5A347E5B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Bestaande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nieuwe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–&gt;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Directie</a:t>
          </a:r>
          <a:endParaRPr lang="en-GB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1BE8F7C-7170-44F0-A598-CA56416DB76B}" type="parTrans" cxnId="{8553D139-9CE0-4639-BD6C-493006A5C1F3}">
      <dgm:prSet/>
      <dgm:spPr/>
      <dgm:t>
        <a:bodyPr/>
        <a:lstStyle/>
        <a:p>
          <a:endParaRPr lang="en-GB"/>
        </a:p>
      </dgm:t>
    </dgm:pt>
    <dgm:pt modelId="{AD967AA2-9422-4819-B395-03825C6E19F8}" type="sibTrans" cxnId="{8553D139-9CE0-4639-BD6C-493006A5C1F3}">
      <dgm:prSet/>
      <dgm:spPr/>
      <dgm:t>
        <a:bodyPr/>
        <a:lstStyle/>
        <a:p>
          <a:endParaRPr lang="en-GB"/>
        </a:p>
      </dgm:t>
    </dgm:pt>
    <dgm:pt modelId="{D8E4D385-55C4-47C7-8AF4-366583B67468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630F1F2-35C0-4245-8B75-DB54E0994915}" type="parTrans" cxnId="{D204E550-BC14-4730-9A7C-C796C25F460F}">
      <dgm:prSet/>
      <dgm:spPr/>
      <dgm:t>
        <a:bodyPr/>
        <a:lstStyle/>
        <a:p>
          <a:endParaRPr lang="en-GB"/>
        </a:p>
      </dgm:t>
    </dgm:pt>
    <dgm:pt modelId="{8A4CE517-F6AD-48AC-83E3-C9B827DD6631}" type="sibTrans" cxnId="{D204E550-BC14-4730-9A7C-C796C25F460F}">
      <dgm:prSet/>
      <dgm:spPr/>
      <dgm:t>
        <a:bodyPr/>
        <a:lstStyle/>
        <a:p>
          <a:endParaRPr lang="en-GB"/>
        </a:p>
      </dgm:t>
    </dgm:pt>
    <dgm:pt modelId="{B3CF9C76-571F-4F5A-82BF-C2E876637EFA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Evt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. met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externe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expertise</a:t>
          </a:r>
        </a:p>
      </dgm:t>
    </dgm:pt>
    <dgm:pt modelId="{3674396C-3BBD-448E-A943-703B5DBCF352}" type="parTrans" cxnId="{7695ECDA-E39F-4ED5-A3AE-BC18EE6677B4}">
      <dgm:prSet/>
      <dgm:spPr/>
      <dgm:t>
        <a:bodyPr/>
        <a:lstStyle/>
        <a:p>
          <a:endParaRPr lang="en-GB"/>
        </a:p>
      </dgm:t>
    </dgm:pt>
    <dgm:pt modelId="{59815C80-42C0-4D4D-8698-5058154CDDC8}" type="sibTrans" cxnId="{7695ECDA-E39F-4ED5-A3AE-BC18EE6677B4}">
      <dgm:prSet/>
      <dgm:spPr/>
      <dgm:t>
        <a:bodyPr/>
        <a:lstStyle/>
        <a:p>
          <a:endParaRPr lang="en-GB"/>
        </a:p>
      </dgm:t>
    </dgm:pt>
    <dgm:pt modelId="{DCB176FE-A090-444D-BF55-40DBFEA26BC9}">
      <dgm:prSet phldrT="[Text]" custT="1"/>
      <dgm:spPr/>
      <dgm:t>
        <a:bodyPr/>
        <a:lstStyle/>
        <a:p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Zo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niet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redenen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meedelen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(3m)</a:t>
          </a:r>
        </a:p>
      </dgm:t>
    </dgm:pt>
    <dgm:pt modelId="{6024939E-1443-4FA0-B9F2-6AE6B4C424C5}" type="parTrans" cxnId="{303D880F-B9B8-4159-B700-107D9545E50D}">
      <dgm:prSet/>
      <dgm:spPr/>
      <dgm:t>
        <a:bodyPr/>
        <a:lstStyle/>
        <a:p>
          <a:endParaRPr lang="en-GB"/>
        </a:p>
      </dgm:t>
    </dgm:pt>
    <dgm:pt modelId="{DF04F976-9719-42F4-9C4A-12890AC7EF93}" type="sibTrans" cxnId="{303D880F-B9B8-4159-B700-107D9545E50D}">
      <dgm:prSet/>
      <dgm:spPr/>
      <dgm:t>
        <a:bodyPr/>
        <a:lstStyle/>
        <a:p>
          <a:endParaRPr lang="en-GB"/>
        </a:p>
      </dgm:t>
    </dgm:pt>
    <dgm:pt modelId="{431EE3AC-FE76-4995-BB95-FBA96DE7628B}">
      <dgm:prSet phldrT="[Text]" custT="1"/>
      <dgm:spPr/>
      <dgm:t>
        <a:bodyPr/>
        <a:lstStyle/>
        <a:p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Noodzakelijke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wijzigingen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(24 m)</a:t>
          </a:r>
        </a:p>
      </dgm:t>
    </dgm:pt>
    <dgm:pt modelId="{915F6366-BAC5-4D23-AF3B-26275E027A89}" type="sibTrans" cxnId="{3FE9E65C-EDFD-46A8-9134-D57A72CF28A1}">
      <dgm:prSet/>
      <dgm:spPr/>
      <dgm:t>
        <a:bodyPr/>
        <a:lstStyle/>
        <a:p>
          <a:endParaRPr lang="en-GB"/>
        </a:p>
      </dgm:t>
    </dgm:pt>
    <dgm:pt modelId="{FF933413-F56E-4B2D-95B6-ED594B03C5D4}" type="parTrans" cxnId="{3FE9E65C-EDFD-46A8-9134-D57A72CF28A1}">
      <dgm:prSet/>
      <dgm:spPr/>
      <dgm:t>
        <a:bodyPr/>
        <a:lstStyle/>
        <a:p>
          <a:endParaRPr lang="en-GB"/>
        </a:p>
      </dgm:t>
    </dgm:pt>
    <dgm:pt modelId="{5B78F5C0-2496-4726-8B3F-2211AB5A7057}" type="pres">
      <dgm:prSet presAssocID="{6F5CC667-F9C8-48FE-BFF6-941610DFE32C}" presName="Name0" presStyleCnt="0">
        <dgm:presLayoutVars>
          <dgm:dir/>
          <dgm:animLvl val="lvl"/>
          <dgm:resizeHandles val="exact"/>
        </dgm:presLayoutVars>
      </dgm:prSet>
      <dgm:spPr/>
    </dgm:pt>
    <dgm:pt modelId="{422254FE-5D70-4089-A66E-246B90A1CD8D}" type="pres">
      <dgm:prSet presAssocID="{6F5CC667-F9C8-48FE-BFF6-941610DFE32C}" presName="tSp" presStyleCnt="0"/>
      <dgm:spPr/>
    </dgm:pt>
    <dgm:pt modelId="{3E91AE0C-D815-4501-8F49-F5E084CC30BE}" type="pres">
      <dgm:prSet presAssocID="{6F5CC667-F9C8-48FE-BFF6-941610DFE32C}" presName="bSp" presStyleCnt="0"/>
      <dgm:spPr/>
    </dgm:pt>
    <dgm:pt modelId="{6571E995-0EF7-4E34-8CD5-F07CBB7EC792}" type="pres">
      <dgm:prSet presAssocID="{6F5CC667-F9C8-48FE-BFF6-941610DFE32C}" presName="process" presStyleCnt="0"/>
      <dgm:spPr/>
    </dgm:pt>
    <dgm:pt modelId="{E2D6B82A-B1E3-41D8-A28F-BE94CBFEDEE6}" type="pres">
      <dgm:prSet presAssocID="{EB013FE9-2C3E-44CC-91E3-840802364DCC}" presName="composite1" presStyleCnt="0"/>
      <dgm:spPr/>
    </dgm:pt>
    <dgm:pt modelId="{D2E6816D-8843-4E36-BF84-E2F108846976}" type="pres">
      <dgm:prSet presAssocID="{EB013FE9-2C3E-44CC-91E3-840802364DCC}" presName="dummyNode1" presStyleLbl="node1" presStyleIdx="0" presStyleCnt="3"/>
      <dgm:spPr/>
    </dgm:pt>
    <dgm:pt modelId="{94D83E11-1567-4F0F-841D-CA2B41B06AF5}" type="pres">
      <dgm:prSet presAssocID="{EB013FE9-2C3E-44CC-91E3-840802364DCC}" presName="childNode1" presStyleLbl="bgAcc1" presStyleIdx="0" presStyleCnt="3">
        <dgm:presLayoutVars>
          <dgm:bulletEnabled val="1"/>
        </dgm:presLayoutVars>
      </dgm:prSet>
      <dgm:spPr/>
    </dgm:pt>
    <dgm:pt modelId="{058A2B12-B439-4296-A0EF-0D48FC9C521E}" type="pres">
      <dgm:prSet presAssocID="{EB013FE9-2C3E-44CC-91E3-840802364DCC}" presName="childNode1tx" presStyleLbl="bgAcc1" presStyleIdx="0" presStyleCnt="3">
        <dgm:presLayoutVars>
          <dgm:bulletEnabled val="1"/>
        </dgm:presLayoutVars>
      </dgm:prSet>
      <dgm:spPr/>
    </dgm:pt>
    <dgm:pt modelId="{494A72C1-5867-4DB6-A7DA-CA76AB9B1E00}" type="pres">
      <dgm:prSet presAssocID="{EB013FE9-2C3E-44CC-91E3-840802364DC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83C54206-C45F-4179-B690-30DD7D259AC4}" type="pres">
      <dgm:prSet presAssocID="{EB013FE9-2C3E-44CC-91E3-840802364DCC}" presName="connSite1" presStyleCnt="0"/>
      <dgm:spPr/>
    </dgm:pt>
    <dgm:pt modelId="{11D4F9E1-C6D4-4947-BB4E-98FEDAAF1B55}" type="pres">
      <dgm:prSet presAssocID="{0BD676AC-FAA6-45DC-8EB2-EDC164A063E0}" presName="Name9" presStyleLbl="sibTrans2D1" presStyleIdx="0" presStyleCnt="2"/>
      <dgm:spPr/>
    </dgm:pt>
    <dgm:pt modelId="{7DAF287E-04D9-473E-9727-F3F46EFC017F}" type="pres">
      <dgm:prSet presAssocID="{31336085-E5ED-4702-8F17-4E3134A8A956}" presName="composite2" presStyleCnt="0"/>
      <dgm:spPr/>
    </dgm:pt>
    <dgm:pt modelId="{DDE9E277-F193-4314-A43E-4E3E5B1D2F17}" type="pres">
      <dgm:prSet presAssocID="{31336085-E5ED-4702-8F17-4E3134A8A956}" presName="dummyNode2" presStyleLbl="node1" presStyleIdx="0" presStyleCnt="3"/>
      <dgm:spPr/>
    </dgm:pt>
    <dgm:pt modelId="{A0306E4C-F686-4184-80A8-BA9BB7C2AE94}" type="pres">
      <dgm:prSet presAssocID="{31336085-E5ED-4702-8F17-4E3134A8A956}" presName="childNode2" presStyleLbl="bgAcc1" presStyleIdx="1" presStyleCnt="3">
        <dgm:presLayoutVars>
          <dgm:bulletEnabled val="1"/>
        </dgm:presLayoutVars>
      </dgm:prSet>
      <dgm:spPr/>
    </dgm:pt>
    <dgm:pt modelId="{1414E12E-CD9F-4B1E-9064-CD93DD0D2026}" type="pres">
      <dgm:prSet presAssocID="{31336085-E5ED-4702-8F17-4E3134A8A956}" presName="childNode2tx" presStyleLbl="bgAcc1" presStyleIdx="1" presStyleCnt="3">
        <dgm:presLayoutVars>
          <dgm:bulletEnabled val="1"/>
        </dgm:presLayoutVars>
      </dgm:prSet>
      <dgm:spPr/>
    </dgm:pt>
    <dgm:pt modelId="{5C3CDAE6-16A8-491D-AC13-65DE606E40D3}" type="pres">
      <dgm:prSet presAssocID="{31336085-E5ED-4702-8F17-4E3134A8A956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44744C95-915A-4BF7-ADE6-B962A49ADDB3}" type="pres">
      <dgm:prSet presAssocID="{31336085-E5ED-4702-8F17-4E3134A8A956}" presName="connSite2" presStyleCnt="0"/>
      <dgm:spPr/>
    </dgm:pt>
    <dgm:pt modelId="{AABDC4B0-97D8-48E1-9247-D9B6DA1FB593}" type="pres">
      <dgm:prSet presAssocID="{795EB476-5F1F-41E1-95B1-1BD65F030820}" presName="Name18" presStyleLbl="sibTrans2D1" presStyleIdx="1" presStyleCnt="2"/>
      <dgm:spPr/>
    </dgm:pt>
    <dgm:pt modelId="{6F0E6BFC-D57C-4EA7-A806-F1DF926D516B}" type="pres">
      <dgm:prSet presAssocID="{5924EE10-83ED-4322-9108-FF8EC8EC2BE5}" presName="composite1" presStyleCnt="0"/>
      <dgm:spPr/>
    </dgm:pt>
    <dgm:pt modelId="{795400BC-94C2-4A4E-9EDC-DC47543A82A0}" type="pres">
      <dgm:prSet presAssocID="{5924EE10-83ED-4322-9108-FF8EC8EC2BE5}" presName="dummyNode1" presStyleLbl="node1" presStyleIdx="1" presStyleCnt="3"/>
      <dgm:spPr/>
    </dgm:pt>
    <dgm:pt modelId="{9EDA4506-FEEB-4084-AE9A-48ACFF49CC08}" type="pres">
      <dgm:prSet presAssocID="{5924EE10-83ED-4322-9108-FF8EC8EC2BE5}" presName="childNode1" presStyleLbl="bgAcc1" presStyleIdx="2" presStyleCnt="3">
        <dgm:presLayoutVars>
          <dgm:bulletEnabled val="1"/>
        </dgm:presLayoutVars>
      </dgm:prSet>
      <dgm:spPr/>
    </dgm:pt>
    <dgm:pt modelId="{F8C2973A-40AC-47C9-B724-05D0CB041B11}" type="pres">
      <dgm:prSet presAssocID="{5924EE10-83ED-4322-9108-FF8EC8EC2BE5}" presName="childNode1tx" presStyleLbl="bgAcc1" presStyleIdx="2" presStyleCnt="3">
        <dgm:presLayoutVars>
          <dgm:bulletEnabled val="1"/>
        </dgm:presLayoutVars>
      </dgm:prSet>
      <dgm:spPr/>
    </dgm:pt>
    <dgm:pt modelId="{812988D8-B231-4ABD-97D6-3FB5BD646A76}" type="pres">
      <dgm:prSet presAssocID="{5924EE10-83ED-4322-9108-FF8EC8EC2BE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A9AD2A18-45C7-4A75-BF6D-BEDA2CA863BB}" type="pres">
      <dgm:prSet presAssocID="{5924EE10-83ED-4322-9108-FF8EC8EC2BE5}" presName="connSite1" presStyleCnt="0"/>
      <dgm:spPr/>
    </dgm:pt>
  </dgm:ptLst>
  <dgm:cxnLst>
    <dgm:cxn modelId="{4C045503-3E08-4B16-9A30-D72FBDB335E2}" srcId="{EB013FE9-2C3E-44CC-91E3-840802364DCC}" destId="{CC3060C3-02EE-41D7-A966-32046F83B73C}" srcOrd="0" destOrd="0" parTransId="{BDA0C105-DF73-4E4C-88C1-C6BD9FF74B47}" sibTransId="{B1F3EC9C-1A14-49A4-ABC8-994A8BD7BD97}"/>
    <dgm:cxn modelId="{303D880F-B9B8-4159-B700-107D9545E50D}" srcId="{5924EE10-83ED-4322-9108-FF8EC8EC2BE5}" destId="{DCB176FE-A090-444D-BF55-40DBFEA26BC9}" srcOrd="2" destOrd="0" parTransId="{6024939E-1443-4FA0-B9F2-6AE6B4C424C5}" sibTransId="{DF04F976-9719-42F4-9C4A-12890AC7EF93}"/>
    <dgm:cxn modelId="{7AF59B1A-7DE6-4163-B322-19FEFEDFE3D0}" type="presOf" srcId="{DB86D1C4-72AD-42BC-BDD8-05E45443143E}" destId="{9EDA4506-FEEB-4084-AE9A-48ACFF49CC08}" srcOrd="0" destOrd="0" presId="urn:microsoft.com/office/officeart/2005/8/layout/hProcess4"/>
    <dgm:cxn modelId="{CEFDFE1B-1BD8-461B-BDB6-351D9E7D39BD}" type="presOf" srcId="{CC3060C3-02EE-41D7-A966-32046F83B73C}" destId="{058A2B12-B439-4296-A0EF-0D48FC9C521E}" srcOrd="1" destOrd="0" presId="urn:microsoft.com/office/officeart/2005/8/layout/hProcess4"/>
    <dgm:cxn modelId="{6CB5941D-4BBA-4886-8122-9E1E7A5935AB}" type="presOf" srcId="{A1B97623-286E-4FA1-83BE-913BC43CAD96}" destId="{A0306E4C-F686-4184-80A8-BA9BB7C2AE94}" srcOrd="0" destOrd="0" presId="urn:microsoft.com/office/officeart/2005/8/layout/hProcess4"/>
    <dgm:cxn modelId="{F71F8C1E-9739-4B4F-82A7-8972A8DDD566}" type="presOf" srcId="{D8E4D385-55C4-47C7-8AF4-366583B67468}" destId="{A0306E4C-F686-4184-80A8-BA9BB7C2AE94}" srcOrd="0" destOrd="2" presId="urn:microsoft.com/office/officeart/2005/8/layout/hProcess4"/>
    <dgm:cxn modelId="{8553D139-9CE0-4639-BD6C-493006A5C1F3}" srcId="{EB013FE9-2C3E-44CC-91E3-840802364DCC}" destId="{EBB20487-5D04-4006-A227-0C4E5A347E5B}" srcOrd="1" destOrd="0" parTransId="{51BE8F7C-7170-44F0-A598-CA56416DB76B}" sibTransId="{AD967AA2-9422-4819-B395-03825C6E19F8}"/>
    <dgm:cxn modelId="{3FE9E65C-EDFD-46A8-9134-D57A72CF28A1}" srcId="{5924EE10-83ED-4322-9108-FF8EC8EC2BE5}" destId="{431EE3AC-FE76-4995-BB95-FBA96DE7628B}" srcOrd="1" destOrd="0" parTransId="{FF933413-F56E-4B2D-95B6-ED594B03C5D4}" sibTransId="{915F6366-BAC5-4D23-AF3B-26275E027A89}"/>
    <dgm:cxn modelId="{BCF0545F-CA26-4B81-98CF-71B512E9711A}" type="presOf" srcId="{EBB20487-5D04-4006-A227-0C4E5A347E5B}" destId="{058A2B12-B439-4296-A0EF-0D48FC9C521E}" srcOrd="1" destOrd="1" presId="urn:microsoft.com/office/officeart/2005/8/layout/hProcess4"/>
    <dgm:cxn modelId="{DA1E214C-791D-4F33-8B59-4B24B89F5785}" type="presOf" srcId="{EB013FE9-2C3E-44CC-91E3-840802364DCC}" destId="{494A72C1-5867-4DB6-A7DA-CA76AB9B1E00}" srcOrd="0" destOrd="0" presId="urn:microsoft.com/office/officeart/2005/8/layout/hProcess4"/>
    <dgm:cxn modelId="{2ECBAD4E-B4D7-47CC-9F87-B02A4422173F}" type="presOf" srcId="{DB86D1C4-72AD-42BC-BDD8-05E45443143E}" destId="{F8C2973A-40AC-47C9-B724-05D0CB041B11}" srcOrd="1" destOrd="0" presId="urn:microsoft.com/office/officeart/2005/8/layout/hProcess4"/>
    <dgm:cxn modelId="{D204E550-BC14-4730-9A7C-C796C25F460F}" srcId="{31336085-E5ED-4702-8F17-4E3134A8A956}" destId="{D8E4D385-55C4-47C7-8AF4-366583B67468}" srcOrd="2" destOrd="0" parTransId="{E630F1F2-35C0-4245-8B75-DB54E0994915}" sibTransId="{8A4CE517-F6AD-48AC-83E3-C9B827DD6631}"/>
    <dgm:cxn modelId="{17731856-161C-4626-A9F6-85F246A7FCDD}" type="presOf" srcId="{6F5CC667-F9C8-48FE-BFF6-941610DFE32C}" destId="{5B78F5C0-2496-4726-8B3F-2211AB5A7057}" srcOrd="0" destOrd="0" presId="urn:microsoft.com/office/officeart/2005/8/layout/hProcess4"/>
    <dgm:cxn modelId="{045E107E-034C-46BA-8DAD-FB974C3DEA3F}" srcId="{6F5CC667-F9C8-48FE-BFF6-941610DFE32C}" destId="{5924EE10-83ED-4322-9108-FF8EC8EC2BE5}" srcOrd="2" destOrd="0" parTransId="{74B511E2-FFA6-4D97-8FA0-1507937EAC5B}" sibTransId="{C4EC6404-B646-446B-8AB6-28A608CB152B}"/>
    <dgm:cxn modelId="{E46FDD80-01D3-4C29-BFAC-568C222809C0}" type="presOf" srcId="{B3CF9C76-571F-4F5A-82BF-C2E876637EFA}" destId="{A0306E4C-F686-4184-80A8-BA9BB7C2AE94}" srcOrd="0" destOrd="1" presId="urn:microsoft.com/office/officeart/2005/8/layout/hProcess4"/>
    <dgm:cxn modelId="{F4983481-1CB1-485D-B8A9-A74037CE17C4}" type="presOf" srcId="{431EE3AC-FE76-4995-BB95-FBA96DE7628B}" destId="{F8C2973A-40AC-47C9-B724-05D0CB041B11}" srcOrd="1" destOrd="1" presId="urn:microsoft.com/office/officeart/2005/8/layout/hProcess4"/>
    <dgm:cxn modelId="{A35C2184-4A9F-4F66-BD31-9217B7736495}" type="presOf" srcId="{DCB176FE-A090-444D-BF55-40DBFEA26BC9}" destId="{F8C2973A-40AC-47C9-B724-05D0CB041B11}" srcOrd="1" destOrd="2" presId="urn:microsoft.com/office/officeart/2005/8/layout/hProcess4"/>
    <dgm:cxn modelId="{C3C67484-5C81-4CC7-B9D4-6A7ACC7A80EE}" type="presOf" srcId="{CC3060C3-02EE-41D7-A966-32046F83B73C}" destId="{94D83E11-1567-4F0F-841D-CA2B41B06AF5}" srcOrd="0" destOrd="0" presId="urn:microsoft.com/office/officeart/2005/8/layout/hProcess4"/>
    <dgm:cxn modelId="{D7B54686-7912-4BF4-ABF1-ACF9AD334DDA}" type="presOf" srcId="{431EE3AC-FE76-4995-BB95-FBA96DE7628B}" destId="{9EDA4506-FEEB-4084-AE9A-48ACFF49CC08}" srcOrd="0" destOrd="1" presId="urn:microsoft.com/office/officeart/2005/8/layout/hProcess4"/>
    <dgm:cxn modelId="{F07CFE97-27DF-47EC-BCD6-6DEDEE642EFD}" type="presOf" srcId="{5924EE10-83ED-4322-9108-FF8EC8EC2BE5}" destId="{812988D8-B231-4ABD-97D6-3FB5BD646A76}" srcOrd="0" destOrd="0" presId="urn:microsoft.com/office/officeart/2005/8/layout/hProcess4"/>
    <dgm:cxn modelId="{B3CEFCA4-36F3-4E23-943B-6821CBC0D5A6}" type="presOf" srcId="{795EB476-5F1F-41E1-95B1-1BD65F030820}" destId="{AABDC4B0-97D8-48E1-9247-D9B6DA1FB593}" srcOrd="0" destOrd="0" presId="urn:microsoft.com/office/officeart/2005/8/layout/hProcess4"/>
    <dgm:cxn modelId="{0B3BBBAA-3280-4AA2-A38F-CF531180CAB9}" type="presOf" srcId="{0BD676AC-FAA6-45DC-8EB2-EDC164A063E0}" destId="{11D4F9E1-C6D4-4947-BB4E-98FEDAAF1B55}" srcOrd="0" destOrd="0" presId="urn:microsoft.com/office/officeart/2005/8/layout/hProcess4"/>
    <dgm:cxn modelId="{A0ABD5AE-1430-4990-A326-196F68DA2BFF}" type="presOf" srcId="{DCB176FE-A090-444D-BF55-40DBFEA26BC9}" destId="{9EDA4506-FEEB-4084-AE9A-48ACFF49CC08}" srcOrd="0" destOrd="2" presId="urn:microsoft.com/office/officeart/2005/8/layout/hProcess4"/>
    <dgm:cxn modelId="{596C4BB3-357B-4833-BE0D-79D277F5B50B}" type="presOf" srcId="{B3CF9C76-571F-4F5A-82BF-C2E876637EFA}" destId="{1414E12E-CD9F-4B1E-9064-CD93DD0D2026}" srcOrd="1" destOrd="1" presId="urn:microsoft.com/office/officeart/2005/8/layout/hProcess4"/>
    <dgm:cxn modelId="{7E22D1B3-2344-44C5-95B9-044DE4526451}" srcId="{31336085-E5ED-4702-8F17-4E3134A8A956}" destId="{A1B97623-286E-4FA1-83BE-913BC43CAD96}" srcOrd="0" destOrd="0" parTransId="{13D03609-BDD4-445A-B797-CDC0063820F0}" sibTransId="{F3C552F1-7724-4538-8709-CE15FD7A3A66}"/>
    <dgm:cxn modelId="{04E5D5C9-C6AE-4003-A725-AB70944D37D0}" type="presOf" srcId="{31336085-E5ED-4702-8F17-4E3134A8A956}" destId="{5C3CDAE6-16A8-491D-AC13-65DE606E40D3}" srcOrd="0" destOrd="0" presId="urn:microsoft.com/office/officeart/2005/8/layout/hProcess4"/>
    <dgm:cxn modelId="{102DDBD4-2DEF-4CF6-B9CC-94F3B8A64CAE}" type="presOf" srcId="{EBB20487-5D04-4006-A227-0C4E5A347E5B}" destId="{94D83E11-1567-4F0F-841D-CA2B41B06AF5}" srcOrd="0" destOrd="1" presId="urn:microsoft.com/office/officeart/2005/8/layout/hProcess4"/>
    <dgm:cxn modelId="{529968D7-99B8-4335-A055-59BDEE68B492}" srcId="{6F5CC667-F9C8-48FE-BFF6-941610DFE32C}" destId="{EB013FE9-2C3E-44CC-91E3-840802364DCC}" srcOrd="0" destOrd="0" parTransId="{4859B990-92D6-4A75-A6FB-68E193B8247B}" sibTransId="{0BD676AC-FAA6-45DC-8EB2-EDC164A063E0}"/>
    <dgm:cxn modelId="{7695ECDA-E39F-4ED5-A3AE-BC18EE6677B4}" srcId="{31336085-E5ED-4702-8F17-4E3134A8A956}" destId="{B3CF9C76-571F-4F5A-82BF-C2E876637EFA}" srcOrd="1" destOrd="0" parTransId="{3674396C-3BBD-448E-A943-703B5DBCF352}" sibTransId="{59815C80-42C0-4D4D-8698-5058154CDDC8}"/>
    <dgm:cxn modelId="{05A0F7DD-BC88-460B-82A3-03015E175263}" srcId="{6F5CC667-F9C8-48FE-BFF6-941610DFE32C}" destId="{31336085-E5ED-4702-8F17-4E3134A8A956}" srcOrd="1" destOrd="0" parTransId="{98918583-ACD3-459E-8192-08486AD9FFCA}" sibTransId="{795EB476-5F1F-41E1-95B1-1BD65F030820}"/>
    <dgm:cxn modelId="{B82793E6-5939-4743-8411-5D4695B4ECEE}" srcId="{5924EE10-83ED-4322-9108-FF8EC8EC2BE5}" destId="{DB86D1C4-72AD-42BC-BDD8-05E45443143E}" srcOrd="0" destOrd="0" parTransId="{18B250D8-C2CF-4518-AA84-7A8F7BC6A189}" sibTransId="{1CC84730-B9EC-4902-BD6C-037B2AAFEB08}"/>
    <dgm:cxn modelId="{D786DAEC-08C3-468F-9E89-9A26D140B42D}" type="presOf" srcId="{D8E4D385-55C4-47C7-8AF4-366583B67468}" destId="{1414E12E-CD9F-4B1E-9064-CD93DD0D2026}" srcOrd="1" destOrd="2" presId="urn:microsoft.com/office/officeart/2005/8/layout/hProcess4"/>
    <dgm:cxn modelId="{A60643FB-0C8F-40F0-9A17-CFC7CE507167}" type="presOf" srcId="{A1B97623-286E-4FA1-83BE-913BC43CAD96}" destId="{1414E12E-CD9F-4B1E-9064-CD93DD0D2026}" srcOrd="1" destOrd="0" presId="urn:microsoft.com/office/officeart/2005/8/layout/hProcess4"/>
    <dgm:cxn modelId="{7912CA83-DBB2-4367-8E5C-26EB4FA6F547}" type="presParOf" srcId="{5B78F5C0-2496-4726-8B3F-2211AB5A7057}" destId="{422254FE-5D70-4089-A66E-246B90A1CD8D}" srcOrd="0" destOrd="0" presId="urn:microsoft.com/office/officeart/2005/8/layout/hProcess4"/>
    <dgm:cxn modelId="{84D5A57D-E2F1-42A4-B423-484C66B2F8F8}" type="presParOf" srcId="{5B78F5C0-2496-4726-8B3F-2211AB5A7057}" destId="{3E91AE0C-D815-4501-8F49-F5E084CC30BE}" srcOrd="1" destOrd="0" presId="urn:microsoft.com/office/officeart/2005/8/layout/hProcess4"/>
    <dgm:cxn modelId="{ED8F3A84-86C9-43DB-A792-378E10B8CF91}" type="presParOf" srcId="{5B78F5C0-2496-4726-8B3F-2211AB5A7057}" destId="{6571E995-0EF7-4E34-8CD5-F07CBB7EC792}" srcOrd="2" destOrd="0" presId="urn:microsoft.com/office/officeart/2005/8/layout/hProcess4"/>
    <dgm:cxn modelId="{676E3221-06C5-4B93-AD51-40611F723116}" type="presParOf" srcId="{6571E995-0EF7-4E34-8CD5-F07CBB7EC792}" destId="{E2D6B82A-B1E3-41D8-A28F-BE94CBFEDEE6}" srcOrd="0" destOrd="0" presId="urn:microsoft.com/office/officeart/2005/8/layout/hProcess4"/>
    <dgm:cxn modelId="{FB2FEB28-508A-43A7-8FCA-522D6724D1E8}" type="presParOf" srcId="{E2D6B82A-B1E3-41D8-A28F-BE94CBFEDEE6}" destId="{D2E6816D-8843-4E36-BF84-E2F108846976}" srcOrd="0" destOrd="0" presId="urn:microsoft.com/office/officeart/2005/8/layout/hProcess4"/>
    <dgm:cxn modelId="{6F74B443-8C5D-42B7-A7A7-EBEAF28FA5A4}" type="presParOf" srcId="{E2D6B82A-B1E3-41D8-A28F-BE94CBFEDEE6}" destId="{94D83E11-1567-4F0F-841D-CA2B41B06AF5}" srcOrd="1" destOrd="0" presId="urn:microsoft.com/office/officeart/2005/8/layout/hProcess4"/>
    <dgm:cxn modelId="{92753BF3-5C9C-43BF-8BDB-BFCBEBA45BD6}" type="presParOf" srcId="{E2D6B82A-B1E3-41D8-A28F-BE94CBFEDEE6}" destId="{058A2B12-B439-4296-A0EF-0D48FC9C521E}" srcOrd="2" destOrd="0" presId="urn:microsoft.com/office/officeart/2005/8/layout/hProcess4"/>
    <dgm:cxn modelId="{3EA3C59D-EECC-404F-9A8A-E2D960837588}" type="presParOf" srcId="{E2D6B82A-B1E3-41D8-A28F-BE94CBFEDEE6}" destId="{494A72C1-5867-4DB6-A7DA-CA76AB9B1E00}" srcOrd="3" destOrd="0" presId="urn:microsoft.com/office/officeart/2005/8/layout/hProcess4"/>
    <dgm:cxn modelId="{30D0D87A-0793-4447-8088-FEE7AD89B26C}" type="presParOf" srcId="{E2D6B82A-B1E3-41D8-A28F-BE94CBFEDEE6}" destId="{83C54206-C45F-4179-B690-30DD7D259AC4}" srcOrd="4" destOrd="0" presId="urn:microsoft.com/office/officeart/2005/8/layout/hProcess4"/>
    <dgm:cxn modelId="{22FCAF34-8729-44D3-A146-CBEA83875002}" type="presParOf" srcId="{6571E995-0EF7-4E34-8CD5-F07CBB7EC792}" destId="{11D4F9E1-C6D4-4947-BB4E-98FEDAAF1B55}" srcOrd="1" destOrd="0" presId="urn:microsoft.com/office/officeart/2005/8/layout/hProcess4"/>
    <dgm:cxn modelId="{BD78831C-FED6-4F05-8323-A75F591EEB99}" type="presParOf" srcId="{6571E995-0EF7-4E34-8CD5-F07CBB7EC792}" destId="{7DAF287E-04D9-473E-9727-F3F46EFC017F}" srcOrd="2" destOrd="0" presId="urn:microsoft.com/office/officeart/2005/8/layout/hProcess4"/>
    <dgm:cxn modelId="{19B66E47-AFB8-4D0F-A224-B57E7E7A26A3}" type="presParOf" srcId="{7DAF287E-04D9-473E-9727-F3F46EFC017F}" destId="{DDE9E277-F193-4314-A43E-4E3E5B1D2F17}" srcOrd="0" destOrd="0" presId="urn:microsoft.com/office/officeart/2005/8/layout/hProcess4"/>
    <dgm:cxn modelId="{F0B4E75C-2E1A-431B-97C3-A088943EDC73}" type="presParOf" srcId="{7DAF287E-04D9-473E-9727-F3F46EFC017F}" destId="{A0306E4C-F686-4184-80A8-BA9BB7C2AE94}" srcOrd="1" destOrd="0" presId="urn:microsoft.com/office/officeart/2005/8/layout/hProcess4"/>
    <dgm:cxn modelId="{050CB4E1-1146-471B-BD06-089CD260B32B}" type="presParOf" srcId="{7DAF287E-04D9-473E-9727-F3F46EFC017F}" destId="{1414E12E-CD9F-4B1E-9064-CD93DD0D2026}" srcOrd="2" destOrd="0" presId="urn:microsoft.com/office/officeart/2005/8/layout/hProcess4"/>
    <dgm:cxn modelId="{CE982D95-6F11-4A9F-83FF-3178372141B7}" type="presParOf" srcId="{7DAF287E-04D9-473E-9727-F3F46EFC017F}" destId="{5C3CDAE6-16A8-491D-AC13-65DE606E40D3}" srcOrd="3" destOrd="0" presId="urn:microsoft.com/office/officeart/2005/8/layout/hProcess4"/>
    <dgm:cxn modelId="{D2DE098D-8199-4640-9908-B0165E7328F4}" type="presParOf" srcId="{7DAF287E-04D9-473E-9727-F3F46EFC017F}" destId="{44744C95-915A-4BF7-ADE6-B962A49ADDB3}" srcOrd="4" destOrd="0" presId="urn:microsoft.com/office/officeart/2005/8/layout/hProcess4"/>
    <dgm:cxn modelId="{C56D3B72-2931-4480-AB24-2A0F61AC7357}" type="presParOf" srcId="{6571E995-0EF7-4E34-8CD5-F07CBB7EC792}" destId="{AABDC4B0-97D8-48E1-9247-D9B6DA1FB593}" srcOrd="3" destOrd="0" presId="urn:microsoft.com/office/officeart/2005/8/layout/hProcess4"/>
    <dgm:cxn modelId="{267C9B12-0B0D-4853-AF12-9F43CD7745C2}" type="presParOf" srcId="{6571E995-0EF7-4E34-8CD5-F07CBB7EC792}" destId="{6F0E6BFC-D57C-4EA7-A806-F1DF926D516B}" srcOrd="4" destOrd="0" presId="urn:microsoft.com/office/officeart/2005/8/layout/hProcess4"/>
    <dgm:cxn modelId="{558807AC-AC31-47D7-8157-1A2614EC2B4A}" type="presParOf" srcId="{6F0E6BFC-D57C-4EA7-A806-F1DF926D516B}" destId="{795400BC-94C2-4A4E-9EDC-DC47543A82A0}" srcOrd="0" destOrd="0" presId="urn:microsoft.com/office/officeart/2005/8/layout/hProcess4"/>
    <dgm:cxn modelId="{BE25020D-FA3E-494C-BEAE-521557462C8D}" type="presParOf" srcId="{6F0E6BFC-D57C-4EA7-A806-F1DF926D516B}" destId="{9EDA4506-FEEB-4084-AE9A-48ACFF49CC08}" srcOrd="1" destOrd="0" presId="urn:microsoft.com/office/officeart/2005/8/layout/hProcess4"/>
    <dgm:cxn modelId="{2947CD1A-0D3A-4E30-9970-015C825EE932}" type="presParOf" srcId="{6F0E6BFC-D57C-4EA7-A806-F1DF926D516B}" destId="{F8C2973A-40AC-47C9-B724-05D0CB041B11}" srcOrd="2" destOrd="0" presId="urn:microsoft.com/office/officeart/2005/8/layout/hProcess4"/>
    <dgm:cxn modelId="{62566C95-DEDC-4D59-AA6D-34A446EA017D}" type="presParOf" srcId="{6F0E6BFC-D57C-4EA7-A806-F1DF926D516B}" destId="{812988D8-B231-4ABD-97D6-3FB5BD646A76}" srcOrd="3" destOrd="0" presId="urn:microsoft.com/office/officeart/2005/8/layout/hProcess4"/>
    <dgm:cxn modelId="{DB531797-EB29-4E3A-80F3-062762BEF1BC}" type="presParOf" srcId="{6F0E6BFC-D57C-4EA7-A806-F1DF926D516B}" destId="{A9AD2A18-45C7-4A75-BF6D-BEDA2CA863BB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5CC667-F9C8-48FE-BFF6-941610DFE32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013FE9-2C3E-44CC-91E3-840802364DCC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Paritaire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comités</a:t>
          </a:r>
          <a:endParaRPr lang="en-GB" sz="15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59B990-92D6-4A75-A6FB-68E193B8247B}" type="parTrans" cxnId="{529968D7-99B8-4335-A055-59BDEE68B492}">
      <dgm:prSet/>
      <dgm:spPr/>
      <dgm:t>
        <a:bodyPr/>
        <a:lstStyle/>
        <a:p>
          <a:endParaRPr lang="en-GB"/>
        </a:p>
      </dgm:t>
    </dgm:pt>
    <dgm:pt modelId="{0BD676AC-FAA6-45DC-8EB2-EDC164A063E0}" type="sibTrans" cxnId="{529968D7-99B8-4335-A055-59BDEE68B492}">
      <dgm:prSet/>
      <dgm:spPr/>
      <dgm:t>
        <a:bodyPr/>
        <a:lstStyle/>
        <a:p>
          <a:endParaRPr lang="en-GB"/>
        </a:p>
      </dgm:t>
    </dgm:pt>
    <dgm:pt modelId="{31336085-E5ED-4702-8F17-4E3134A8A956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500" b="0" i="0" dirty="0" err="1">
              <a:latin typeface="Verdana" panose="020B0604030504040204" pitchFamily="34" charset="0"/>
              <a:ea typeface="Verdana" panose="020B0604030504040204" pitchFamily="34" charset="0"/>
            </a:rPr>
            <a:t>Directie</a:t>
          </a:r>
          <a:r>
            <a:rPr lang="en-GB" sz="1500" b="0" i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br>
            <a:rPr lang="en-GB" sz="1500" b="0" i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GB" sz="1500" b="0" i="0" dirty="0">
              <a:latin typeface="Verdana" panose="020B0604030504040204" pitchFamily="34" charset="0"/>
              <a:ea typeface="Verdana" panose="020B0604030504040204" pitchFamily="34" charset="0"/>
            </a:rPr>
            <a:t>(</a:t>
          </a:r>
          <a:r>
            <a:rPr lang="en-GB" sz="1000" b="0" i="0" dirty="0">
              <a:latin typeface="Verdana" panose="020B0604030504040204" pitchFamily="34" charset="0"/>
              <a:ea typeface="Verdana" panose="020B0604030504040204" pitchFamily="34" charset="0"/>
            </a:rPr>
            <a:t>AD </a:t>
          </a:r>
          <a:r>
            <a:rPr lang="en-GB" sz="1000" b="0" i="0" dirty="0" err="1">
              <a:latin typeface="Verdana" panose="020B0604030504040204" pitchFamily="34" charset="0"/>
              <a:ea typeface="Verdana" panose="020B0604030504040204" pitchFamily="34" charset="0"/>
            </a:rPr>
            <a:t>Collectieve</a:t>
          </a:r>
          <a:r>
            <a:rPr lang="en-GB" sz="1000" b="0" i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000" b="0" i="0" dirty="0" err="1">
              <a:latin typeface="Verdana" panose="020B0604030504040204" pitchFamily="34" charset="0"/>
              <a:ea typeface="Verdana" panose="020B0604030504040204" pitchFamily="34" charset="0"/>
            </a:rPr>
            <a:t>Arbeidsbetrekkingen</a:t>
          </a:r>
          <a:r>
            <a:rPr lang="en-GB" sz="1000" b="0" i="0" dirty="0">
              <a:latin typeface="Verdana" panose="020B0604030504040204" pitchFamily="34" charset="0"/>
              <a:ea typeface="Verdana" panose="020B0604030504040204" pitchFamily="34" charset="0"/>
            </a:rPr>
            <a:t> FOD WASO)</a:t>
          </a:r>
        </a:p>
      </dgm:t>
    </dgm:pt>
    <dgm:pt modelId="{98918583-ACD3-459E-8192-08486AD9FFCA}" type="parTrans" cxnId="{05A0F7DD-BC88-460B-82A3-03015E175263}">
      <dgm:prSet/>
      <dgm:spPr/>
      <dgm:t>
        <a:bodyPr/>
        <a:lstStyle/>
        <a:p>
          <a:endParaRPr lang="en-GB"/>
        </a:p>
      </dgm:t>
    </dgm:pt>
    <dgm:pt modelId="{795EB476-5F1F-41E1-95B1-1BD65F030820}" type="sibTrans" cxnId="{05A0F7DD-BC88-460B-82A3-03015E175263}">
      <dgm:prSet/>
      <dgm:spPr/>
      <dgm:t>
        <a:bodyPr/>
        <a:lstStyle/>
        <a:p>
          <a:endParaRPr lang="en-GB"/>
        </a:p>
      </dgm:t>
    </dgm:pt>
    <dgm:pt modelId="{A1B97623-286E-4FA1-83BE-913BC43CAD96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Analyse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genderneutraliteit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endParaRPr lang="en-GB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3D03609-BDD4-445A-B797-CDC0063820F0}" type="parTrans" cxnId="{7E22D1B3-2344-44C5-95B9-044DE4526451}">
      <dgm:prSet/>
      <dgm:spPr/>
      <dgm:t>
        <a:bodyPr/>
        <a:lstStyle/>
        <a:p>
          <a:endParaRPr lang="en-GB"/>
        </a:p>
      </dgm:t>
    </dgm:pt>
    <dgm:pt modelId="{F3C552F1-7724-4538-8709-CE15FD7A3A66}" type="sibTrans" cxnId="{7E22D1B3-2344-44C5-95B9-044DE4526451}">
      <dgm:prSet/>
      <dgm:spPr/>
      <dgm:t>
        <a:bodyPr/>
        <a:lstStyle/>
        <a:p>
          <a:endParaRPr lang="en-GB"/>
        </a:p>
      </dgm:t>
    </dgm:pt>
    <dgm:pt modelId="{5924EE10-83ED-4322-9108-FF8EC8EC2BE5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Paritaire</a:t>
          </a:r>
          <a:r>
            <a:rPr lang="en-GB" sz="15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dirty="0" err="1">
              <a:latin typeface="Verdana" panose="020B0604030504040204" pitchFamily="34" charset="0"/>
              <a:ea typeface="Verdana" panose="020B0604030504040204" pitchFamily="34" charset="0"/>
            </a:rPr>
            <a:t>comités</a:t>
          </a:r>
          <a:endParaRPr lang="en-GB" sz="15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4B511E2-FFA6-4D97-8FA0-1507937EAC5B}" type="parTrans" cxnId="{045E107E-034C-46BA-8DAD-FB974C3DEA3F}">
      <dgm:prSet/>
      <dgm:spPr/>
      <dgm:t>
        <a:bodyPr/>
        <a:lstStyle/>
        <a:p>
          <a:endParaRPr lang="en-GB"/>
        </a:p>
      </dgm:t>
    </dgm:pt>
    <dgm:pt modelId="{C4EC6404-B646-446B-8AB6-28A608CB152B}" type="sibTrans" cxnId="{045E107E-034C-46BA-8DAD-FB974C3DEA3F}">
      <dgm:prSet/>
      <dgm:spPr/>
      <dgm:t>
        <a:bodyPr/>
        <a:lstStyle/>
        <a:p>
          <a:endParaRPr lang="en-GB"/>
        </a:p>
      </dgm:t>
    </dgm:pt>
    <dgm:pt modelId="{CC3060C3-02EE-41D7-A966-32046F83B73C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endParaRPr lang="en-GB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DA0C105-DF73-4E4C-88C1-C6BD9FF74B47}" type="parTrans" cxnId="{4C045503-3E08-4B16-9A30-D72FBDB335E2}">
      <dgm:prSet/>
      <dgm:spPr/>
      <dgm:t>
        <a:bodyPr/>
        <a:lstStyle/>
        <a:p>
          <a:endParaRPr lang="en-GB"/>
        </a:p>
      </dgm:t>
    </dgm:pt>
    <dgm:pt modelId="{B1F3EC9C-1A14-49A4-ABC8-994A8BD7BD97}" type="sibTrans" cxnId="{4C045503-3E08-4B16-9A30-D72FBDB335E2}">
      <dgm:prSet/>
      <dgm:spPr/>
      <dgm:t>
        <a:bodyPr/>
        <a:lstStyle/>
        <a:p>
          <a:endParaRPr lang="en-GB"/>
        </a:p>
      </dgm:t>
    </dgm:pt>
    <dgm:pt modelId="{DB86D1C4-72AD-42BC-BDD8-05E45443143E}">
      <dgm:prSet phldrT="[Text]" custT="1"/>
      <dgm:spPr/>
      <dgm:t>
        <a:bodyPr/>
        <a:lstStyle/>
        <a:p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Niet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genderneutraal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?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8B250D8-C2CF-4518-AA84-7A8F7BC6A189}" type="parTrans" cxnId="{B82793E6-5939-4743-8411-5D4695B4ECEE}">
      <dgm:prSet/>
      <dgm:spPr/>
      <dgm:t>
        <a:bodyPr/>
        <a:lstStyle/>
        <a:p>
          <a:endParaRPr lang="en-GB"/>
        </a:p>
      </dgm:t>
    </dgm:pt>
    <dgm:pt modelId="{1CC84730-B9EC-4902-BD6C-037B2AAFEB08}" type="sibTrans" cxnId="{B82793E6-5939-4743-8411-5D4695B4ECEE}">
      <dgm:prSet/>
      <dgm:spPr/>
      <dgm:t>
        <a:bodyPr/>
        <a:lstStyle/>
        <a:p>
          <a:endParaRPr lang="en-GB"/>
        </a:p>
      </dgm:t>
    </dgm:pt>
    <dgm:pt modelId="{EBB20487-5D04-4006-A227-0C4E5A347E5B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Bestaande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nieuwe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–&gt;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Directie</a:t>
          </a:r>
          <a:endParaRPr lang="en-GB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1BE8F7C-7170-44F0-A598-CA56416DB76B}" type="parTrans" cxnId="{8553D139-9CE0-4639-BD6C-493006A5C1F3}">
      <dgm:prSet/>
      <dgm:spPr/>
      <dgm:t>
        <a:bodyPr/>
        <a:lstStyle/>
        <a:p>
          <a:endParaRPr lang="en-GB"/>
        </a:p>
      </dgm:t>
    </dgm:pt>
    <dgm:pt modelId="{AD967AA2-9422-4819-B395-03825C6E19F8}" type="sibTrans" cxnId="{8553D139-9CE0-4639-BD6C-493006A5C1F3}">
      <dgm:prSet/>
      <dgm:spPr/>
      <dgm:t>
        <a:bodyPr/>
        <a:lstStyle/>
        <a:p>
          <a:endParaRPr lang="en-GB"/>
        </a:p>
      </dgm:t>
    </dgm:pt>
    <dgm:pt modelId="{D8E4D385-55C4-47C7-8AF4-366583B67468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630F1F2-35C0-4245-8B75-DB54E0994915}" type="parTrans" cxnId="{D204E550-BC14-4730-9A7C-C796C25F460F}">
      <dgm:prSet/>
      <dgm:spPr/>
      <dgm:t>
        <a:bodyPr/>
        <a:lstStyle/>
        <a:p>
          <a:endParaRPr lang="en-GB"/>
        </a:p>
      </dgm:t>
    </dgm:pt>
    <dgm:pt modelId="{8A4CE517-F6AD-48AC-83E3-C9B827DD6631}" type="sibTrans" cxnId="{D204E550-BC14-4730-9A7C-C796C25F460F}">
      <dgm:prSet/>
      <dgm:spPr/>
      <dgm:t>
        <a:bodyPr/>
        <a:lstStyle/>
        <a:p>
          <a:endParaRPr lang="en-GB"/>
        </a:p>
      </dgm:t>
    </dgm:pt>
    <dgm:pt modelId="{B3CF9C76-571F-4F5A-82BF-C2E876637EFA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Evt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. met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externe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expertise</a:t>
          </a:r>
        </a:p>
      </dgm:t>
    </dgm:pt>
    <dgm:pt modelId="{3674396C-3BBD-448E-A943-703B5DBCF352}" type="parTrans" cxnId="{7695ECDA-E39F-4ED5-A3AE-BC18EE6677B4}">
      <dgm:prSet/>
      <dgm:spPr/>
      <dgm:t>
        <a:bodyPr/>
        <a:lstStyle/>
        <a:p>
          <a:endParaRPr lang="en-GB"/>
        </a:p>
      </dgm:t>
    </dgm:pt>
    <dgm:pt modelId="{59815C80-42C0-4D4D-8698-5058154CDDC8}" type="sibTrans" cxnId="{7695ECDA-E39F-4ED5-A3AE-BC18EE6677B4}">
      <dgm:prSet/>
      <dgm:spPr/>
      <dgm:t>
        <a:bodyPr/>
        <a:lstStyle/>
        <a:p>
          <a:endParaRPr lang="en-GB"/>
        </a:p>
      </dgm:t>
    </dgm:pt>
    <dgm:pt modelId="{DCB176FE-A090-444D-BF55-40DBFEA26BC9}">
      <dgm:prSet phldrT="[Text]" custT="1"/>
      <dgm:spPr/>
      <dgm:t>
        <a:bodyPr/>
        <a:lstStyle/>
        <a:p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Zo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niet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redenen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meedelen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(3m)</a:t>
          </a:r>
        </a:p>
      </dgm:t>
    </dgm:pt>
    <dgm:pt modelId="{6024939E-1443-4FA0-B9F2-6AE6B4C424C5}" type="parTrans" cxnId="{303D880F-B9B8-4159-B700-107D9545E50D}">
      <dgm:prSet/>
      <dgm:spPr/>
      <dgm:t>
        <a:bodyPr/>
        <a:lstStyle/>
        <a:p>
          <a:endParaRPr lang="en-GB"/>
        </a:p>
      </dgm:t>
    </dgm:pt>
    <dgm:pt modelId="{DF04F976-9719-42F4-9C4A-12890AC7EF93}" type="sibTrans" cxnId="{303D880F-B9B8-4159-B700-107D9545E50D}">
      <dgm:prSet/>
      <dgm:spPr/>
      <dgm:t>
        <a:bodyPr/>
        <a:lstStyle/>
        <a:p>
          <a:endParaRPr lang="en-GB"/>
        </a:p>
      </dgm:t>
    </dgm:pt>
    <dgm:pt modelId="{431EE3AC-FE76-4995-BB95-FBA96DE7628B}">
      <dgm:prSet phldrT="[Text]" custT="1"/>
      <dgm:spPr/>
      <dgm:t>
        <a:bodyPr/>
        <a:lstStyle/>
        <a:p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Noodzakelijke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dirty="0" err="1">
              <a:latin typeface="Verdana" panose="020B0604030504040204" pitchFamily="34" charset="0"/>
              <a:ea typeface="Verdana" panose="020B0604030504040204" pitchFamily="34" charset="0"/>
            </a:rPr>
            <a:t>wijzigingen</a:t>
          </a:r>
          <a:r>
            <a:rPr lang="en-GB" sz="1500" dirty="0">
              <a:latin typeface="Verdana" panose="020B0604030504040204" pitchFamily="34" charset="0"/>
              <a:ea typeface="Verdana" panose="020B0604030504040204" pitchFamily="34" charset="0"/>
            </a:rPr>
            <a:t> (24 m)</a:t>
          </a:r>
        </a:p>
      </dgm:t>
    </dgm:pt>
    <dgm:pt modelId="{915F6366-BAC5-4D23-AF3B-26275E027A89}" type="sibTrans" cxnId="{3FE9E65C-EDFD-46A8-9134-D57A72CF28A1}">
      <dgm:prSet/>
      <dgm:spPr/>
      <dgm:t>
        <a:bodyPr/>
        <a:lstStyle/>
        <a:p>
          <a:endParaRPr lang="en-GB"/>
        </a:p>
      </dgm:t>
    </dgm:pt>
    <dgm:pt modelId="{FF933413-F56E-4B2D-95B6-ED594B03C5D4}" type="parTrans" cxnId="{3FE9E65C-EDFD-46A8-9134-D57A72CF28A1}">
      <dgm:prSet/>
      <dgm:spPr/>
      <dgm:t>
        <a:bodyPr/>
        <a:lstStyle/>
        <a:p>
          <a:endParaRPr lang="en-GB"/>
        </a:p>
      </dgm:t>
    </dgm:pt>
    <dgm:pt modelId="{5B78F5C0-2496-4726-8B3F-2211AB5A7057}" type="pres">
      <dgm:prSet presAssocID="{6F5CC667-F9C8-48FE-BFF6-941610DFE32C}" presName="Name0" presStyleCnt="0">
        <dgm:presLayoutVars>
          <dgm:dir/>
          <dgm:animLvl val="lvl"/>
          <dgm:resizeHandles val="exact"/>
        </dgm:presLayoutVars>
      </dgm:prSet>
      <dgm:spPr/>
    </dgm:pt>
    <dgm:pt modelId="{422254FE-5D70-4089-A66E-246B90A1CD8D}" type="pres">
      <dgm:prSet presAssocID="{6F5CC667-F9C8-48FE-BFF6-941610DFE32C}" presName="tSp" presStyleCnt="0"/>
      <dgm:spPr/>
    </dgm:pt>
    <dgm:pt modelId="{3E91AE0C-D815-4501-8F49-F5E084CC30BE}" type="pres">
      <dgm:prSet presAssocID="{6F5CC667-F9C8-48FE-BFF6-941610DFE32C}" presName="bSp" presStyleCnt="0"/>
      <dgm:spPr/>
    </dgm:pt>
    <dgm:pt modelId="{6571E995-0EF7-4E34-8CD5-F07CBB7EC792}" type="pres">
      <dgm:prSet presAssocID="{6F5CC667-F9C8-48FE-BFF6-941610DFE32C}" presName="process" presStyleCnt="0"/>
      <dgm:spPr/>
    </dgm:pt>
    <dgm:pt modelId="{E2D6B82A-B1E3-41D8-A28F-BE94CBFEDEE6}" type="pres">
      <dgm:prSet presAssocID="{EB013FE9-2C3E-44CC-91E3-840802364DCC}" presName="composite1" presStyleCnt="0"/>
      <dgm:spPr/>
    </dgm:pt>
    <dgm:pt modelId="{D2E6816D-8843-4E36-BF84-E2F108846976}" type="pres">
      <dgm:prSet presAssocID="{EB013FE9-2C3E-44CC-91E3-840802364DCC}" presName="dummyNode1" presStyleLbl="node1" presStyleIdx="0" presStyleCnt="3"/>
      <dgm:spPr/>
    </dgm:pt>
    <dgm:pt modelId="{94D83E11-1567-4F0F-841D-CA2B41B06AF5}" type="pres">
      <dgm:prSet presAssocID="{EB013FE9-2C3E-44CC-91E3-840802364DCC}" presName="childNode1" presStyleLbl="bgAcc1" presStyleIdx="0" presStyleCnt="3">
        <dgm:presLayoutVars>
          <dgm:bulletEnabled val="1"/>
        </dgm:presLayoutVars>
      </dgm:prSet>
      <dgm:spPr/>
    </dgm:pt>
    <dgm:pt modelId="{058A2B12-B439-4296-A0EF-0D48FC9C521E}" type="pres">
      <dgm:prSet presAssocID="{EB013FE9-2C3E-44CC-91E3-840802364DCC}" presName="childNode1tx" presStyleLbl="bgAcc1" presStyleIdx="0" presStyleCnt="3">
        <dgm:presLayoutVars>
          <dgm:bulletEnabled val="1"/>
        </dgm:presLayoutVars>
      </dgm:prSet>
      <dgm:spPr/>
    </dgm:pt>
    <dgm:pt modelId="{494A72C1-5867-4DB6-A7DA-CA76AB9B1E00}" type="pres">
      <dgm:prSet presAssocID="{EB013FE9-2C3E-44CC-91E3-840802364DC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83C54206-C45F-4179-B690-30DD7D259AC4}" type="pres">
      <dgm:prSet presAssocID="{EB013FE9-2C3E-44CC-91E3-840802364DCC}" presName="connSite1" presStyleCnt="0"/>
      <dgm:spPr/>
    </dgm:pt>
    <dgm:pt modelId="{11D4F9E1-C6D4-4947-BB4E-98FEDAAF1B55}" type="pres">
      <dgm:prSet presAssocID="{0BD676AC-FAA6-45DC-8EB2-EDC164A063E0}" presName="Name9" presStyleLbl="sibTrans2D1" presStyleIdx="0" presStyleCnt="2"/>
      <dgm:spPr/>
    </dgm:pt>
    <dgm:pt modelId="{7DAF287E-04D9-473E-9727-F3F46EFC017F}" type="pres">
      <dgm:prSet presAssocID="{31336085-E5ED-4702-8F17-4E3134A8A956}" presName="composite2" presStyleCnt="0"/>
      <dgm:spPr/>
    </dgm:pt>
    <dgm:pt modelId="{DDE9E277-F193-4314-A43E-4E3E5B1D2F17}" type="pres">
      <dgm:prSet presAssocID="{31336085-E5ED-4702-8F17-4E3134A8A956}" presName="dummyNode2" presStyleLbl="node1" presStyleIdx="0" presStyleCnt="3"/>
      <dgm:spPr/>
    </dgm:pt>
    <dgm:pt modelId="{A0306E4C-F686-4184-80A8-BA9BB7C2AE94}" type="pres">
      <dgm:prSet presAssocID="{31336085-E5ED-4702-8F17-4E3134A8A956}" presName="childNode2" presStyleLbl="bgAcc1" presStyleIdx="1" presStyleCnt="3">
        <dgm:presLayoutVars>
          <dgm:bulletEnabled val="1"/>
        </dgm:presLayoutVars>
      </dgm:prSet>
      <dgm:spPr/>
    </dgm:pt>
    <dgm:pt modelId="{1414E12E-CD9F-4B1E-9064-CD93DD0D2026}" type="pres">
      <dgm:prSet presAssocID="{31336085-E5ED-4702-8F17-4E3134A8A956}" presName="childNode2tx" presStyleLbl="bgAcc1" presStyleIdx="1" presStyleCnt="3">
        <dgm:presLayoutVars>
          <dgm:bulletEnabled val="1"/>
        </dgm:presLayoutVars>
      </dgm:prSet>
      <dgm:spPr/>
    </dgm:pt>
    <dgm:pt modelId="{5C3CDAE6-16A8-491D-AC13-65DE606E40D3}" type="pres">
      <dgm:prSet presAssocID="{31336085-E5ED-4702-8F17-4E3134A8A956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44744C95-915A-4BF7-ADE6-B962A49ADDB3}" type="pres">
      <dgm:prSet presAssocID="{31336085-E5ED-4702-8F17-4E3134A8A956}" presName="connSite2" presStyleCnt="0"/>
      <dgm:spPr/>
    </dgm:pt>
    <dgm:pt modelId="{AABDC4B0-97D8-48E1-9247-D9B6DA1FB593}" type="pres">
      <dgm:prSet presAssocID="{795EB476-5F1F-41E1-95B1-1BD65F030820}" presName="Name18" presStyleLbl="sibTrans2D1" presStyleIdx="1" presStyleCnt="2"/>
      <dgm:spPr/>
    </dgm:pt>
    <dgm:pt modelId="{6F0E6BFC-D57C-4EA7-A806-F1DF926D516B}" type="pres">
      <dgm:prSet presAssocID="{5924EE10-83ED-4322-9108-FF8EC8EC2BE5}" presName="composite1" presStyleCnt="0"/>
      <dgm:spPr/>
    </dgm:pt>
    <dgm:pt modelId="{795400BC-94C2-4A4E-9EDC-DC47543A82A0}" type="pres">
      <dgm:prSet presAssocID="{5924EE10-83ED-4322-9108-FF8EC8EC2BE5}" presName="dummyNode1" presStyleLbl="node1" presStyleIdx="1" presStyleCnt="3"/>
      <dgm:spPr/>
    </dgm:pt>
    <dgm:pt modelId="{9EDA4506-FEEB-4084-AE9A-48ACFF49CC08}" type="pres">
      <dgm:prSet presAssocID="{5924EE10-83ED-4322-9108-FF8EC8EC2BE5}" presName="childNode1" presStyleLbl="bgAcc1" presStyleIdx="2" presStyleCnt="3">
        <dgm:presLayoutVars>
          <dgm:bulletEnabled val="1"/>
        </dgm:presLayoutVars>
      </dgm:prSet>
      <dgm:spPr/>
    </dgm:pt>
    <dgm:pt modelId="{F8C2973A-40AC-47C9-B724-05D0CB041B11}" type="pres">
      <dgm:prSet presAssocID="{5924EE10-83ED-4322-9108-FF8EC8EC2BE5}" presName="childNode1tx" presStyleLbl="bgAcc1" presStyleIdx="2" presStyleCnt="3">
        <dgm:presLayoutVars>
          <dgm:bulletEnabled val="1"/>
        </dgm:presLayoutVars>
      </dgm:prSet>
      <dgm:spPr/>
    </dgm:pt>
    <dgm:pt modelId="{812988D8-B231-4ABD-97D6-3FB5BD646A76}" type="pres">
      <dgm:prSet presAssocID="{5924EE10-83ED-4322-9108-FF8EC8EC2BE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A9AD2A18-45C7-4A75-BF6D-BEDA2CA863BB}" type="pres">
      <dgm:prSet presAssocID="{5924EE10-83ED-4322-9108-FF8EC8EC2BE5}" presName="connSite1" presStyleCnt="0"/>
      <dgm:spPr/>
    </dgm:pt>
  </dgm:ptLst>
  <dgm:cxnLst>
    <dgm:cxn modelId="{4C045503-3E08-4B16-9A30-D72FBDB335E2}" srcId="{EB013FE9-2C3E-44CC-91E3-840802364DCC}" destId="{CC3060C3-02EE-41D7-A966-32046F83B73C}" srcOrd="0" destOrd="0" parTransId="{BDA0C105-DF73-4E4C-88C1-C6BD9FF74B47}" sibTransId="{B1F3EC9C-1A14-49A4-ABC8-994A8BD7BD97}"/>
    <dgm:cxn modelId="{303D880F-B9B8-4159-B700-107D9545E50D}" srcId="{5924EE10-83ED-4322-9108-FF8EC8EC2BE5}" destId="{DCB176FE-A090-444D-BF55-40DBFEA26BC9}" srcOrd="2" destOrd="0" parTransId="{6024939E-1443-4FA0-B9F2-6AE6B4C424C5}" sibTransId="{DF04F976-9719-42F4-9C4A-12890AC7EF93}"/>
    <dgm:cxn modelId="{7AF59B1A-7DE6-4163-B322-19FEFEDFE3D0}" type="presOf" srcId="{DB86D1C4-72AD-42BC-BDD8-05E45443143E}" destId="{9EDA4506-FEEB-4084-AE9A-48ACFF49CC08}" srcOrd="0" destOrd="0" presId="urn:microsoft.com/office/officeart/2005/8/layout/hProcess4"/>
    <dgm:cxn modelId="{CEFDFE1B-1BD8-461B-BDB6-351D9E7D39BD}" type="presOf" srcId="{CC3060C3-02EE-41D7-A966-32046F83B73C}" destId="{058A2B12-B439-4296-A0EF-0D48FC9C521E}" srcOrd="1" destOrd="0" presId="urn:microsoft.com/office/officeart/2005/8/layout/hProcess4"/>
    <dgm:cxn modelId="{6CB5941D-4BBA-4886-8122-9E1E7A5935AB}" type="presOf" srcId="{A1B97623-286E-4FA1-83BE-913BC43CAD96}" destId="{A0306E4C-F686-4184-80A8-BA9BB7C2AE94}" srcOrd="0" destOrd="0" presId="urn:microsoft.com/office/officeart/2005/8/layout/hProcess4"/>
    <dgm:cxn modelId="{F71F8C1E-9739-4B4F-82A7-8972A8DDD566}" type="presOf" srcId="{D8E4D385-55C4-47C7-8AF4-366583B67468}" destId="{A0306E4C-F686-4184-80A8-BA9BB7C2AE94}" srcOrd="0" destOrd="2" presId="urn:microsoft.com/office/officeart/2005/8/layout/hProcess4"/>
    <dgm:cxn modelId="{8553D139-9CE0-4639-BD6C-493006A5C1F3}" srcId="{EB013FE9-2C3E-44CC-91E3-840802364DCC}" destId="{EBB20487-5D04-4006-A227-0C4E5A347E5B}" srcOrd="1" destOrd="0" parTransId="{51BE8F7C-7170-44F0-A598-CA56416DB76B}" sibTransId="{AD967AA2-9422-4819-B395-03825C6E19F8}"/>
    <dgm:cxn modelId="{3FE9E65C-EDFD-46A8-9134-D57A72CF28A1}" srcId="{5924EE10-83ED-4322-9108-FF8EC8EC2BE5}" destId="{431EE3AC-FE76-4995-BB95-FBA96DE7628B}" srcOrd="1" destOrd="0" parTransId="{FF933413-F56E-4B2D-95B6-ED594B03C5D4}" sibTransId="{915F6366-BAC5-4D23-AF3B-26275E027A89}"/>
    <dgm:cxn modelId="{BCF0545F-CA26-4B81-98CF-71B512E9711A}" type="presOf" srcId="{EBB20487-5D04-4006-A227-0C4E5A347E5B}" destId="{058A2B12-B439-4296-A0EF-0D48FC9C521E}" srcOrd="1" destOrd="1" presId="urn:microsoft.com/office/officeart/2005/8/layout/hProcess4"/>
    <dgm:cxn modelId="{DA1E214C-791D-4F33-8B59-4B24B89F5785}" type="presOf" srcId="{EB013FE9-2C3E-44CC-91E3-840802364DCC}" destId="{494A72C1-5867-4DB6-A7DA-CA76AB9B1E00}" srcOrd="0" destOrd="0" presId="urn:microsoft.com/office/officeart/2005/8/layout/hProcess4"/>
    <dgm:cxn modelId="{2ECBAD4E-B4D7-47CC-9F87-B02A4422173F}" type="presOf" srcId="{DB86D1C4-72AD-42BC-BDD8-05E45443143E}" destId="{F8C2973A-40AC-47C9-B724-05D0CB041B11}" srcOrd="1" destOrd="0" presId="urn:microsoft.com/office/officeart/2005/8/layout/hProcess4"/>
    <dgm:cxn modelId="{D204E550-BC14-4730-9A7C-C796C25F460F}" srcId="{31336085-E5ED-4702-8F17-4E3134A8A956}" destId="{D8E4D385-55C4-47C7-8AF4-366583B67468}" srcOrd="2" destOrd="0" parTransId="{E630F1F2-35C0-4245-8B75-DB54E0994915}" sibTransId="{8A4CE517-F6AD-48AC-83E3-C9B827DD6631}"/>
    <dgm:cxn modelId="{17731856-161C-4626-A9F6-85F246A7FCDD}" type="presOf" srcId="{6F5CC667-F9C8-48FE-BFF6-941610DFE32C}" destId="{5B78F5C0-2496-4726-8B3F-2211AB5A7057}" srcOrd="0" destOrd="0" presId="urn:microsoft.com/office/officeart/2005/8/layout/hProcess4"/>
    <dgm:cxn modelId="{045E107E-034C-46BA-8DAD-FB974C3DEA3F}" srcId="{6F5CC667-F9C8-48FE-BFF6-941610DFE32C}" destId="{5924EE10-83ED-4322-9108-FF8EC8EC2BE5}" srcOrd="2" destOrd="0" parTransId="{74B511E2-FFA6-4D97-8FA0-1507937EAC5B}" sibTransId="{C4EC6404-B646-446B-8AB6-28A608CB152B}"/>
    <dgm:cxn modelId="{E46FDD80-01D3-4C29-BFAC-568C222809C0}" type="presOf" srcId="{B3CF9C76-571F-4F5A-82BF-C2E876637EFA}" destId="{A0306E4C-F686-4184-80A8-BA9BB7C2AE94}" srcOrd="0" destOrd="1" presId="urn:microsoft.com/office/officeart/2005/8/layout/hProcess4"/>
    <dgm:cxn modelId="{F4983481-1CB1-485D-B8A9-A74037CE17C4}" type="presOf" srcId="{431EE3AC-FE76-4995-BB95-FBA96DE7628B}" destId="{F8C2973A-40AC-47C9-B724-05D0CB041B11}" srcOrd="1" destOrd="1" presId="urn:microsoft.com/office/officeart/2005/8/layout/hProcess4"/>
    <dgm:cxn modelId="{A35C2184-4A9F-4F66-BD31-9217B7736495}" type="presOf" srcId="{DCB176FE-A090-444D-BF55-40DBFEA26BC9}" destId="{F8C2973A-40AC-47C9-B724-05D0CB041B11}" srcOrd="1" destOrd="2" presId="urn:microsoft.com/office/officeart/2005/8/layout/hProcess4"/>
    <dgm:cxn modelId="{C3C67484-5C81-4CC7-B9D4-6A7ACC7A80EE}" type="presOf" srcId="{CC3060C3-02EE-41D7-A966-32046F83B73C}" destId="{94D83E11-1567-4F0F-841D-CA2B41B06AF5}" srcOrd="0" destOrd="0" presId="urn:microsoft.com/office/officeart/2005/8/layout/hProcess4"/>
    <dgm:cxn modelId="{D7B54686-7912-4BF4-ABF1-ACF9AD334DDA}" type="presOf" srcId="{431EE3AC-FE76-4995-BB95-FBA96DE7628B}" destId="{9EDA4506-FEEB-4084-AE9A-48ACFF49CC08}" srcOrd="0" destOrd="1" presId="urn:microsoft.com/office/officeart/2005/8/layout/hProcess4"/>
    <dgm:cxn modelId="{F07CFE97-27DF-47EC-BCD6-6DEDEE642EFD}" type="presOf" srcId="{5924EE10-83ED-4322-9108-FF8EC8EC2BE5}" destId="{812988D8-B231-4ABD-97D6-3FB5BD646A76}" srcOrd="0" destOrd="0" presId="urn:microsoft.com/office/officeart/2005/8/layout/hProcess4"/>
    <dgm:cxn modelId="{B3CEFCA4-36F3-4E23-943B-6821CBC0D5A6}" type="presOf" srcId="{795EB476-5F1F-41E1-95B1-1BD65F030820}" destId="{AABDC4B0-97D8-48E1-9247-D9B6DA1FB593}" srcOrd="0" destOrd="0" presId="urn:microsoft.com/office/officeart/2005/8/layout/hProcess4"/>
    <dgm:cxn modelId="{0B3BBBAA-3280-4AA2-A38F-CF531180CAB9}" type="presOf" srcId="{0BD676AC-FAA6-45DC-8EB2-EDC164A063E0}" destId="{11D4F9E1-C6D4-4947-BB4E-98FEDAAF1B55}" srcOrd="0" destOrd="0" presId="urn:microsoft.com/office/officeart/2005/8/layout/hProcess4"/>
    <dgm:cxn modelId="{A0ABD5AE-1430-4990-A326-196F68DA2BFF}" type="presOf" srcId="{DCB176FE-A090-444D-BF55-40DBFEA26BC9}" destId="{9EDA4506-FEEB-4084-AE9A-48ACFF49CC08}" srcOrd="0" destOrd="2" presId="urn:microsoft.com/office/officeart/2005/8/layout/hProcess4"/>
    <dgm:cxn modelId="{596C4BB3-357B-4833-BE0D-79D277F5B50B}" type="presOf" srcId="{B3CF9C76-571F-4F5A-82BF-C2E876637EFA}" destId="{1414E12E-CD9F-4B1E-9064-CD93DD0D2026}" srcOrd="1" destOrd="1" presId="urn:microsoft.com/office/officeart/2005/8/layout/hProcess4"/>
    <dgm:cxn modelId="{7E22D1B3-2344-44C5-95B9-044DE4526451}" srcId="{31336085-E5ED-4702-8F17-4E3134A8A956}" destId="{A1B97623-286E-4FA1-83BE-913BC43CAD96}" srcOrd="0" destOrd="0" parTransId="{13D03609-BDD4-445A-B797-CDC0063820F0}" sibTransId="{F3C552F1-7724-4538-8709-CE15FD7A3A66}"/>
    <dgm:cxn modelId="{04E5D5C9-C6AE-4003-A725-AB70944D37D0}" type="presOf" srcId="{31336085-E5ED-4702-8F17-4E3134A8A956}" destId="{5C3CDAE6-16A8-491D-AC13-65DE606E40D3}" srcOrd="0" destOrd="0" presId="urn:microsoft.com/office/officeart/2005/8/layout/hProcess4"/>
    <dgm:cxn modelId="{102DDBD4-2DEF-4CF6-B9CC-94F3B8A64CAE}" type="presOf" srcId="{EBB20487-5D04-4006-A227-0C4E5A347E5B}" destId="{94D83E11-1567-4F0F-841D-CA2B41B06AF5}" srcOrd="0" destOrd="1" presId="urn:microsoft.com/office/officeart/2005/8/layout/hProcess4"/>
    <dgm:cxn modelId="{529968D7-99B8-4335-A055-59BDEE68B492}" srcId="{6F5CC667-F9C8-48FE-BFF6-941610DFE32C}" destId="{EB013FE9-2C3E-44CC-91E3-840802364DCC}" srcOrd="0" destOrd="0" parTransId="{4859B990-92D6-4A75-A6FB-68E193B8247B}" sibTransId="{0BD676AC-FAA6-45DC-8EB2-EDC164A063E0}"/>
    <dgm:cxn modelId="{7695ECDA-E39F-4ED5-A3AE-BC18EE6677B4}" srcId="{31336085-E5ED-4702-8F17-4E3134A8A956}" destId="{B3CF9C76-571F-4F5A-82BF-C2E876637EFA}" srcOrd="1" destOrd="0" parTransId="{3674396C-3BBD-448E-A943-703B5DBCF352}" sibTransId="{59815C80-42C0-4D4D-8698-5058154CDDC8}"/>
    <dgm:cxn modelId="{05A0F7DD-BC88-460B-82A3-03015E175263}" srcId="{6F5CC667-F9C8-48FE-BFF6-941610DFE32C}" destId="{31336085-E5ED-4702-8F17-4E3134A8A956}" srcOrd="1" destOrd="0" parTransId="{98918583-ACD3-459E-8192-08486AD9FFCA}" sibTransId="{795EB476-5F1F-41E1-95B1-1BD65F030820}"/>
    <dgm:cxn modelId="{B82793E6-5939-4743-8411-5D4695B4ECEE}" srcId="{5924EE10-83ED-4322-9108-FF8EC8EC2BE5}" destId="{DB86D1C4-72AD-42BC-BDD8-05E45443143E}" srcOrd="0" destOrd="0" parTransId="{18B250D8-C2CF-4518-AA84-7A8F7BC6A189}" sibTransId="{1CC84730-B9EC-4902-BD6C-037B2AAFEB08}"/>
    <dgm:cxn modelId="{D786DAEC-08C3-468F-9E89-9A26D140B42D}" type="presOf" srcId="{D8E4D385-55C4-47C7-8AF4-366583B67468}" destId="{1414E12E-CD9F-4B1E-9064-CD93DD0D2026}" srcOrd="1" destOrd="2" presId="urn:microsoft.com/office/officeart/2005/8/layout/hProcess4"/>
    <dgm:cxn modelId="{A60643FB-0C8F-40F0-9A17-CFC7CE507167}" type="presOf" srcId="{A1B97623-286E-4FA1-83BE-913BC43CAD96}" destId="{1414E12E-CD9F-4B1E-9064-CD93DD0D2026}" srcOrd="1" destOrd="0" presId="urn:microsoft.com/office/officeart/2005/8/layout/hProcess4"/>
    <dgm:cxn modelId="{7912CA83-DBB2-4367-8E5C-26EB4FA6F547}" type="presParOf" srcId="{5B78F5C0-2496-4726-8B3F-2211AB5A7057}" destId="{422254FE-5D70-4089-A66E-246B90A1CD8D}" srcOrd="0" destOrd="0" presId="urn:microsoft.com/office/officeart/2005/8/layout/hProcess4"/>
    <dgm:cxn modelId="{84D5A57D-E2F1-42A4-B423-484C66B2F8F8}" type="presParOf" srcId="{5B78F5C0-2496-4726-8B3F-2211AB5A7057}" destId="{3E91AE0C-D815-4501-8F49-F5E084CC30BE}" srcOrd="1" destOrd="0" presId="urn:microsoft.com/office/officeart/2005/8/layout/hProcess4"/>
    <dgm:cxn modelId="{ED8F3A84-86C9-43DB-A792-378E10B8CF91}" type="presParOf" srcId="{5B78F5C0-2496-4726-8B3F-2211AB5A7057}" destId="{6571E995-0EF7-4E34-8CD5-F07CBB7EC792}" srcOrd="2" destOrd="0" presId="urn:microsoft.com/office/officeart/2005/8/layout/hProcess4"/>
    <dgm:cxn modelId="{676E3221-06C5-4B93-AD51-40611F723116}" type="presParOf" srcId="{6571E995-0EF7-4E34-8CD5-F07CBB7EC792}" destId="{E2D6B82A-B1E3-41D8-A28F-BE94CBFEDEE6}" srcOrd="0" destOrd="0" presId="urn:microsoft.com/office/officeart/2005/8/layout/hProcess4"/>
    <dgm:cxn modelId="{FB2FEB28-508A-43A7-8FCA-522D6724D1E8}" type="presParOf" srcId="{E2D6B82A-B1E3-41D8-A28F-BE94CBFEDEE6}" destId="{D2E6816D-8843-4E36-BF84-E2F108846976}" srcOrd="0" destOrd="0" presId="urn:microsoft.com/office/officeart/2005/8/layout/hProcess4"/>
    <dgm:cxn modelId="{6F74B443-8C5D-42B7-A7A7-EBEAF28FA5A4}" type="presParOf" srcId="{E2D6B82A-B1E3-41D8-A28F-BE94CBFEDEE6}" destId="{94D83E11-1567-4F0F-841D-CA2B41B06AF5}" srcOrd="1" destOrd="0" presId="urn:microsoft.com/office/officeart/2005/8/layout/hProcess4"/>
    <dgm:cxn modelId="{92753BF3-5C9C-43BF-8BDB-BFCBEBA45BD6}" type="presParOf" srcId="{E2D6B82A-B1E3-41D8-A28F-BE94CBFEDEE6}" destId="{058A2B12-B439-4296-A0EF-0D48FC9C521E}" srcOrd="2" destOrd="0" presId="urn:microsoft.com/office/officeart/2005/8/layout/hProcess4"/>
    <dgm:cxn modelId="{3EA3C59D-EECC-404F-9A8A-E2D960837588}" type="presParOf" srcId="{E2D6B82A-B1E3-41D8-A28F-BE94CBFEDEE6}" destId="{494A72C1-5867-4DB6-A7DA-CA76AB9B1E00}" srcOrd="3" destOrd="0" presId="urn:microsoft.com/office/officeart/2005/8/layout/hProcess4"/>
    <dgm:cxn modelId="{30D0D87A-0793-4447-8088-FEE7AD89B26C}" type="presParOf" srcId="{E2D6B82A-B1E3-41D8-A28F-BE94CBFEDEE6}" destId="{83C54206-C45F-4179-B690-30DD7D259AC4}" srcOrd="4" destOrd="0" presId="urn:microsoft.com/office/officeart/2005/8/layout/hProcess4"/>
    <dgm:cxn modelId="{22FCAF34-8729-44D3-A146-CBEA83875002}" type="presParOf" srcId="{6571E995-0EF7-4E34-8CD5-F07CBB7EC792}" destId="{11D4F9E1-C6D4-4947-BB4E-98FEDAAF1B55}" srcOrd="1" destOrd="0" presId="urn:microsoft.com/office/officeart/2005/8/layout/hProcess4"/>
    <dgm:cxn modelId="{BD78831C-FED6-4F05-8323-A75F591EEB99}" type="presParOf" srcId="{6571E995-0EF7-4E34-8CD5-F07CBB7EC792}" destId="{7DAF287E-04D9-473E-9727-F3F46EFC017F}" srcOrd="2" destOrd="0" presId="urn:microsoft.com/office/officeart/2005/8/layout/hProcess4"/>
    <dgm:cxn modelId="{19B66E47-AFB8-4D0F-A224-B57E7E7A26A3}" type="presParOf" srcId="{7DAF287E-04D9-473E-9727-F3F46EFC017F}" destId="{DDE9E277-F193-4314-A43E-4E3E5B1D2F17}" srcOrd="0" destOrd="0" presId="urn:microsoft.com/office/officeart/2005/8/layout/hProcess4"/>
    <dgm:cxn modelId="{F0B4E75C-2E1A-431B-97C3-A088943EDC73}" type="presParOf" srcId="{7DAF287E-04D9-473E-9727-F3F46EFC017F}" destId="{A0306E4C-F686-4184-80A8-BA9BB7C2AE94}" srcOrd="1" destOrd="0" presId="urn:microsoft.com/office/officeart/2005/8/layout/hProcess4"/>
    <dgm:cxn modelId="{050CB4E1-1146-471B-BD06-089CD260B32B}" type="presParOf" srcId="{7DAF287E-04D9-473E-9727-F3F46EFC017F}" destId="{1414E12E-CD9F-4B1E-9064-CD93DD0D2026}" srcOrd="2" destOrd="0" presId="urn:microsoft.com/office/officeart/2005/8/layout/hProcess4"/>
    <dgm:cxn modelId="{CE982D95-6F11-4A9F-83FF-3178372141B7}" type="presParOf" srcId="{7DAF287E-04D9-473E-9727-F3F46EFC017F}" destId="{5C3CDAE6-16A8-491D-AC13-65DE606E40D3}" srcOrd="3" destOrd="0" presId="urn:microsoft.com/office/officeart/2005/8/layout/hProcess4"/>
    <dgm:cxn modelId="{D2DE098D-8199-4640-9908-B0165E7328F4}" type="presParOf" srcId="{7DAF287E-04D9-473E-9727-F3F46EFC017F}" destId="{44744C95-915A-4BF7-ADE6-B962A49ADDB3}" srcOrd="4" destOrd="0" presId="urn:microsoft.com/office/officeart/2005/8/layout/hProcess4"/>
    <dgm:cxn modelId="{C56D3B72-2931-4480-AB24-2A0F61AC7357}" type="presParOf" srcId="{6571E995-0EF7-4E34-8CD5-F07CBB7EC792}" destId="{AABDC4B0-97D8-48E1-9247-D9B6DA1FB593}" srcOrd="3" destOrd="0" presId="urn:microsoft.com/office/officeart/2005/8/layout/hProcess4"/>
    <dgm:cxn modelId="{267C9B12-0B0D-4853-AF12-9F43CD7745C2}" type="presParOf" srcId="{6571E995-0EF7-4E34-8CD5-F07CBB7EC792}" destId="{6F0E6BFC-D57C-4EA7-A806-F1DF926D516B}" srcOrd="4" destOrd="0" presId="urn:microsoft.com/office/officeart/2005/8/layout/hProcess4"/>
    <dgm:cxn modelId="{558807AC-AC31-47D7-8157-1A2614EC2B4A}" type="presParOf" srcId="{6F0E6BFC-D57C-4EA7-A806-F1DF926D516B}" destId="{795400BC-94C2-4A4E-9EDC-DC47543A82A0}" srcOrd="0" destOrd="0" presId="urn:microsoft.com/office/officeart/2005/8/layout/hProcess4"/>
    <dgm:cxn modelId="{BE25020D-FA3E-494C-BEAE-521557462C8D}" type="presParOf" srcId="{6F0E6BFC-D57C-4EA7-A806-F1DF926D516B}" destId="{9EDA4506-FEEB-4084-AE9A-48ACFF49CC08}" srcOrd="1" destOrd="0" presId="urn:microsoft.com/office/officeart/2005/8/layout/hProcess4"/>
    <dgm:cxn modelId="{2947CD1A-0D3A-4E30-9970-015C825EE932}" type="presParOf" srcId="{6F0E6BFC-D57C-4EA7-A806-F1DF926D516B}" destId="{F8C2973A-40AC-47C9-B724-05D0CB041B11}" srcOrd="2" destOrd="0" presId="urn:microsoft.com/office/officeart/2005/8/layout/hProcess4"/>
    <dgm:cxn modelId="{62566C95-DEDC-4D59-AA6D-34A446EA017D}" type="presParOf" srcId="{6F0E6BFC-D57C-4EA7-A806-F1DF926D516B}" destId="{812988D8-B231-4ABD-97D6-3FB5BD646A76}" srcOrd="3" destOrd="0" presId="urn:microsoft.com/office/officeart/2005/8/layout/hProcess4"/>
    <dgm:cxn modelId="{DB531797-EB29-4E3A-80F3-062762BEF1BC}" type="presParOf" srcId="{6F0E6BFC-D57C-4EA7-A806-F1DF926D516B}" destId="{A9AD2A18-45C7-4A75-BF6D-BEDA2CA863B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6C6EEC-462D-4709-8EDD-C495E01DA3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0B76ED-9949-4DEF-8E42-DD4686CFDC82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b="0" dirty="0" err="1">
              <a:latin typeface="Verdana" panose="020B0604030504040204" pitchFamily="34" charset="0"/>
              <a:ea typeface="Verdana" panose="020B0604030504040204" pitchFamily="34" charset="0"/>
            </a:rPr>
            <a:t>Toepassingsgebied</a:t>
          </a:r>
          <a:endParaRPr lang="en-GB" sz="18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BCF749-4E46-447D-BB1B-6F831EAF7B6A}" type="parTrans" cxnId="{D55E58C7-55E3-4850-B144-6F0308C4E0DC}">
      <dgm:prSet/>
      <dgm:spPr/>
      <dgm:t>
        <a:bodyPr/>
        <a:lstStyle/>
        <a:p>
          <a:endParaRPr lang="en-GB"/>
        </a:p>
      </dgm:t>
    </dgm:pt>
    <dgm:pt modelId="{135F3B41-F68C-4CEF-A6DB-70B7AD741DDB}" type="sibTrans" cxnId="{D55E58C7-55E3-4850-B144-6F0308C4E0DC}">
      <dgm:prSet/>
      <dgm:spPr/>
      <dgm:t>
        <a:bodyPr/>
        <a:lstStyle/>
        <a:p>
          <a:endParaRPr lang="en-GB"/>
        </a:p>
      </dgm:t>
    </dgm:pt>
    <dgm:pt modelId="{0E998360-A172-4605-9B9F-254DEE09F67E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b="0" dirty="0">
              <a:latin typeface="Verdana" panose="020B0604030504040204" pitchFamily="34" charset="0"/>
              <a:ea typeface="Verdana" panose="020B0604030504040204" pitchFamily="34" charset="0"/>
            </a:rPr>
            <a:t>Analyse </a:t>
          </a:r>
          <a:r>
            <a:rPr lang="en-GB" sz="1800" b="0" dirty="0" err="1">
              <a:latin typeface="Verdana" panose="020B0604030504040204" pitchFamily="34" charset="0"/>
              <a:ea typeface="Verdana" panose="020B0604030504040204" pitchFamily="34" charset="0"/>
            </a:rPr>
            <a:t>genderneutraliteit</a:t>
          </a:r>
          <a:endParaRPr lang="en-GB" sz="18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1D59A7A-3961-4F65-A08D-81CBF1E45716}" type="parTrans" cxnId="{CE3930D8-85E4-4EB7-8C67-E20254E33C09}">
      <dgm:prSet/>
      <dgm:spPr/>
      <dgm:t>
        <a:bodyPr/>
        <a:lstStyle/>
        <a:p>
          <a:endParaRPr lang="en-GB"/>
        </a:p>
      </dgm:t>
    </dgm:pt>
    <dgm:pt modelId="{C557B5BB-5142-4AD9-AFA2-A807AF4EFFA5}" type="sibTrans" cxnId="{CE3930D8-85E4-4EB7-8C67-E20254E33C09}">
      <dgm:prSet/>
      <dgm:spPr/>
      <dgm:t>
        <a:bodyPr/>
        <a:lstStyle/>
        <a:p>
          <a:endParaRPr lang="en-GB"/>
        </a:p>
      </dgm:t>
    </dgm:pt>
    <dgm:pt modelId="{EC8FCCF1-AB91-4B8A-9CB9-0AA7472B19CA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b="0" dirty="0" err="1">
              <a:latin typeface="Verdana" panose="020B0604030504040204" pitchFamily="34" charset="0"/>
              <a:ea typeface="Verdana" panose="020B0604030504040204" pitchFamily="34" charset="0"/>
            </a:rPr>
            <a:t>Handhaving</a:t>
          </a:r>
          <a:endParaRPr lang="en-GB" sz="18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BBDF8DD-4429-41E1-BB0A-32134CA1E378}" type="sibTrans" cxnId="{3DA329FD-FB11-4C63-8E76-F62489E9D183}">
      <dgm:prSet/>
      <dgm:spPr/>
      <dgm:t>
        <a:bodyPr/>
        <a:lstStyle/>
        <a:p>
          <a:endParaRPr lang="en-GB"/>
        </a:p>
      </dgm:t>
    </dgm:pt>
    <dgm:pt modelId="{A37ED358-5EDA-4223-B117-397B9CE90DEF}" type="parTrans" cxnId="{3DA329FD-FB11-4C63-8E76-F62489E9D183}">
      <dgm:prSet/>
      <dgm:spPr/>
      <dgm:t>
        <a:bodyPr/>
        <a:lstStyle/>
        <a:p>
          <a:endParaRPr lang="en-GB"/>
        </a:p>
      </dgm:t>
    </dgm:pt>
    <dgm:pt modelId="{26A54637-831B-4EB4-8EFF-47EBAFDE8374}">
      <dgm:prSet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Particuliere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publieke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sector</a:t>
          </a:r>
        </a:p>
      </dgm:t>
    </dgm:pt>
    <dgm:pt modelId="{546205DE-F8BD-479E-81B2-AC9752B202B5}" type="sibTrans" cxnId="{695EF6E1-3D98-49E6-86B8-E29704CB71E7}">
      <dgm:prSet/>
      <dgm:spPr/>
      <dgm:t>
        <a:bodyPr/>
        <a:lstStyle/>
        <a:p>
          <a:endParaRPr lang="en-GB"/>
        </a:p>
      </dgm:t>
    </dgm:pt>
    <dgm:pt modelId="{71CCA293-D71F-4498-AD82-55574133D598}" type="parTrans" cxnId="{695EF6E1-3D98-49E6-86B8-E29704CB71E7}">
      <dgm:prSet/>
      <dgm:spPr/>
      <dgm:t>
        <a:bodyPr/>
        <a:lstStyle/>
        <a:p>
          <a:endParaRPr lang="en-GB"/>
        </a:p>
      </dgm:t>
    </dgm:pt>
    <dgm:pt modelId="{91C5F542-88EA-465E-92E1-156714D03AB4}">
      <dgm:prSet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Grondige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analyse</a:t>
          </a:r>
        </a:p>
      </dgm:t>
    </dgm:pt>
    <dgm:pt modelId="{D9BC0C91-B475-4DDE-9EA7-C9F95958FC07}" type="sibTrans" cxnId="{2060D0DD-E9DB-4861-A84F-C85BF010A515}">
      <dgm:prSet/>
      <dgm:spPr/>
      <dgm:t>
        <a:bodyPr/>
        <a:lstStyle/>
        <a:p>
          <a:endParaRPr lang="en-GB"/>
        </a:p>
      </dgm:t>
    </dgm:pt>
    <dgm:pt modelId="{54BC45BE-4C9D-445E-8B68-3AA6B347D395}" type="parTrans" cxnId="{2060D0DD-E9DB-4861-A84F-C85BF010A515}">
      <dgm:prSet/>
      <dgm:spPr/>
      <dgm:t>
        <a:bodyPr/>
        <a:lstStyle/>
        <a:p>
          <a:endParaRPr lang="en-GB"/>
        </a:p>
      </dgm:t>
    </dgm:pt>
    <dgm:pt modelId="{8F7B9994-C881-45C1-A7B7-8AABEB50FD5C}">
      <dgm:prSet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Doeltreffende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evenredige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afschrikkende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sancties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7355752-0545-4AEC-B493-DB7EFB5E93C5}" type="sibTrans" cxnId="{7051424A-492C-46DF-88D7-03E9D7139BE2}">
      <dgm:prSet/>
      <dgm:spPr/>
      <dgm:t>
        <a:bodyPr/>
        <a:lstStyle/>
        <a:p>
          <a:endParaRPr lang="en-GB"/>
        </a:p>
      </dgm:t>
    </dgm:pt>
    <dgm:pt modelId="{7651E186-39C3-46EC-AB0A-27A4FBE59A45}" type="parTrans" cxnId="{7051424A-492C-46DF-88D7-03E9D7139BE2}">
      <dgm:prSet/>
      <dgm:spPr/>
      <dgm:t>
        <a:bodyPr/>
        <a:lstStyle/>
        <a:p>
          <a:endParaRPr lang="en-GB"/>
        </a:p>
      </dgm:t>
    </dgm:pt>
    <dgm:pt modelId="{82BECAF7-15A2-4E93-A2FD-319E12E70979}">
      <dgm:prSet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Genderneutrale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objectieve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criteria (min. 4) + EU-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richtsnoeren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8FE2C9D-C4F7-4993-A51C-6E43CB924AB9}" type="parTrans" cxnId="{6C69071D-5925-46FA-8D5E-8030D4923D5F}">
      <dgm:prSet/>
      <dgm:spPr/>
      <dgm:t>
        <a:bodyPr/>
        <a:lstStyle/>
        <a:p>
          <a:endParaRPr lang="en-GB"/>
        </a:p>
      </dgm:t>
    </dgm:pt>
    <dgm:pt modelId="{042E0BB4-2FA0-4DCF-9A26-8462E98B1D6B}" type="sibTrans" cxnId="{6C69071D-5925-46FA-8D5E-8030D4923D5F}">
      <dgm:prSet/>
      <dgm:spPr/>
      <dgm:t>
        <a:bodyPr/>
        <a:lstStyle/>
        <a:p>
          <a:endParaRPr lang="en-GB"/>
        </a:p>
      </dgm:t>
    </dgm:pt>
    <dgm:pt modelId="{543CD627-3BB5-4206-AB8D-1EC72DA63379}">
      <dgm:prSet custT="1"/>
      <dgm:spPr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Intersectionele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benadering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1525F68-8DAF-496E-A7A2-28B9B8E0425D}" type="parTrans" cxnId="{BC1C456D-8AE5-4719-86EB-7E9EB8A9D2D7}">
      <dgm:prSet/>
      <dgm:spPr/>
      <dgm:t>
        <a:bodyPr/>
        <a:lstStyle/>
        <a:p>
          <a:endParaRPr lang="en-GB"/>
        </a:p>
      </dgm:t>
    </dgm:pt>
    <dgm:pt modelId="{88D12B72-0526-4F14-B469-3B937F77DF36}" type="sibTrans" cxnId="{BC1C456D-8AE5-4719-86EB-7E9EB8A9D2D7}">
      <dgm:prSet/>
      <dgm:spPr/>
      <dgm:t>
        <a:bodyPr/>
        <a:lstStyle/>
        <a:p>
          <a:endParaRPr lang="en-GB"/>
        </a:p>
      </dgm:t>
    </dgm:pt>
    <dgm:pt modelId="{D6A53E25-5C93-4EF1-9C53-E0331336790A}" type="pres">
      <dgm:prSet presAssocID="{AC6C6EEC-462D-4709-8EDD-C495E01DA344}" presName="linear" presStyleCnt="0">
        <dgm:presLayoutVars>
          <dgm:dir/>
          <dgm:animLvl val="lvl"/>
          <dgm:resizeHandles val="exact"/>
        </dgm:presLayoutVars>
      </dgm:prSet>
      <dgm:spPr/>
    </dgm:pt>
    <dgm:pt modelId="{7A3B430F-1571-4D6D-A5DA-9BEE4C9E2424}" type="pres">
      <dgm:prSet presAssocID="{020B76ED-9949-4DEF-8E42-DD4686CFDC82}" presName="parentLin" presStyleCnt="0"/>
      <dgm:spPr/>
    </dgm:pt>
    <dgm:pt modelId="{853544B6-EDD9-47FC-98BF-2E1491896DAE}" type="pres">
      <dgm:prSet presAssocID="{020B76ED-9949-4DEF-8E42-DD4686CFDC82}" presName="parentLeftMargin" presStyleLbl="node1" presStyleIdx="0" presStyleCnt="3"/>
      <dgm:spPr/>
    </dgm:pt>
    <dgm:pt modelId="{6F0D1B1D-E71A-40AA-9BDA-94495B40ED77}" type="pres">
      <dgm:prSet presAssocID="{020B76ED-9949-4DEF-8E42-DD4686CFDC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E66F27-362F-48B4-9774-C119824B8BD4}" type="pres">
      <dgm:prSet presAssocID="{020B76ED-9949-4DEF-8E42-DD4686CFDC82}" presName="negativeSpace" presStyleCnt="0"/>
      <dgm:spPr/>
    </dgm:pt>
    <dgm:pt modelId="{6D811A23-09CA-422F-B7FA-E139FB7226A8}" type="pres">
      <dgm:prSet presAssocID="{020B76ED-9949-4DEF-8E42-DD4686CFDC82}" presName="childText" presStyleLbl="conFgAcc1" presStyleIdx="0" presStyleCnt="3" custLinFactNeighborX="-855" custLinFactNeighborY="-954">
        <dgm:presLayoutVars>
          <dgm:bulletEnabled val="1"/>
        </dgm:presLayoutVars>
      </dgm:prSet>
      <dgm:spPr/>
    </dgm:pt>
    <dgm:pt modelId="{24F7C18A-84C8-4C44-9AD5-DD5B4FD3D795}" type="pres">
      <dgm:prSet presAssocID="{135F3B41-F68C-4CEF-A6DB-70B7AD741DDB}" presName="spaceBetweenRectangles" presStyleCnt="0"/>
      <dgm:spPr/>
    </dgm:pt>
    <dgm:pt modelId="{B0A41DD3-0FB3-42CF-89AE-A982DA7B020D}" type="pres">
      <dgm:prSet presAssocID="{0E998360-A172-4605-9B9F-254DEE09F67E}" presName="parentLin" presStyleCnt="0"/>
      <dgm:spPr/>
    </dgm:pt>
    <dgm:pt modelId="{63BB27D8-53CF-4CD7-86BA-B745B28605CF}" type="pres">
      <dgm:prSet presAssocID="{0E998360-A172-4605-9B9F-254DEE09F67E}" presName="parentLeftMargin" presStyleLbl="node1" presStyleIdx="0" presStyleCnt="3"/>
      <dgm:spPr/>
    </dgm:pt>
    <dgm:pt modelId="{ECFEDB0A-B858-43AA-9E9C-CE644391A3A3}" type="pres">
      <dgm:prSet presAssocID="{0E998360-A172-4605-9B9F-254DEE09F67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FD0B338-4660-4AF0-9581-A306778F45AE}" type="pres">
      <dgm:prSet presAssocID="{0E998360-A172-4605-9B9F-254DEE09F67E}" presName="negativeSpace" presStyleCnt="0"/>
      <dgm:spPr/>
    </dgm:pt>
    <dgm:pt modelId="{1EFDF224-BB5E-44CB-AA78-831AC6CCF786}" type="pres">
      <dgm:prSet presAssocID="{0E998360-A172-4605-9B9F-254DEE09F67E}" presName="childText" presStyleLbl="conFgAcc1" presStyleIdx="1" presStyleCnt="3">
        <dgm:presLayoutVars>
          <dgm:bulletEnabled val="1"/>
        </dgm:presLayoutVars>
      </dgm:prSet>
      <dgm:spPr/>
    </dgm:pt>
    <dgm:pt modelId="{906A6903-C106-406F-817C-518E7D01918C}" type="pres">
      <dgm:prSet presAssocID="{C557B5BB-5142-4AD9-AFA2-A807AF4EFFA5}" presName="spaceBetweenRectangles" presStyleCnt="0"/>
      <dgm:spPr/>
    </dgm:pt>
    <dgm:pt modelId="{C4E2B156-5C43-4B1B-B3DA-B5D3FD310F96}" type="pres">
      <dgm:prSet presAssocID="{EC8FCCF1-AB91-4B8A-9CB9-0AA7472B19CA}" presName="parentLin" presStyleCnt="0"/>
      <dgm:spPr/>
    </dgm:pt>
    <dgm:pt modelId="{FAE4CB1E-67E5-4C16-B83F-90C5B705058E}" type="pres">
      <dgm:prSet presAssocID="{EC8FCCF1-AB91-4B8A-9CB9-0AA7472B19CA}" presName="parentLeftMargin" presStyleLbl="node1" presStyleIdx="1" presStyleCnt="3"/>
      <dgm:spPr/>
    </dgm:pt>
    <dgm:pt modelId="{BDBCB79E-5C61-4BDC-A8B6-15A52F51272C}" type="pres">
      <dgm:prSet presAssocID="{EC8FCCF1-AB91-4B8A-9CB9-0AA7472B19C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6050E7E-DF94-424E-822F-E58B52D3FD17}" type="pres">
      <dgm:prSet presAssocID="{EC8FCCF1-AB91-4B8A-9CB9-0AA7472B19CA}" presName="negativeSpace" presStyleCnt="0"/>
      <dgm:spPr/>
    </dgm:pt>
    <dgm:pt modelId="{DF87C376-3FA3-42BD-9C80-345456175519}" type="pres">
      <dgm:prSet presAssocID="{EC8FCCF1-AB91-4B8A-9CB9-0AA7472B19C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2E550F-93D4-48F6-8CEC-4E456F752414}" type="presOf" srcId="{0E998360-A172-4605-9B9F-254DEE09F67E}" destId="{ECFEDB0A-B858-43AA-9E9C-CE644391A3A3}" srcOrd="1" destOrd="0" presId="urn:microsoft.com/office/officeart/2005/8/layout/list1"/>
    <dgm:cxn modelId="{091BC012-AAE0-4E18-84B2-AC44AE95B2D2}" type="presOf" srcId="{91C5F542-88EA-465E-92E1-156714D03AB4}" destId="{1EFDF224-BB5E-44CB-AA78-831AC6CCF786}" srcOrd="0" destOrd="0" presId="urn:microsoft.com/office/officeart/2005/8/layout/list1"/>
    <dgm:cxn modelId="{97037D14-4DB5-4799-A550-B5454577225C}" type="presOf" srcId="{82BECAF7-15A2-4E93-A2FD-319E12E70979}" destId="{1EFDF224-BB5E-44CB-AA78-831AC6CCF786}" srcOrd="0" destOrd="1" presId="urn:microsoft.com/office/officeart/2005/8/layout/list1"/>
    <dgm:cxn modelId="{6C69071D-5925-46FA-8D5E-8030D4923D5F}" srcId="{0E998360-A172-4605-9B9F-254DEE09F67E}" destId="{82BECAF7-15A2-4E93-A2FD-319E12E70979}" srcOrd="1" destOrd="0" parTransId="{28FE2C9D-C4F7-4993-A51C-6E43CB924AB9}" sibTransId="{042E0BB4-2FA0-4DCF-9A26-8462E98B1D6B}"/>
    <dgm:cxn modelId="{16410922-DA61-4BD2-B2EB-42E72CE12DA5}" type="presOf" srcId="{0E998360-A172-4605-9B9F-254DEE09F67E}" destId="{63BB27D8-53CF-4CD7-86BA-B745B28605CF}" srcOrd="0" destOrd="0" presId="urn:microsoft.com/office/officeart/2005/8/layout/list1"/>
    <dgm:cxn modelId="{54286C26-6E0D-49B9-A175-3A2990B4A4E4}" type="presOf" srcId="{543CD627-3BB5-4206-AB8D-1EC72DA63379}" destId="{1EFDF224-BB5E-44CB-AA78-831AC6CCF786}" srcOrd="0" destOrd="2" presId="urn:microsoft.com/office/officeart/2005/8/layout/list1"/>
    <dgm:cxn modelId="{4703E067-A684-44AC-91CF-CA5ED45E0A5E}" type="presOf" srcId="{020B76ED-9949-4DEF-8E42-DD4686CFDC82}" destId="{853544B6-EDD9-47FC-98BF-2E1491896DAE}" srcOrd="0" destOrd="0" presId="urn:microsoft.com/office/officeart/2005/8/layout/list1"/>
    <dgm:cxn modelId="{7051424A-492C-46DF-88D7-03E9D7139BE2}" srcId="{EC8FCCF1-AB91-4B8A-9CB9-0AA7472B19CA}" destId="{8F7B9994-C881-45C1-A7B7-8AABEB50FD5C}" srcOrd="0" destOrd="0" parTransId="{7651E186-39C3-46EC-AB0A-27A4FBE59A45}" sibTransId="{17355752-0545-4AEC-B493-DB7EFB5E93C5}"/>
    <dgm:cxn modelId="{BC1C456D-8AE5-4719-86EB-7E9EB8A9D2D7}" srcId="{0E998360-A172-4605-9B9F-254DEE09F67E}" destId="{543CD627-3BB5-4206-AB8D-1EC72DA63379}" srcOrd="2" destOrd="0" parTransId="{11525F68-8DAF-496E-A7A2-28B9B8E0425D}" sibTransId="{88D12B72-0526-4F14-B469-3B937F77DF36}"/>
    <dgm:cxn modelId="{E09CAA6D-18E8-4BCF-8350-FB1318A1B935}" type="presOf" srcId="{EC8FCCF1-AB91-4B8A-9CB9-0AA7472B19CA}" destId="{FAE4CB1E-67E5-4C16-B83F-90C5B705058E}" srcOrd="0" destOrd="0" presId="urn:microsoft.com/office/officeart/2005/8/layout/list1"/>
    <dgm:cxn modelId="{6705ED6E-C71F-4C03-9363-ADF08D1DA8BF}" type="presOf" srcId="{020B76ED-9949-4DEF-8E42-DD4686CFDC82}" destId="{6F0D1B1D-E71A-40AA-9BDA-94495B40ED77}" srcOrd="1" destOrd="0" presId="urn:microsoft.com/office/officeart/2005/8/layout/list1"/>
    <dgm:cxn modelId="{E9E29452-1179-49A4-8F04-FFB0E54F352C}" type="presOf" srcId="{EC8FCCF1-AB91-4B8A-9CB9-0AA7472B19CA}" destId="{BDBCB79E-5C61-4BDC-A8B6-15A52F51272C}" srcOrd="1" destOrd="0" presId="urn:microsoft.com/office/officeart/2005/8/layout/list1"/>
    <dgm:cxn modelId="{BBE1398F-68C6-46EC-8A71-3AD6AF6F708F}" type="presOf" srcId="{26A54637-831B-4EB4-8EFF-47EBAFDE8374}" destId="{6D811A23-09CA-422F-B7FA-E139FB7226A8}" srcOrd="0" destOrd="0" presId="urn:microsoft.com/office/officeart/2005/8/layout/list1"/>
    <dgm:cxn modelId="{ED2B9C97-7989-4449-817D-632793B4DE2F}" type="presOf" srcId="{AC6C6EEC-462D-4709-8EDD-C495E01DA344}" destId="{D6A53E25-5C93-4EF1-9C53-E0331336790A}" srcOrd="0" destOrd="0" presId="urn:microsoft.com/office/officeart/2005/8/layout/list1"/>
    <dgm:cxn modelId="{D55E58C7-55E3-4850-B144-6F0308C4E0DC}" srcId="{AC6C6EEC-462D-4709-8EDD-C495E01DA344}" destId="{020B76ED-9949-4DEF-8E42-DD4686CFDC82}" srcOrd="0" destOrd="0" parTransId="{98BCF749-4E46-447D-BB1B-6F831EAF7B6A}" sibTransId="{135F3B41-F68C-4CEF-A6DB-70B7AD741DDB}"/>
    <dgm:cxn modelId="{CE3930D8-85E4-4EB7-8C67-E20254E33C09}" srcId="{AC6C6EEC-462D-4709-8EDD-C495E01DA344}" destId="{0E998360-A172-4605-9B9F-254DEE09F67E}" srcOrd="1" destOrd="0" parTransId="{21D59A7A-3961-4F65-A08D-81CBF1E45716}" sibTransId="{C557B5BB-5142-4AD9-AFA2-A807AF4EFFA5}"/>
    <dgm:cxn modelId="{2060D0DD-E9DB-4861-A84F-C85BF010A515}" srcId="{0E998360-A172-4605-9B9F-254DEE09F67E}" destId="{91C5F542-88EA-465E-92E1-156714D03AB4}" srcOrd="0" destOrd="0" parTransId="{54BC45BE-4C9D-445E-8B68-3AA6B347D395}" sibTransId="{D9BC0C91-B475-4DDE-9EA7-C9F95958FC07}"/>
    <dgm:cxn modelId="{695EF6E1-3D98-49E6-86B8-E29704CB71E7}" srcId="{020B76ED-9949-4DEF-8E42-DD4686CFDC82}" destId="{26A54637-831B-4EB4-8EFF-47EBAFDE8374}" srcOrd="0" destOrd="0" parTransId="{71CCA293-D71F-4498-AD82-55574133D598}" sibTransId="{546205DE-F8BD-479E-81B2-AC9752B202B5}"/>
    <dgm:cxn modelId="{8CBC62EB-0389-4B1C-9220-BC0C9D0BAD51}" type="presOf" srcId="{8F7B9994-C881-45C1-A7B7-8AABEB50FD5C}" destId="{DF87C376-3FA3-42BD-9C80-345456175519}" srcOrd="0" destOrd="0" presId="urn:microsoft.com/office/officeart/2005/8/layout/list1"/>
    <dgm:cxn modelId="{3DA329FD-FB11-4C63-8E76-F62489E9D183}" srcId="{AC6C6EEC-462D-4709-8EDD-C495E01DA344}" destId="{EC8FCCF1-AB91-4B8A-9CB9-0AA7472B19CA}" srcOrd="2" destOrd="0" parTransId="{A37ED358-5EDA-4223-B117-397B9CE90DEF}" sibTransId="{3BBDF8DD-4429-41E1-BB0A-32134CA1E378}"/>
    <dgm:cxn modelId="{4B4A6E80-5C55-4C99-A4AE-0C7B60E43C2B}" type="presParOf" srcId="{D6A53E25-5C93-4EF1-9C53-E0331336790A}" destId="{7A3B430F-1571-4D6D-A5DA-9BEE4C9E2424}" srcOrd="0" destOrd="0" presId="urn:microsoft.com/office/officeart/2005/8/layout/list1"/>
    <dgm:cxn modelId="{EA2A7082-6B34-435F-A0D9-5DD8D63F595D}" type="presParOf" srcId="{7A3B430F-1571-4D6D-A5DA-9BEE4C9E2424}" destId="{853544B6-EDD9-47FC-98BF-2E1491896DAE}" srcOrd="0" destOrd="0" presId="urn:microsoft.com/office/officeart/2005/8/layout/list1"/>
    <dgm:cxn modelId="{C120A9F4-FAAB-4D98-8BCE-FB9664E82DB2}" type="presParOf" srcId="{7A3B430F-1571-4D6D-A5DA-9BEE4C9E2424}" destId="{6F0D1B1D-E71A-40AA-9BDA-94495B40ED77}" srcOrd="1" destOrd="0" presId="urn:microsoft.com/office/officeart/2005/8/layout/list1"/>
    <dgm:cxn modelId="{18A54A82-28B8-4947-BED1-E060DDA3AA4F}" type="presParOf" srcId="{D6A53E25-5C93-4EF1-9C53-E0331336790A}" destId="{0AE66F27-362F-48B4-9774-C119824B8BD4}" srcOrd="1" destOrd="0" presId="urn:microsoft.com/office/officeart/2005/8/layout/list1"/>
    <dgm:cxn modelId="{FE9AEAF7-61EB-4FAB-8246-740117329963}" type="presParOf" srcId="{D6A53E25-5C93-4EF1-9C53-E0331336790A}" destId="{6D811A23-09CA-422F-B7FA-E139FB7226A8}" srcOrd="2" destOrd="0" presId="urn:microsoft.com/office/officeart/2005/8/layout/list1"/>
    <dgm:cxn modelId="{AC5F893F-9294-409B-93C9-98EEBFBD2501}" type="presParOf" srcId="{D6A53E25-5C93-4EF1-9C53-E0331336790A}" destId="{24F7C18A-84C8-4C44-9AD5-DD5B4FD3D795}" srcOrd="3" destOrd="0" presId="urn:microsoft.com/office/officeart/2005/8/layout/list1"/>
    <dgm:cxn modelId="{6A653ACB-249A-47A8-80B8-0098353FC319}" type="presParOf" srcId="{D6A53E25-5C93-4EF1-9C53-E0331336790A}" destId="{B0A41DD3-0FB3-42CF-89AE-A982DA7B020D}" srcOrd="4" destOrd="0" presId="urn:microsoft.com/office/officeart/2005/8/layout/list1"/>
    <dgm:cxn modelId="{C2670A46-E83A-47E0-9359-508332F22E90}" type="presParOf" srcId="{B0A41DD3-0FB3-42CF-89AE-A982DA7B020D}" destId="{63BB27D8-53CF-4CD7-86BA-B745B28605CF}" srcOrd="0" destOrd="0" presId="urn:microsoft.com/office/officeart/2005/8/layout/list1"/>
    <dgm:cxn modelId="{ECA154DF-5CE8-4460-8222-A5AEE80DC278}" type="presParOf" srcId="{B0A41DD3-0FB3-42CF-89AE-A982DA7B020D}" destId="{ECFEDB0A-B858-43AA-9E9C-CE644391A3A3}" srcOrd="1" destOrd="0" presId="urn:microsoft.com/office/officeart/2005/8/layout/list1"/>
    <dgm:cxn modelId="{9117AD75-1ECC-463A-8783-F59EA6F8B31F}" type="presParOf" srcId="{D6A53E25-5C93-4EF1-9C53-E0331336790A}" destId="{7FD0B338-4660-4AF0-9581-A306778F45AE}" srcOrd="5" destOrd="0" presId="urn:microsoft.com/office/officeart/2005/8/layout/list1"/>
    <dgm:cxn modelId="{F58C3AEC-5187-4D7B-B011-DC6542BB2767}" type="presParOf" srcId="{D6A53E25-5C93-4EF1-9C53-E0331336790A}" destId="{1EFDF224-BB5E-44CB-AA78-831AC6CCF786}" srcOrd="6" destOrd="0" presId="urn:microsoft.com/office/officeart/2005/8/layout/list1"/>
    <dgm:cxn modelId="{EFFF3C33-CE5B-455A-B9A9-BA49FF920B84}" type="presParOf" srcId="{D6A53E25-5C93-4EF1-9C53-E0331336790A}" destId="{906A6903-C106-406F-817C-518E7D01918C}" srcOrd="7" destOrd="0" presId="urn:microsoft.com/office/officeart/2005/8/layout/list1"/>
    <dgm:cxn modelId="{93E82E58-948C-40A4-8241-1F507B44FD6E}" type="presParOf" srcId="{D6A53E25-5C93-4EF1-9C53-E0331336790A}" destId="{C4E2B156-5C43-4B1B-B3DA-B5D3FD310F96}" srcOrd="8" destOrd="0" presId="urn:microsoft.com/office/officeart/2005/8/layout/list1"/>
    <dgm:cxn modelId="{55B3041A-E4FE-4CD3-B6AD-D495D5603777}" type="presParOf" srcId="{C4E2B156-5C43-4B1B-B3DA-B5D3FD310F96}" destId="{FAE4CB1E-67E5-4C16-B83F-90C5B705058E}" srcOrd="0" destOrd="0" presId="urn:microsoft.com/office/officeart/2005/8/layout/list1"/>
    <dgm:cxn modelId="{251C9C48-7487-4579-9CF8-1F34E1A18C1D}" type="presParOf" srcId="{C4E2B156-5C43-4B1B-B3DA-B5D3FD310F96}" destId="{BDBCB79E-5C61-4BDC-A8B6-15A52F51272C}" srcOrd="1" destOrd="0" presId="urn:microsoft.com/office/officeart/2005/8/layout/list1"/>
    <dgm:cxn modelId="{274175F1-7D31-4DA8-B8FE-E46702202CF4}" type="presParOf" srcId="{D6A53E25-5C93-4EF1-9C53-E0331336790A}" destId="{46050E7E-DF94-424E-822F-E58B52D3FD17}" srcOrd="9" destOrd="0" presId="urn:microsoft.com/office/officeart/2005/8/layout/list1"/>
    <dgm:cxn modelId="{182B29F0-8E50-4E2A-9AD3-479B87259814}" type="presParOf" srcId="{D6A53E25-5C93-4EF1-9C53-E0331336790A}" destId="{DF87C376-3FA3-42BD-9C80-3454561755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2871A1-D75F-4E34-89C3-FC402CE711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0BFC36-76E6-4DF6-9EAA-66642CBC7090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Loontransparantie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vóór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indiensttreding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9D6BB89-4ECF-4668-A8E9-92976B5F00E8}" type="parTrans" cxnId="{F2A71F3A-BE29-4F49-8B45-3BEFBEDA03A3}">
      <dgm:prSet/>
      <dgm:spPr/>
      <dgm:t>
        <a:bodyPr/>
        <a:lstStyle/>
        <a:p>
          <a:endParaRPr lang="en-GB"/>
        </a:p>
      </dgm:t>
    </dgm:pt>
    <dgm:pt modelId="{259799B9-DE6B-4E5F-9DAC-174340E5218A}" type="sibTrans" cxnId="{F2A71F3A-BE29-4F49-8B45-3BEFBEDA03A3}">
      <dgm:prSet/>
      <dgm:spPr/>
      <dgm:t>
        <a:bodyPr/>
        <a:lstStyle/>
        <a:p>
          <a:endParaRPr lang="en-GB"/>
        </a:p>
      </dgm:t>
    </dgm:pt>
    <dgm:pt modelId="{CE29586F-8B1B-485C-9D50-DC2C2E97914F}">
      <dgm:prSet phldrT="[Text]"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informatie</a:t>
          </a:r>
          <a:r>
            <a: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over </a:t>
          </a:r>
          <a:r>
            <a:rPr lang="en-GB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aanvangsloon</a:t>
          </a:r>
          <a:endParaRPr lang="en-GB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1D89013-DD90-46AD-B3BC-D1C818DB9A64}" type="parTrans" cxnId="{D2891DE8-42D4-4DE2-BFDC-882A3E1BBEB1}">
      <dgm:prSet/>
      <dgm:spPr/>
      <dgm:t>
        <a:bodyPr/>
        <a:lstStyle/>
        <a:p>
          <a:endParaRPr lang="en-GB"/>
        </a:p>
      </dgm:t>
    </dgm:pt>
    <dgm:pt modelId="{A34E3E1C-2D8E-4B9D-82BD-B3EE432153DA}" type="sibTrans" cxnId="{D2891DE8-42D4-4DE2-BFDC-882A3E1BBEB1}">
      <dgm:prSet/>
      <dgm:spPr/>
      <dgm:t>
        <a:bodyPr/>
        <a:lstStyle/>
        <a:p>
          <a:endParaRPr lang="en-GB"/>
        </a:p>
      </dgm:t>
    </dgm:pt>
    <dgm:pt modelId="{D417205A-7F6C-426D-82E6-64A73C72AE0D}">
      <dgm:prSet phldrT="[Text]"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Verbod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om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te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vragen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naar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loongeschiedenis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16B4DD0-6ED1-4F0C-A482-379A3F27996A}" type="parTrans" cxnId="{3F5EAFDE-1460-4D1C-B0B6-CDECCEE2FD3F}">
      <dgm:prSet/>
      <dgm:spPr/>
      <dgm:t>
        <a:bodyPr/>
        <a:lstStyle/>
        <a:p>
          <a:endParaRPr lang="en-GB"/>
        </a:p>
      </dgm:t>
    </dgm:pt>
    <dgm:pt modelId="{00B918F7-26C5-4FCC-A8C2-F091C42CEC81}" type="sibTrans" cxnId="{3F5EAFDE-1460-4D1C-B0B6-CDECCEE2FD3F}">
      <dgm:prSet/>
      <dgm:spPr/>
      <dgm:t>
        <a:bodyPr/>
        <a:lstStyle/>
        <a:p>
          <a:endParaRPr lang="en-GB"/>
        </a:p>
      </dgm:t>
    </dgm:pt>
    <dgm:pt modelId="{779BD1D9-B204-418C-A153-B87310B0A359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Transparantie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beloningsbeleid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059DE5-D268-45D7-BB99-F591D29A1028}" type="parTrans" cxnId="{92DF7FCA-0EBE-4F29-8508-7569ADDC61B0}">
      <dgm:prSet/>
      <dgm:spPr/>
      <dgm:t>
        <a:bodyPr/>
        <a:lstStyle/>
        <a:p>
          <a:endParaRPr lang="en-GB"/>
        </a:p>
      </dgm:t>
    </dgm:pt>
    <dgm:pt modelId="{EC6D22C2-5473-46B9-9CCD-C83AFB85E940}" type="sibTrans" cxnId="{92DF7FCA-0EBE-4F29-8508-7569ADDC61B0}">
      <dgm:prSet/>
      <dgm:spPr/>
      <dgm:t>
        <a:bodyPr/>
        <a:lstStyle/>
        <a:p>
          <a:endParaRPr lang="en-GB"/>
        </a:p>
      </dgm:t>
    </dgm:pt>
    <dgm:pt modelId="{503F02BE-AEEF-4DEB-89A3-244B4E1F7930}">
      <dgm:prSet phldrT="[Text]"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toegang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tot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objectieve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genderneutrale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looncriteria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3172C85-D7B0-4763-B9FB-5050C48D71D0}" type="parTrans" cxnId="{8785DBFB-650A-4AD5-9037-935811E1D9B8}">
      <dgm:prSet/>
      <dgm:spPr/>
      <dgm:t>
        <a:bodyPr/>
        <a:lstStyle/>
        <a:p>
          <a:endParaRPr lang="en-GB"/>
        </a:p>
      </dgm:t>
    </dgm:pt>
    <dgm:pt modelId="{4173400D-445A-4771-B12C-DA0671539A73}" type="sibTrans" cxnId="{8785DBFB-650A-4AD5-9037-935811E1D9B8}">
      <dgm:prSet/>
      <dgm:spPr/>
      <dgm:t>
        <a:bodyPr/>
        <a:lstStyle/>
        <a:p>
          <a:endParaRPr lang="en-GB"/>
        </a:p>
      </dgm:t>
    </dgm:pt>
    <dgm:pt modelId="{830B7E84-9A0A-442E-8D16-5AC22AD1435A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informatie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207DD81-26CD-426C-AC60-ED676233067C}" type="parTrans" cxnId="{0D56AF42-5E17-41F0-B073-2F893F209268}">
      <dgm:prSet/>
      <dgm:spPr/>
      <dgm:t>
        <a:bodyPr/>
        <a:lstStyle/>
        <a:p>
          <a:endParaRPr lang="en-GB"/>
        </a:p>
      </dgm:t>
    </dgm:pt>
    <dgm:pt modelId="{3B1949BB-868D-479C-B21A-267B8A892E7D}" type="sibTrans" cxnId="{0D56AF42-5E17-41F0-B073-2F893F209268}">
      <dgm:prSet/>
      <dgm:spPr/>
      <dgm:t>
        <a:bodyPr/>
        <a:lstStyle/>
        <a:p>
          <a:endParaRPr lang="en-GB"/>
        </a:p>
      </dgm:t>
    </dgm:pt>
    <dgm:pt modelId="{BB94A230-5BC9-4FC6-BD95-E4C80DBEDE3A}">
      <dgm:prSet phldrT="[Text]"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Recht op informatie over individuele loonniveau en gemiddelde loonniveaus, uitgesplitst naar geslacht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E696FF7-0654-4B31-86CE-8E2A942EA6E7}" type="parTrans" cxnId="{FBC85583-EE3A-44C1-AE2C-E447A45B61E4}">
      <dgm:prSet/>
      <dgm:spPr/>
      <dgm:t>
        <a:bodyPr/>
        <a:lstStyle/>
        <a:p>
          <a:endParaRPr lang="en-GB"/>
        </a:p>
      </dgm:t>
    </dgm:pt>
    <dgm:pt modelId="{226E6775-0219-42E9-BFE5-56212084188A}" type="sibTrans" cxnId="{FBC85583-EE3A-44C1-AE2C-E447A45B61E4}">
      <dgm:prSet/>
      <dgm:spPr/>
      <dgm:t>
        <a:bodyPr/>
        <a:lstStyle/>
        <a:p>
          <a:endParaRPr lang="en-GB"/>
        </a:p>
      </dgm:t>
    </dgm:pt>
    <dgm:pt modelId="{3CD5632E-2DE3-4E25-ABC5-97E7295C9B5C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Loonrapportage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68A9387-2D43-4E94-8667-5D5846A08434}" type="parTrans" cxnId="{A11E2DC6-4860-455C-B60B-36B5296A6F25}">
      <dgm:prSet/>
      <dgm:spPr/>
      <dgm:t>
        <a:bodyPr/>
        <a:lstStyle/>
        <a:p>
          <a:endParaRPr lang="en-GB"/>
        </a:p>
      </dgm:t>
    </dgm:pt>
    <dgm:pt modelId="{475E0FE7-4583-4804-BF23-D40F581C2032}" type="sibTrans" cxnId="{A11E2DC6-4860-455C-B60B-36B5296A6F25}">
      <dgm:prSet/>
      <dgm:spPr/>
      <dgm:t>
        <a:bodyPr/>
        <a:lstStyle/>
        <a:p>
          <a:endParaRPr lang="en-GB"/>
        </a:p>
      </dgm:t>
    </dgm:pt>
    <dgm:pt modelId="{F752BC48-3770-4884-A4B1-DE6F9F712A24}">
      <dgm:prSet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Ongerechtvaardigde loonkloof ≥ 5%: uitgebreide analyse voor het identificeren, remediëren en voorkomen van loonverschillen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E68610A-B187-4A9C-8C80-5546BC028F6F}" type="parTrans" cxnId="{FF835A9E-9A7A-48AC-B3B9-687E11236F20}">
      <dgm:prSet/>
      <dgm:spPr/>
      <dgm:t>
        <a:bodyPr/>
        <a:lstStyle/>
        <a:p>
          <a:endParaRPr lang="en-GB"/>
        </a:p>
      </dgm:t>
    </dgm:pt>
    <dgm:pt modelId="{1D153178-E3BE-42A0-BD21-4390D500AF17}" type="sibTrans" cxnId="{FF835A9E-9A7A-48AC-B3B9-687E11236F20}">
      <dgm:prSet/>
      <dgm:spPr/>
      <dgm:t>
        <a:bodyPr/>
        <a:lstStyle/>
        <a:p>
          <a:endParaRPr lang="en-GB"/>
        </a:p>
      </dgm:t>
    </dgm:pt>
    <dgm:pt modelId="{06D0F143-A90C-4B73-A3D8-3CEEF9255798}">
      <dgm:prSet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Periodieke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rapportage over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loonkloof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≥250-100 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WN)</a:t>
          </a:r>
        </a:p>
      </dgm:t>
    </dgm:pt>
    <dgm:pt modelId="{9132D3FD-7721-49BD-BA58-59CF1D562BFA}" type="parTrans" cxnId="{9E65A196-ED70-4DA8-82DF-9C258BE4A6D6}">
      <dgm:prSet/>
      <dgm:spPr/>
      <dgm:t>
        <a:bodyPr/>
        <a:lstStyle/>
        <a:p>
          <a:endParaRPr lang="en-GB"/>
        </a:p>
      </dgm:t>
    </dgm:pt>
    <dgm:pt modelId="{FB043219-C6F3-467C-B659-59F7CC645080}" type="sibTrans" cxnId="{9E65A196-ED70-4DA8-82DF-9C258BE4A6D6}">
      <dgm:prSet/>
      <dgm:spPr/>
      <dgm:t>
        <a:bodyPr/>
        <a:lstStyle/>
        <a:p>
          <a:endParaRPr lang="en-GB"/>
        </a:p>
      </dgm:t>
    </dgm:pt>
    <dgm:pt modelId="{A44EDB9F-0DFC-4A02-A9BE-E0B2C19137B1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Gezamenlijke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beloningsevaluatie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92BE100-D62B-4238-A9D5-C501DD160E36}" type="parTrans" cxnId="{3CD9C7CC-4013-4270-89AE-1FF2D8674147}">
      <dgm:prSet/>
      <dgm:spPr/>
      <dgm:t>
        <a:bodyPr/>
        <a:lstStyle/>
        <a:p>
          <a:endParaRPr lang="en-GB"/>
        </a:p>
      </dgm:t>
    </dgm:pt>
    <dgm:pt modelId="{836CFDD9-F703-4EB0-B4B8-FEADEC89D3D2}" type="sibTrans" cxnId="{3CD9C7CC-4013-4270-89AE-1FF2D8674147}">
      <dgm:prSet/>
      <dgm:spPr/>
      <dgm:t>
        <a:bodyPr/>
        <a:lstStyle/>
        <a:p>
          <a:endParaRPr lang="en-GB"/>
        </a:p>
      </dgm:t>
    </dgm:pt>
    <dgm:pt modelId="{27952D7F-AF3E-44CF-BCF4-7729485F3AF2}" type="pres">
      <dgm:prSet presAssocID="{902871A1-D75F-4E34-89C3-FC402CE711B6}" presName="Name0" presStyleCnt="0">
        <dgm:presLayoutVars>
          <dgm:dir/>
          <dgm:animLvl val="lvl"/>
          <dgm:resizeHandles val="exact"/>
        </dgm:presLayoutVars>
      </dgm:prSet>
      <dgm:spPr/>
    </dgm:pt>
    <dgm:pt modelId="{D57792C8-87EF-415E-AC12-5035242D2126}" type="pres">
      <dgm:prSet presAssocID="{B40BFC36-76E6-4DF6-9EAA-66642CBC7090}" presName="linNode" presStyleCnt="0"/>
      <dgm:spPr/>
    </dgm:pt>
    <dgm:pt modelId="{059628C2-F1CF-437A-8387-1D967A20F898}" type="pres">
      <dgm:prSet presAssocID="{B40BFC36-76E6-4DF6-9EAA-66642CBC709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73AF821-C0B9-49D6-9B82-E7DD9215C955}" type="pres">
      <dgm:prSet presAssocID="{B40BFC36-76E6-4DF6-9EAA-66642CBC7090}" presName="descendantText" presStyleLbl="alignAccFollowNode1" presStyleIdx="0" presStyleCnt="5">
        <dgm:presLayoutVars>
          <dgm:bulletEnabled val="1"/>
        </dgm:presLayoutVars>
      </dgm:prSet>
      <dgm:spPr/>
    </dgm:pt>
    <dgm:pt modelId="{10F8E063-F5A5-4B22-8F94-F65460377B77}" type="pres">
      <dgm:prSet presAssocID="{259799B9-DE6B-4E5F-9DAC-174340E5218A}" presName="sp" presStyleCnt="0"/>
      <dgm:spPr/>
    </dgm:pt>
    <dgm:pt modelId="{5DAED6CA-3F58-4FBA-94CB-B73ABE07F3E8}" type="pres">
      <dgm:prSet presAssocID="{779BD1D9-B204-418C-A153-B87310B0A359}" presName="linNode" presStyleCnt="0"/>
      <dgm:spPr/>
    </dgm:pt>
    <dgm:pt modelId="{EB9297E9-CF42-4D19-8A35-07FF1DCEB149}" type="pres">
      <dgm:prSet presAssocID="{779BD1D9-B204-418C-A153-B87310B0A35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82AF1C6-37E8-44EA-BEC3-017B9506AF31}" type="pres">
      <dgm:prSet presAssocID="{779BD1D9-B204-418C-A153-B87310B0A359}" presName="descendantText" presStyleLbl="alignAccFollowNode1" presStyleIdx="1" presStyleCnt="5">
        <dgm:presLayoutVars>
          <dgm:bulletEnabled val="1"/>
        </dgm:presLayoutVars>
      </dgm:prSet>
      <dgm:spPr/>
    </dgm:pt>
    <dgm:pt modelId="{992D8160-F780-44D7-802D-0926E07F0D62}" type="pres">
      <dgm:prSet presAssocID="{EC6D22C2-5473-46B9-9CCD-C83AFB85E940}" presName="sp" presStyleCnt="0"/>
      <dgm:spPr/>
    </dgm:pt>
    <dgm:pt modelId="{AAA1047F-16EC-4F15-B57B-8465330D1628}" type="pres">
      <dgm:prSet presAssocID="{830B7E84-9A0A-442E-8D16-5AC22AD1435A}" presName="linNode" presStyleCnt="0"/>
      <dgm:spPr/>
    </dgm:pt>
    <dgm:pt modelId="{DB2481CE-E122-42A3-AFA7-CE42F1458CC3}" type="pres">
      <dgm:prSet presAssocID="{830B7E84-9A0A-442E-8D16-5AC22AD1435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00A2EAD-2575-4049-9406-689620ECD61A}" type="pres">
      <dgm:prSet presAssocID="{830B7E84-9A0A-442E-8D16-5AC22AD1435A}" presName="descendantText" presStyleLbl="alignAccFollowNode1" presStyleIdx="2" presStyleCnt="5">
        <dgm:presLayoutVars>
          <dgm:bulletEnabled val="1"/>
        </dgm:presLayoutVars>
      </dgm:prSet>
      <dgm:spPr/>
    </dgm:pt>
    <dgm:pt modelId="{8983430F-AFD1-4CAA-9D0B-C02044182634}" type="pres">
      <dgm:prSet presAssocID="{3B1949BB-868D-479C-B21A-267B8A892E7D}" presName="sp" presStyleCnt="0"/>
      <dgm:spPr/>
    </dgm:pt>
    <dgm:pt modelId="{44CAE4E8-3E2D-41F2-9A17-848D7DCA2DCB}" type="pres">
      <dgm:prSet presAssocID="{3CD5632E-2DE3-4E25-ABC5-97E7295C9B5C}" presName="linNode" presStyleCnt="0"/>
      <dgm:spPr/>
    </dgm:pt>
    <dgm:pt modelId="{522EA630-B444-4410-BCE7-5C70144FD231}" type="pres">
      <dgm:prSet presAssocID="{3CD5632E-2DE3-4E25-ABC5-97E7295C9B5C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87929AB-0724-4282-A055-C0D5B4B184DA}" type="pres">
      <dgm:prSet presAssocID="{3CD5632E-2DE3-4E25-ABC5-97E7295C9B5C}" presName="descendantText" presStyleLbl="alignAccFollowNode1" presStyleIdx="3" presStyleCnt="5">
        <dgm:presLayoutVars>
          <dgm:bulletEnabled val="1"/>
        </dgm:presLayoutVars>
      </dgm:prSet>
      <dgm:spPr/>
    </dgm:pt>
    <dgm:pt modelId="{66C7EDE0-33F1-4CEA-BEE4-880A345EC759}" type="pres">
      <dgm:prSet presAssocID="{475E0FE7-4583-4804-BF23-D40F581C2032}" presName="sp" presStyleCnt="0"/>
      <dgm:spPr/>
    </dgm:pt>
    <dgm:pt modelId="{F9C4983B-C666-49D8-A356-3ECDADCCEB63}" type="pres">
      <dgm:prSet presAssocID="{A44EDB9F-0DFC-4A02-A9BE-E0B2C19137B1}" presName="linNode" presStyleCnt="0"/>
      <dgm:spPr/>
    </dgm:pt>
    <dgm:pt modelId="{D9E35034-37D2-46E1-8F9D-A5BEAF9835BF}" type="pres">
      <dgm:prSet presAssocID="{A44EDB9F-0DFC-4A02-A9BE-E0B2C19137B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59B58780-65B7-480C-B9F6-44FE1E20F1E8}" type="pres">
      <dgm:prSet presAssocID="{A44EDB9F-0DFC-4A02-A9BE-E0B2C19137B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00E2E607-3754-4753-9AD2-358A25527C4E}" type="presOf" srcId="{F752BC48-3770-4884-A4B1-DE6F9F712A24}" destId="{59B58780-65B7-480C-B9F6-44FE1E20F1E8}" srcOrd="0" destOrd="0" presId="urn:microsoft.com/office/officeart/2005/8/layout/vList5"/>
    <dgm:cxn modelId="{B4529F0E-1B5A-4518-9D11-3C3461C3102D}" type="presOf" srcId="{B40BFC36-76E6-4DF6-9EAA-66642CBC7090}" destId="{059628C2-F1CF-437A-8387-1D967A20F898}" srcOrd="0" destOrd="0" presId="urn:microsoft.com/office/officeart/2005/8/layout/vList5"/>
    <dgm:cxn modelId="{0F9C4C12-48C9-4624-9954-4DE9FE6B06F3}" type="presOf" srcId="{830B7E84-9A0A-442E-8D16-5AC22AD1435A}" destId="{DB2481CE-E122-42A3-AFA7-CE42F1458CC3}" srcOrd="0" destOrd="0" presId="urn:microsoft.com/office/officeart/2005/8/layout/vList5"/>
    <dgm:cxn modelId="{C301E92C-3078-41CB-9E0C-5A50436296F8}" type="presOf" srcId="{902871A1-D75F-4E34-89C3-FC402CE711B6}" destId="{27952D7F-AF3E-44CF-BCF4-7729485F3AF2}" srcOrd="0" destOrd="0" presId="urn:microsoft.com/office/officeart/2005/8/layout/vList5"/>
    <dgm:cxn modelId="{120A7430-E832-472A-B608-CF0BFB5B48D8}" type="presOf" srcId="{A44EDB9F-0DFC-4A02-A9BE-E0B2C19137B1}" destId="{D9E35034-37D2-46E1-8F9D-A5BEAF9835BF}" srcOrd="0" destOrd="0" presId="urn:microsoft.com/office/officeart/2005/8/layout/vList5"/>
    <dgm:cxn modelId="{F87E3E34-AEC2-4D80-BE33-AEA6F5EE625F}" type="presOf" srcId="{D417205A-7F6C-426D-82E6-64A73C72AE0D}" destId="{D73AF821-C0B9-49D6-9B82-E7DD9215C955}" srcOrd="0" destOrd="1" presId="urn:microsoft.com/office/officeart/2005/8/layout/vList5"/>
    <dgm:cxn modelId="{F2A71F3A-BE29-4F49-8B45-3BEFBEDA03A3}" srcId="{902871A1-D75F-4E34-89C3-FC402CE711B6}" destId="{B40BFC36-76E6-4DF6-9EAA-66642CBC7090}" srcOrd="0" destOrd="0" parTransId="{E9D6BB89-4ECF-4668-A8E9-92976B5F00E8}" sibTransId="{259799B9-DE6B-4E5F-9DAC-174340E5218A}"/>
    <dgm:cxn modelId="{AA56BF3A-F8AF-490D-A1AE-EAD68488E717}" type="presOf" srcId="{CE29586F-8B1B-485C-9D50-DC2C2E97914F}" destId="{D73AF821-C0B9-49D6-9B82-E7DD9215C955}" srcOrd="0" destOrd="0" presId="urn:microsoft.com/office/officeart/2005/8/layout/vList5"/>
    <dgm:cxn modelId="{0D56AF42-5E17-41F0-B073-2F893F209268}" srcId="{902871A1-D75F-4E34-89C3-FC402CE711B6}" destId="{830B7E84-9A0A-442E-8D16-5AC22AD1435A}" srcOrd="2" destOrd="0" parTransId="{5207DD81-26CD-426C-AC60-ED676233067C}" sibTransId="{3B1949BB-868D-479C-B21A-267B8A892E7D}"/>
    <dgm:cxn modelId="{4A10587A-80C6-4098-95A9-D6066F7FBE37}" type="presOf" srcId="{503F02BE-AEEF-4DEB-89A3-244B4E1F7930}" destId="{C82AF1C6-37E8-44EA-BEC3-017B9506AF31}" srcOrd="0" destOrd="0" presId="urn:microsoft.com/office/officeart/2005/8/layout/vList5"/>
    <dgm:cxn modelId="{FBC85583-EE3A-44C1-AE2C-E447A45B61E4}" srcId="{830B7E84-9A0A-442E-8D16-5AC22AD1435A}" destId="{BB94A230-5BC9-4FC6-BD95-E4C80DBEDE3A}" srcOrd="0" destOrd="0" parTransId="{1E696FF7-0654-4B31-86CE-8E2A942EA6E7}" sibTransId="{226E6775-0219-42E9-BFE5-56212084188A}"/>
    <dgm:cxn modelId="{8432108D-A6FE-4765-8399-BA082E5F0EAD}" type="presOf" srcId="{BB94A230-5BC9-4FC6-BD95-E4C80DBEDE3A}" destId="{C00A2EAD-2575-4049-9406-689620ECD61A}" srcOrd="0" destOrd="0" presId="urn:microsoft.com/office/officeart/2005/8/layout/vList5"/>
    <dgm:cxn modelId="{9E65A196-ED70-4DA8-82DF-9C258BE4A6D6}" srcId="{3CD5632E-2DE3-4E25-ABC5-97E7295C9B5C}" destId="{06D0F143-A90C-4B73-A3D8-3CEEF9255798}" srcOrd="0" destOrd="0" parTransId="{9132D3FD-7721-49BD-BA58-59CF1D562BFA}" sibTransId="{FB043219-C6F3-467C-B659-59F7CC645080}"/>
    <dgm:cxn modelId="{FF835A9E-9A7A-48AC-B3B9-687E11236F20}" srcId="{A44EDB9F-0DFC-4A02-A9BE-E0B2C19137B1}" destId="{F752BC48-3770-4884-A4B1-DE6F9F712A24}" srcOrd="0" destOrd="0" parTransId="{CE68610A-B187-4A9C-8C80-5546BC028F6F}" sibTransId="{1D153178-E3BE-42A0-BD21-4390D500AF17}"/>
    <dgm:cxn modelId="{E71A62C4-32DB-4009-B9E2-12379E51092D}" type="presOf" srcId="{06D0F143-A90C-4B73-A3D8-3CEEF9255798}" destId="{887929AB-0724-4282-A055-C0D5B4B184DA}" srcOrd="0" destOrd="0" presId="urn:microsoft.com/office/officeart/2005/8/layout/vList5"/>
    <dgm:cxn modelId="{A11E2DC6-4860-455C-B60B-36B5296A6F25}" srcId="{902871A1-D75F-4E34-89C3-FC402CE711B6}" destId="{3CD5632E-2DE3-4E25-ABC5-97E7295C9B5C}" srcOrd="3" destOrd="0" parTransId="{868A9387-2D43-4E94-8667-5D5846A08434}" sibTransId="{475E0FE7-4583-4804-BF23-D40F581C2032}"/>
    <dgm:cxn modelId="{92DF7FCA-0EBE-4F29-8508-7569ADDC61B0}" srcId="{902871A1-D75F-4E34-89C3-FC402CE711B6}" destId="{779BD1D9-B204-418C-A153-B87310B0A359}" srcOrd="1" destOrd="0" parTransId="{CF059DE5-D268-45D7-BB99-F591D29A1028}" sibTransId="{EC6D22C2-5473-46B9-9CCD-C83AFB85E940}"/>
    <dgm:cxn modelId="{3CD9C7CC-4013-4270-89AE-1FF2D8674147}" srcId="{902871A1-D75F-4E34-89C3-FC402CE711B6}" destId="{A44EDB9F-0DFC-4A02-A9BE-E0B2C19137B1}" srcOrd="4" destOrd="0" parTransId="{392BE100-D62B-4238-A9D5-C501DD160E36}" sibTransId="{836CFDD9-F703-4EB0-B4B8-FEADEC89D3D2}"/>
    <dgm:cxn modelId="{3F5EAFDE-1460-4D1C-B0B6-CDECCEE2FD3F}" srcId="{B40BFC36-76E6-4DF6-9EAA-66642CBC7090}" destId="{D417205A-7F6C-426D-82E6-64A73C72AE0D}" srcOrd="1" destOrd="0" parTransId="{F16B4DD0-6ED1-4F0C-A482-379A3F27996A}" sibTransId="{00B918F7-26C5-4FCC-A8C2-F091C42CEC81}"/>
    <dgm:cxn modelId="{D2891DE8-42D4-4DE2-BFDC-882A3E1BBEB1}" srcId="{B40BFC36-76E6-4DF6-9EAA-66642CBC7090}" destId="{CE29586F-8B1B-485C-9D50-DC2C2E97914F}" srcOrd="0" destOrd="0" parTransId="{B1D89013-DD90-46AD-B3BC-D1C818DB9A64}" sibTransId="{A34E3E1C-2D8E-4B9D-82BD-B3EE432153DA}"/>
    <dgm:cxn modelId="{CEBA8AF0-177D-4B02-91A5-C90D23637EB6}" type="presOf" srcId="{3CD5632E-2DE3-4E25-ABC5-97E7295C9B5C}" destId="{522EA630-B444-4410-BCE7-5C70144FD231}" srcOrd="0" destOrd="0" presId="urn:microsoft.com/office/officeart/2005/8/layout/vList5"/>
    <dgm:cxn modelId="{1AECADF8-1FCA-498A-9C7D-ACFFF927B4AB}" type="presOf" srcId="{779BD1D9-B204-418C-A153-B87310B0A359}" destId="{EB9297E9-CF42-4D19-8A35-07FF1DCEB149}" srcOrd="0" destOrd="0" presId="urn:microsoft.com/office/officeart/2005/8/layout/vList5"/>
    <dgm:cxn modelId="{8785DBFB-650A-4AD5-9037-935811E1D9B8}" srcId="{779BD1D9-B204-418C-A153-B87310B0A359}" destId="{503F02BE-AEEF-4DEB-89A3-244B4E1F7930}" srcOrd="0" destOrd="0" parTransId="{73172C85-D7B0-4763-B9FB-5050C48D71D0}" sibTransId="{4173400D-445A-4771-B12C-DA0671539A73}"/>
    <dgm:cxn modelId="{ABD21AEB-DBCC-4653-ABBA-1E216DFE920C}" type="presParOf" srcId="{27952D7F-AF3E-44CF-BCF4-7729485F3AF2}" destId="{D57792C8-87EF-415E-AC12-5035242D2126}" srcOrd="0" destOrd="0" presId="urn:microsoft.com/office/officeart/2005/8/layout/vList5"/>
    <dgm:cxn modelId="{E82D9558-29C4-406A-9EE4-1872672BBEE8}" type="presParOf" srcId="{D57792C8-87EF-415E-AC12-5035242D2126}" destId="{059628C2-F1CF-437A-8387-1D967A20F898}" srcOrd="0" destOrd="0" presId="urn:microsoft.com/office/officeart/2005/8/layout/vList5"/>
    <dgm:cxn modelId="{5D812B22-70A6-415C-A2D9-EF6D0E545891}" type="presParOf" srcId="{D57792C8-87EF-415E-AC12-5035242D2126}" destId="{D73AF821-C0B9-49D6-9B82-E7DD9215C955}" srcOrd="1" destOrd="0" presId="urn:microsoft.com/office/officeart/2005/8/layout/vList5"/>
    <dgm:cxn modelId="{8F0755C1-B938-4720-B709-486B16CA5F46}" type="presParOf" srcId="{27952D7F-AF3E-44CF-BCF4-7729485F3AF2}" destId="{10F8E063-F5A5-4B22-8F94-F65460377B77}" srcOrd="1" destOrd="0" presId="urn:microsoft.com/office/officeart/2005/8/layout/vList5"/>
    <dgm:cxn modelId="{229E73C4-9249-472F-844D-41D659BEAE55}" type="presParOf" srcId="{27952D7F-AF3E-44CF-BCF4-7729485F3AF2}" destId="{5DAED6CA-3F58-4FBA-94CB-B73ABE07F3E8}" srcOrd="2" destOrd="0" presId="urn:microsoft.com/office/officeart/2005/8/layout/vList5"/>
    <dgm:cxn modelId="{4BDB12FF-126F-4632-AAA7-114969B5E7D5}" type="presParOf" srcId="{5DAED6CA-3F58-4FBA-94CB-B73ABE07F3E8}" destId="{EB9297E9-CF42-4D19-8A35-07FF1DCEB149}" srcOrd="0" destOrd="0" presId="urn:microsoft.com/office/officeart/2005/8/layout/vList5"/>
    <dgm:cxn modelId="{2383EF31-D42B-4F59-ACB0-3AF0268AB770}" type="presParOf" srcId="{5DAED6CA-3F58-4FBA-94CB-B73ABE07F3E8}" destId="{C82AF1C6-37E8-44EA-BEC3-017B9506AF31}" srcOrd="1" destOrd="0" presId="urn:microsoft.com/office/officeart/2005/8/layout/vList5"/>
    <dgm:cxn modelId="{C5E91655-304C-4C79-90BD-95DE0104ED8A}" type="presParOf" srcId="{27952D7F-AF3E-44CF-BCF4-7729485F3AF2}" destId="{992D8160-F780-44D7-802D-0926E07F0D62}" srcOrd="3" destOrd="0" presId="urn:microsoft.com/office/officeart/2005/8/layout/vList5"/>
    <dgm:cxn modelId="{9C689B57-5937-42B0-A503-E1B01488DED5}" type="presParOf" srcId="{27952D7F-AF3E-44CF-BCF4-7729485F3AF2}" destId="{AAA1047F-16EC-4F15-B57B-8465330D1628}" srcOrd="4" destOrd="0" presId="urn:microsoft.com/office/officeart/2005/8/layout/vList5"/>
    <dgm:cxn modelId="{5A42EBAF-2E93-464D-9461-9222C559C8B0}" type="presParOf" srcId="{AAA1047F-16EC-4F15-B57B-8465330D1628}" destId="{DB2481CE-E122-42A3-AFA7-CE42F1458CC3}" srcOrd="0" destOrd="0" presId="urn:microsoft.com/office/officeart/2005/8/layout/vList5"/>
    <dgm:cxn modelId="{CC5C1906-CA7A-4F8A-8FFC-9D87C3F901C7}" type="presParOf" srcId="{AAA1047F-16EC-4F15-B57B-8465330D1628}" destId="{C00A2EAD-2575-4049-9406-689620ECD61A}" srcOrd="1" destOrd="0" presId="urn:microsoft.com/office/officeart/2005/8/layout/vList5"/>
    <dgm:cxn modelId="{DA7E3851-5DEC-4418-9A5B-0B4CC36DDDF3}" type="presParOf" srcId="{27952D7F-AF3E-44CF-BCF4-7729485F3AF2}" destId="{8983430F-AFD1-4CAA-9D0B-C02044182634}" srcOrd="5" destOrd="0" presId="urn:microsoft.com/office/officeart/2005/8/layout/vList5"/>
    <dgm:cxn modelId="{71101E53-8269-4B5F-9167-524A6847291B}" type="presParOf" srcId="{27952D7F-AF3E-44CF-BCF4-7729485F3AF2}" destId="{44CAE4E8-3E2D-41F2-9A17-848D7DCA2DCB}" srcOrd="6" destOrd="0" presId="urn:microsoft.com/office/officeart/2005/8/layout/vList5"/>
    <dgm:cxn modelId="{8F036C73-854E-4073-BBE0-69220BD94A41}" type="presParOf" srcId="{44CAE4E8-3E2D-41F2-9A17-848D7DCA2DCB}" destId="{522EA630-B444-4410-BCE7-5C70144FD231}" srcOrd="0" destOrd="0" presId="urn:microsoft.com/office/officeart/2005/8/layout/vList5"/>
    <dgm:cxn modelId="{B49A12FE-57C6-4E87-AAA2-AA53C6660180}" type="presParOf" srcId="{44CAE4E8-3E2D-41F2-9A17-848D7DCA2DCB}" destId="{887929AB-0724-4282-A055-C0D5B4B184DA}" srcOrd="1" destOrd="0" presId="urn:microsoft.com/office/officeart/2005/8/layout/vList5"/>
    <dgm:cxn modelId="{DE333001-BC02-45D8-8B8B-5CF6B59BB209}" type="presParOf" srcId="{27952D7F-AF3E-44CF-BCF4-7729485F3AF2}" destId="{66C7EDE0-33F1-4CEA-BEE4-880A345EC759}" srcOrd="7" destOrd="0" presId="urn:microsoft.com/office/officeart/2005/8/layout/vList5"/>
    <dgm:cxn modelId="{32718D26-398A-4FB2-853D-697EF2B30DB8}" type="presParOf" srcId="{27952D7F-AF3E-44CF-BCF4-7729485F3AF2}" destId="{F9C4983B-C666-49D8-A356-3ECDADCCEB63}" srcOrd="8" destOrd="0" presId="urn:microsoft.com/office/officeart/2005/8/layout/vList5"/>
    <dgm:cxn modelId="{3F4293B3-74E5-4CDE-BCA3-E2EF13A3602F}" type="presParOf" srcId="{F9C4983B-C666-49D8-A356-3ECDADCCEB63}" destId="{D9E35034-37D2-46E1-8F9D-A5BEAF9835BF}" srcOrd="0" destOrd="0" presId="urn:microsoft.com/office/officeart/2005/8/layout/vList5"/>
    <dgm:cxn modelId="{0E8993DB-5DA9-4F34-B4A6-7FEE3ECC71F2}" type="presParOf" srcId="{F9C4983B-C666-49D8-A356-3ECDADCCEB63}" destId="{59B58780-65B7-480C-B9F6-44FE1E20F1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2871A1-D75F-4E34-89C3-FC402CE711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0BFC36-76E6-4DF6-9EAA-66642CBC7090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Loontransparantie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vóór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indiensttreding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9D6BB89-4ECF-4668-A8E9-92976B5F00E8}" type="parTrans" cxnId="{F2A71F3A-BE29-4F49-8B45-3BEFBEDA03A3}">
      <dgm:prSet/>
      <dgm:spPr/>
      <dgm:t>
        <a:bodyPr/>
        <a:lstStyle/>
        <a:p>
          <a:endParaRPr lang="en-GB"/>
        </a:p>
      </dgm:t>
    </dgm:pt>
    <dgm:pt modelId="{259799B9-DE6B-4E5F-9DAC-174340E5218A}" type="sibTrans" cxnId="{F2A71F3A-BE29-4F49-8B45-3BEFBEDA03A3}">
      <dgm:prSet/>
      <dgm:spPr/>
      <dgm:t>
        <a:bodyPr/>
        <a:lstStyle/>
        <a:p>
          <a:endParaRPr lang="en-GB"/>
        </a:p>
      </dgm:t>
    </dgm:pt>
    <dgm:pt modelId="{CE29586F-8B1B-485C-9D50-DC2C2E97914F}">
      <dgm:prSet phldrT="[Text]"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informatie</a:t>
          </a:r>
          <a:r>
            <a: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over </a:t>
          </a:r>
          <a:r>
            <a:rPr lang="en-GB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aanvangsloon</a:t>
          </a:r>
          <a:endParaRPr lang="en-GB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1D89013-DD90-46AD-B3BC-D1C818DB9A64}" type="parTrans" cxnId="{D2891DE8-42D4-4DE2-BFDC-882A3E1BBEB1}">
      <dgm:prSet/>
      <dgm:spPr/>
      <dgm:t>
        <a:bodyPr/>
        <a:lstStyle/>
        <a:p>
          <a:endParaRPr lang="en-GB"/>
        </a:p>
      </dgm:t>
    </dgm:pt>
    <dgm:pt modelId="{A34E3E1C-2D8E-4B9D-82BD-B3EE432153DA}" type="sibTrans" cxnId="{D2891DE8-42D4-4DE2-BFDC-882A3E1BBEB1}">
      <dgm:prSet/>
      <dgm:spPr/>
      <dgm:t>
        <a:bodyPr/>
        <a:lstStyle/>
        <a:p>
          <a:endParaRPr lang="en-GB"/>
        </a:p>
      </dgm:t>
    </dgm:pt>
    <dgm:pt modelId="{D417205A-7F6C-426D-82E6-64A73C72AE0D}">
      <dgm:prSet phldrT="[Text]"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Verbod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om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te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vragen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naar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loongeschiedenis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16B4DD0-6ED1-4F0C-A482-379A3F27996A}" type="parTrans" cxnId="{3F5EAFDE-1460-4D1C-B0B6-CDECCEE2FD3F}">
      <dgm:prSet/>
      <dgm:spPr/>
      <dgm:t>
        <a:bodyPr/>
        <a:lstStyle/>
        <a:p>
          <a:endParaRPr lang="en-GB"/>
        </a:p>
      </dgm:t>
    </dgm:pt>
    <dgm:pt modelId="{00B918F7-26C5-4FCC-A8C2-F091C42CEC81}" type="sibTrans" cxnId="{3F5EAFDE-1460-4D1C-B0B6-CDECCEE2FD3F}">
      <dgm:prSet/>
      <dgm:spPr/>
      <dgm:t>
        <a:bodyPr/>
        <a:lstStyle/>
        <a:p>
          <a:endParaRPr lang="en-GB"/>
        </a:p>
      </dgm:t>
    </dgm:pt>
    <dgm:pt modelId="{779BD1D9-B204-418C-A153-B87310B0A359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Transparantie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beloningsbeleid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059DE5-D268-45D7-BB99-F591D29A1028}" type="parTrans" cxnId="{92DF7FCA-0EBE-4F29-8508-7569ADDC61B0}">
      <dgm:prSet/>
      <dgm:spPr/>
      <dgm:t>
        <a:bodyPr/>
        <a:lstStyle/>
        <a:p>
          <a:endParaRPr lang="en-GB"/>
        </a:p>
      </dgm:t>
    </dgm:pt>
    <dgm:pt modelId="{EC6D22C2-5473-46B9-9CCD-C83AFB85E940}" type="sibTrans" cxnId="{92DF7FCA-0EBE-4F29-8508-7569ADDC61B0}">
      <dgm:prSet/>
      <dgm:spPr/>
      <dgm:t>
        <a:bodyPr/>
        <a:lstStyle/>
        <a:p>
          <a:endParaRPr lang="en-GB"/>
        </a:p>
      </dgm:t>
    </dgm:pt>
    <dgm:pt modelId="{503F02BE-AEEF-4DEB-89A3-244B4E1F7930}">
      <dgm:prSet phldrT="[Text]"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toegang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tot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objectieve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genderneutrale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looncriteria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3172C85-D7B0-4763-B9FB-5050C48D71D0}" type="parTrans" cxnId="{8785DBFB-650A-4AD5-9037-935811E1D9B8}">
      <dgm:prSet/>
      <dgm:spPr/>
      <dgm:t>
        <a:bodyPr/>
        <a:lstStyle/>
        <a:p>
          <a:endParaRPr lang="en-GB"/>
        </a:p>
      </dgm:t>
    </dgm:pt>
    <dgm:pt modelId="{4173400D-445A-4771-B12C-DA0671539A73}" type="sibTrans" cxnId="{8785DBFB-650A-4AD5-9037-935811E1D9B8}">
      <dgm:prSet/>
      <dgm:spPr/>
      <dgm:t>
        <a:bodyPr/>
        <a:lstStyle/>
        <a:p>
          <a:endParaRPr lang="en-GB"/>
        </a:p>
      </dgm:t>
    </dgm:pt>
    <dgm:pt modelId="{830B7E84-9A0A-442E-8D16-5AC22AD1435A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informatie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207DD81-26CD-426C-AC60-ED676233067C}" type="parTrans" cxnId="{0D56AF42-5E17-41F0-B073-2F893F209268}">
      <dgm:prSet/>
      <dgm:spPr/>
      <dgm:t>
        <a:bodyPr/>
        <a:lstStyle/>
        <a:p>
          <a:endParaRPr lang="en-GB"/>
        </a:p>
      </dgm:t>
    </dgm:pt>
    <dgm:pt modelId="{3B1949BB-868D-479C-B21A-267B8A892E7D}" type="sibTrans" cxnId="{0D56AF42-5E17-41F0-B073-2F893F209268}">
      <dgm:prSet/>
      <dgm:spPr/>
      <dgm:t>
        <a:bodyPr/>
        <a:lstStyle/>
        <a:p>
          <a:endParaRPr lang="en-GB"/>
        </a:p>
      </dgm:t>
    </dgm:pt>
    <dgm:pt modelId="{BB94A230-5BC9-4FC6-BD95-E4C80DBEDE3A}">
      <dgm:prSet phldrT="[Text]"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Recht op informatie over individuele loonniveau en gemiddelde loonniveaus, uitgesplitst naar geslacht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E696FF7-0654-4B31-86CE-8E2A942EA6E7}" type="parTrans" cxnId="{FBC85583-EE3A-44C1-AE2C-E447A45B61E4}">
      <dgm:prSet/>
      <dgm:spPr/>
      <dgm:t>
        <a:bodyPr/>
        <a:lstStyle/>
        <a:p>
          <a:endParaRPr lang="en-GB"/>
        </a:p>
      </dgm:t>
    </dgm:pt>
    <dgm:pt modelId="{226E6775-0219-42E9-BFE5-56212084188A}" type="sibTrans" cxnId="{FBC85583-EE3A-44C1-AE2C-E447A45B61E4}">
      <dgm:prSet/>
      <dgm:spPr/>
      <dgm:t>
        <a:bodyPr/>
        <a:lstStyle/>
        <a:p>
          <a:endParaRPr lang="en-GB"/>
        </a:p>
      </dgm:t>
    </dgm:pt>
    <dgm:pt modelId="{3CD5632E-2DE3-4E25-ABC5-97E7295C9B5C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Loonrapportage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68A9387-2D43-4E94-8667-5D5846A08434}" type="parTrans" cxnId="{A11E2DC6-4860-455C-B60B-36B5296A6F25}">
      <dgm:prSet/>
      <dgm:spPr/>
      <dgm:t>
        <a:bodyPr/>
        <a:lstStyle/>
        <a:p>
          <a:endParaRPr lang="en-GB"/>
        </a:p>
      </dgm:t>
    </dgm:pt>
    <dgm:pt modelId="{475E0FE7-4583-4804-BF23-D40F581C2032}" type="sibTrans" cxnId="{A11E2DC6-4860-455C-B60B-36B5296A6F25}">
      <dgm:prSet/>
      <dgm:spPr/>
      <dgm:t>
        <a:bodyPr/>
        <a:lstStyle/>
        <a:p>
          <a:endParaRPr lang="en-GB"/>
        </a:p>
      </dgm:t>
    </dgm:pt>
    <dgm:pt modelId="{F752BC48-3770-4884-A4B1-DE6F9F712A24}">
      <dgm:prSet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Ongerechtvaardigde loonkloof ≥ 5%: uitgebreide analyse voor het identificeren, remediëren en voorkomen van loonverschillen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E68610A-B187-4A9C-8C80-5546BC028F6F}" type="parTrans" cxnId="{FF835A9E-9A7A-48AC-B3B9-687E11236F20}">
      <dgm:prSet/>
      <dgm:spPr/>
      <dgm:t>
        <a:bodyPr/>
        <a:lstStyle/>
        <a:p>
          <a:endParaRPr lang="en-GB"/>
        </a:p>
      </dgm:t>
    </dgm:pt>
    <dgm:pt modelId="{1D153178-E3BE-42A0-BD21-4390D500AF17}" type="sibTrans" cxnId="{FF835A9E-9A7A-48AC-B3B9-687E11236F20}">
      <dgm:prSet/>
      <dgm:spPr/>
      <dgm:t>
        <a:bodyPr/>
        <a:lstStyle/>
        <a:p>
          <a:endParaRPr lang="en-GB"/>
        </a:p>
      </dgm:t>
    </dgm:pt>
    <dgm:pt modelId="{06D0F143-A90C-4B73-A3D8-3CEEF9255798}">
      <dgm:prSet custT="1"/>
      <dgm:spPr>
        <a:noFill/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Periodieke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rapportage over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loonkloof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≥250-100 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WN)</a:t>
          </a:r>
        </a:p>
      </dgm:t>
    </dgm:pt>
    <dgm:pt modelId="{9132D3FD-7721-49BD-BA58-59CF1D562BFA}" type="parTrans" cxnId="{9E65A196-ED70-4DA8-82DF-9C258BE4A6D6}">
      <dgm:prSet/>
      <dgm:spPr/>
      <dgm:t>
        <a:bodyPr/>
        <a:lstStyle/>
        <a:p>
          <a:endParaRPr lang="en-GB"/>
        </a:p>
      </dgm:t>
    </dgm:pt>
    <dgm:pt modelId="{FB043219-C6F3-467C-B659-59F7CC645080}" type="sibTrans" cxnId="{9E65A196-ED70-4DA8-82DF-9C258BE4A6D6}">
      <dgm:prSet/>
      <dgm:spPr/>
      <dgm:t>
        <a:bodyPr/>
        <a:lstStyle/>
        <a:p>
          <a:endParaRPr lang="en-GB"/>
        </a:p>
      </dgm:t>
    </dgm:pt>
    <dgm:pt modelId="{A44EDB9F-0DFC-4A02-A9BE-E0B2C19137B1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Gezamenlijke</a:t>
          </a:r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dirty="0" err="1">
              <a:latin typeface="Verdana" panose="020B0604030504040204" pitchFamily="34" charset="0"/>
              <a:ea typeface="Verdana" panose="020B0604030504040204" pitchFamily="34" charset="0"/>
            </a:rPr>
            <a:t>beloningsevaluatie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92BE100-D62B-4238-A9D5-C501DD160E36}" type="parTrans" cxnId="{3CD9C7CC-4013-4270-89AE-1FF2D8674147}">
      <dgm:prSet/>
      <dgm:spPr/>
      <dgm:t>
        <a:bodyPr/>
        <a:lstStyle/>
        <a:p>
          <a:endParaRPr lang="en-GB"/>
        </a:p>
      </dgm:t>
    </dgm:pt>
    <dgm:pt modelId="{836CFDD9-F703-4EB0-B4B8-FEADEC89D3D2}" type="sibTrans" cxnId="{3CD9C7CC-4013-4270-89AE-1FF2D8674147}">
      <dgm:prSet/>
      <dgm:spPr/>
      <dgm:t>
        <a:bodyPr/>
        <a:lstStyle/>
        <a:p>
          <a:endParaRPr lang="en-GB"/>
        </a:p>
      </dgm:t>
    </dgm:pt>
    <dgm:pt modelId="{27952D7F-AF3E-44CF-BCF4-7729485F3AF2}" type="pres">
      <dgm:prSet presAssocID="{902871A1-D75F-4E34-89C3-FC402CE711B6}" presName="Name0" presStyleCnt="0">
        <dgm:presLayoutVars>
          <dgm:dir/>
          <dgm:animLvl val="lvl"/>
          <dgm:resizeHandles val="exact"/>
        </dgm:presLayoutVars>
      </dgm:prSet>
      <dgm:spPr/>
    </dgm:pt>
    <dgm:pt modelId="{D57792C8-87EF-415E-AC12-5035242D2126}" type="pres">
      <dgm:prSet presAssocID="{B40BFC36-76E6-4DF6-9EAA-66642CBC7090}" presName="linNode" presStyleCnt="0"/>
      <dgm:spPr/>
    </dgm:pt>
    <dgm:pt modelId="{059628C2-F1CF-437A-8387-1D967A20F898}" type="pres">
      <dgm:prSet presAssocID="{B40BFC36-76E6-4DF6-9EAA-66642CBC709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73AF821-C0B9-49D6-9B82-E7DD9215C955}" type="pres">
      <dgm:prSet presAssocID="{B40BFC36-76E6-4DF6-9EAA-66642CBC7090}" presName="descendantText" presStyleLbl="alignAccFollowNode1" presStyleIdx="0" presStyleCnt="5">
        <dgm:presLayoutVars>
          <dgm:bulletEnabled val="1"/>
        </dgm:presLayoutVars>
      </dgm:prSet>
      <dgm:spPr/>
    </dgm:pt>
    <dgm:pt modelId="{10F8E063-F5A5-4B22-8F94-F65460377B77}" type="pres">
      <dgm:prSet presAssocID="{259799B9-DE6B-4E5F-9DAC-174340E5218A}" presName="sp" presStyleCnt="0"/>
      <dgm:spPr/>
    </dgm:pt>
    <dgm:pt modelId="{5DAED6CA-3F58-4FBA-94CB-B73ABE07F3E8}" type="pres">
      <dgm:prSet presAssocID="{779BD1D9-B204-418C-A153-B87310B0A359}" presName="linNode" presStyleCnt="0"/>
      <dgm:spPr/>
    </dgm:pt>
    <dgm:pt modelId="{EB9297E9-CF42-4D19-8A35-07FF1DCEB149}" type="pres">
      <dgm:prSet presAssocID="{779BD1D9-B204-418C-A153-B87310B0A35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82AF1C6-37E8-44EA-BEC3-017B9506AF31}" type="pres">
      <dgm:prSet presAssocID="{779BD1D9-B204-418C-A153-B87310B0A359}" presName="descendantText" presStyleLbl="alignAccFollowNode1" presStyleIdx="1" presStyleCnt="5">
        <dgm:presLayoutVars>
          <dgm:bulletEnabled val="1"/>
        </dgm:presLayoutVars>
      </dgm:prSet>
      <dgm:spPr/>
    </dgm:pt>
    <dgm:pt modelId="{992D8160-F780-44D7-802D-0926E07F0D62}" type="pres">
      <dgm:prSet presAssocID="{EC6D22C2-5473-46B9-9CCD-C83AFB85E940}" presName="sp" presStyleCnt="0"/>
      <dgm:spPr/>
    </dgm:pt>
    <dgm:pt modelId="{AAA1047F-16EC-4F15-B57B-8465330D1628}" type="pres">
      <dgm:prSet presAssocID="{830B7E84-9A0A-442E-8D16-5AC22AD1435A}" presName="linNode" presStyleCnt="0"/>
      <dgm:spPr/>
    </dgm:pt>
    <dgm:pt modelId="{DB2481CE-E122-42A3-AFA7-CE42F1458CC3}" type="pres">
      <dgm:prSet presAssocID="{830B7E84-9A0A-442E-8D16-5AC22AD1435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00A2EAD-2575-4049-9406-689620ECD61A}" type="pres">
      <dgm:prSet presAssocID="{830B7E84-9A0A-442E-8D16-5AC22AD1435A}" presName="descendantText" presStyleLbl="alignAccFollowNode1" presStyleIdx="2" presStyleCnt="5">
        <dgm:presLayoutVars>
          <dgm:bulletEnabled val="1"/>
        </dgm:presLayoutVars>
      </dgm:prSet>
      <dgm:spPr/>
    </dgm:pt>
    <dgm:pt modelId="{8983430F-AFD1-4CAA-9D0B-C02044182634}" type="pres">
      <dgm:prSet presAssocID="{3B1949BB-868D-479C-B21A-267B8A892E7D}" presName="sp" presStyleCnt="0"/>
      <dgm:spPr/>
    </dgm:pt>
    <dgm:pt modelId="{44CAE4E8-3E2D-41F2-9A17-848D7DCA2DCB}" type="pres">
      <dgm:prSet presAssocID="{3CD5632E-2DE3-4E25-ABC5-97E7295C9B5C}" presName="linNode" presStyleCnt="0"/>
      <dgm:spPr/>
    </dgm:pt>
    <dgm:pt modelId="{522EA630-B444-4410-BCE7-5C70144FD231}" type="pres">
      <dgm:prSet presAssocID="{3CD5632E-2DE3-4E25-ABC5-97E7295C9B5C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87929AB-0724-4282-A055-C0D5B4B184DA}" type="pres">
      <dgm:prSet presAssocID="{3CD5632E-2DE3-4E25-ABC5-97E7295C9B5C}" presName="descendantText" presStyleLbl="alignAccFollowNode1" presStyleIdx="3" presStyleCnt="5">
        <dgm:presLayoutVars>
          <dgm:bulletEnabled val="1"/>
        </dgm:presLayoutVars>
      </dgm:prSet>
      <dgm:spPr/>
    </dgm:pt>
    <dgm:pt modelId="{66C7EDE0-33F1-4CEA-BEE4-880A345EC759}" type="pres">
      <dgm:prSet presAssocID="{475E0FE7-4583-4804-BF23-D40F581C2032}" presName="sp" presStyleCnt="0"/>
      <dgm:spPr/>
    </dgm:pt>
    <dgm:pt modelId="{F9C4983B-C666-49D8-A356-3ECDADCCEB63}" type="pres">
      <dgm:prSet presAssocID="{A44EDB9F-0DFC-4A02-A9BE-E0B2C19137B1}" presName="linNode" presStyleCnt="0"/>
      <dgm:spPr/>
    </dgm:pt>
    <dgm:pt modelId="{D9E35034-37D2-46E1-8F9D-A5BEAF9835BF}" type="pres">
      <dgm:prSet presAssocID="{A44EDB9F-0DFC-4A02-A9BE-E0B2C19137B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59B58780-65B7-480C-B9F6-44FE1E20F1E8}" type="pres">
      <dgm:prSet presAssocID="{A44EDB9F-0DFC-4A02-A9BE-E0B2C19137B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00E2E607-3754-4753-9AD2-358A25527C4E}" type="presOf" srcId="{F752BC48-3770-4884-A4B1-DE6F9F712A24}" destId="{59B58780-65B7-480C-B9F6-44FE1E20F1E8}" srcOrd="0" destOrd="0" presId="urn:microsoft.com/office/officeart/2005/8/layout/vList5"/>
    <dgm:cxn modelId="{B4529F0E-1B5A-4518-9D11-3C3461C3102D}" type="presOf" srcId="{B40BFC36-76E6-4DF6-9EAA-66642CBC7090}" destId="{059628C2-F1CF-437A-8387-1D967A20F898}" srcOrd="0" destOrd="0" presId="urn:microsoft.com/office/officeart/2005/8/layout/vList5"/>
    <dgm:cxn modelId="{0F9C4C12-48C9-4624-9954-4DE9FE6B06F3}" type="presOf" srcId="{830B7E84-9A0A-442E-8D16-5AC22AD1435A}" destId="{DB2481CE-E122-42A3-AFA7-CE42F1458CC3}" srcOrd="0" destOrd="0" presId="urn:microsoft.com/office/officeart/2005/8/layout/vList5"/>
    <dgm:cxn modelId="{C301E92C-3078-41CB-9E0C-5A50436296F8}" type="presOf" srcId="{902871A1-D75F-4E34-89C3-FC402CE711B6}" destId="{27952D7F-AF3E-44CF-BCF4-7729485F3AF2}" srcOrd="0" destOrd="0" presId="urn:microsoft.com/office/officeart/2005/8/layout/vList5"/>
    <dgm:cxn modelId="{120A7430-E832-472A-B608-CF0BFB5B48D8}" type="presOf" srcId="{A44EDB9F-0DFC-4A02-A9BE-E0B2C19137B1}" destId="{D9E35034-37D2-46E1-8F9D-A5BEAF9835BF}" srcOrd="0" destOrd="0" presId="urn:microsoft.com/office/officeart/2005/8/layout/vList5"/>
    <dgm:cxn modelId="{F87E3E34-AEC2-4D80-BE33-AEA6F5EE625F}" type="presOf" srcId="{D417205A-7F6C-426D-82E6-64A73C72AE0D}" destId="{D73AF821-C0B9-49D6-9B82-E7DD9215C955}" srcOrd="0" destOrd="1" presId="urn:microsoft.com/office/officeart/2005/8/layout/vList5"/>
    <dgm:cxn modelId="{F2A71F3A-BE29-4F49-8B45-3BEFBEDA03A3}" srcId="{902871A1-D75F-4E34-89C3-FC402CE711B6}" destId="{B40BFC36-76E6-4DF6-9EAA-66642CBC7090}" srcOrd="0" destOrd="0" parTransId="{E9D6BB89-4ECF-4668-A8E9-92976B5F00E8}" sibTransId="{259799B9-DE6B-4E5F-9DAC-174340E5218A}"/>
    <dgm:cxn modelId="{AA56BF3A-F8AF-490D-A1AE-EAD68488E717}" type="presOf" srcId="{CE29586F-8B1B-485C-9D50-DC2C2E97914F}" destId="{D73AF821-C0B9-49D6-9B82-E7DD9215C955}" srcOrd="0" destOrd="0" presId="urn:microsoft.com/office/officeart/2005/8/layout/vList5"/>
    <dgm:cxn modelId="{0D56AF42-5E17-41F0-B073-2F893F209268}" srcId="{902871A1-D75F-4E34-89C3-FC402CE711B6}" destId="{830B7E84-9A0A-442E-8D16-5AC22AD1435A}" srcOrd="2" destOrd="0" parTransId="{5207DD81-26CD-426C-AC60-ED676233067C}" sibTransId="{3B1949BB-868D-479C-B21A-267B8A892E7D}"/>
    <dgm:cxn modelId="{4A10587A-80C6-4098-95A9-D6066F7FBE37}" type="presOf" srcId="{503F02BE-AEEF-4DEB-89A3-244B4E1F7930}" destId="{C82AF1C6-37E8-44EA-BEC3-017B9506AF31}" srcOrd="0" destOrd="0" presId="urn:microsoft.com/office/officeart/2005/8/layout/vList5"/>
    <dgm:cxn modelId="{FBC85583-EE3A-44C1-AE2C-E447A45B61E4}" srcId="{830B7E84-9A0A-442E-8D16-5AC22AD1435A}" destId="{BB94A230-5BC9-4FC6-BD95-E4C80DBEDE3A}" srcOrd="0" destOrd="0" parTransId="{1E696FF7-0654-4B31-86CE-8E2A942EA6E7}" sibTransId="{226E6775-0219-42E9-BFE5-56212084188A}"/>
    <dgm:cxn modelId="{8432108D-A6FE-4765-8399-BA082E5F0EAD}" type="presOf" srcId="{BB94A230-5BC9-4FC6-BD95-E4C80DBEDE3A}" destId="{C00A2EAD-2575-4049-9406-689620ECD61A}" srcOrd="0" destOrd="0" presId="urn:microsoft.com/office/officeart/2005/8/layout/vList5"/>
    <dgm:cxn modelId="{9E65A196-ED70-4DA8-82DF-9C258BE4A6D6}" srcId="{3CD5632E-2DE3-4E25-ABC5-97E7295C9B5C}" destId="{06D0F143-A90C-4B73-A3D8-3CEEF9255798}" srcOrd="0" destOrd="0" parTransId="{9132D3FD-7721-49BD-BA58-59CF1D562BFA}" sibTransId="{FB043219-C6F3-467C-B659-59F7CC645080}"/>
    <dgm:cxn modelId="{FF835A9E-9A7A-48AC-B3B9-687E11236F20}" srcId="{A44EDB9F-0DFC-4A02-A9BE-E0B2C19137B1}" destId="{F752BC48-3770-4884-A4B1-DE6F9F712A24}" srcOrd="0" destOrd="0" parTransId="{CE68610A-B187-4A9C-8C80-5546BC028F6F}" sibTransId="{1D153178-E3BE-42A0-BD21-4390D500AF17}"/>
    <dgm:cxn modelId="{E71A62C4-32DB-4009-B9E2-12379E51092D}" type="presOf" srcId="{06D0F143-A90C-4B73-A3D8-3CEEF9255798}" destId="{887929AB-0724-4282-A055-C0D5B4B184DA}" srcOrd="0" destOrd="0" presId="urn:microsoft.com/office/officeart/2005/8/layout/vList5"/>
    <dgm:cxn modelId="{A11E2DC6-4860-455C-B60B-36B5296A6F25}" srcId="{902871A1-D75F-4E34-89C3-FC402CE711B6}" destId="{3CD5632E-2DE3-4E25-ABC5-97E7295C9B5C}" srcOrd="3" destOrd="0" parTransId="{868A9387-2D43-4E94-8667-5D5846A08434}" sibTransId="{475E0FE7-4583-4804-BF23-D40F581C2032}"/>
    <dgm:cxn modelId="{92DF7FCA-0EBE-4F29-8508-7569ADDC61B0}" srcId="{902871A1-D75F-4E34-89C3-FC402CE711B6}" destId="{779BD1D9-B204-418C-A153-B87310B0A359}" srcOrd="1" destOrd="0" parTransId="{CF059DE5-D268-45D7-BB99-F591D29A1028}" sibTransId="{EC6D22C2-5473-46B9-9CCD-C83AFB85E940}"/>
    <dgm:cxn modelId="{3CD9C7CC-4013-4270-89AE-1FF2D8674147}" srcId="{902871A1-D75F-4E34-89C3-FC402CE711B6}" destId="{A44EDB9F-0DFC-4A02-A9BE-E0B2C19137B1}" srcOrd="4" destOrd="0" parTransId="{392BE100-D62B-4238-A9D5-C501DD160E36}" sibTransId="{836CFDD9-F703-4EB0-B4B8-FEADEC89D3D2}"/>
    <dgm:cxn modelId="{3F5EAFDE-1460-4D1C-B0B6-CDECCEE2FD3F}" srcId="{B40BFC36-76E6-4DF6-9EAA-66642CBC7090}" destId="{D417205A-7F6C-426D-82E6-64A73C72AE0D}" srcOrd="1" destOrd="0" parTransId="{F16B4DD0-6ED1-4F0C-A482-379A3F27996A}" sibTransId="{00B918F7-26C5-4FCC-A8C2-F091C42CEC81}"/>
    <dgm:cxn modelId="{D2891DE8-42D4-4DE2-BFDC-882A3E1BBEB1}" srcId="{B40BFC36-76E6-4DF6-9EAA-66642CBC7090}" destId="{CE29586F-8B1B-485C-9D50-DC2C2E97914F}" srcOrd="0" destOrd="0" parTransId="{B1D89013-DD90-46AD-B3BC-D1C818DB9A64}" sibTransId="{A34E3E1C-2D8E-4B9D-82BD-B3EE432153DA}"/>
    <dgm:cxn modelId="{CEBA8AF0-177D-4B02-91A5-C90D23637EB6}" type="presOf" srcId="{3CD5632E-2DE3-4E25-ABC5-97E7295C9B5C}" destId="{522EA630-B444-4410-BCE7-5C70144FD231}" srcOrd="0" destOrd="0" presId="urn:microsoft.com/office/officeart/2005/8/layout/vList5"/>
    <dgm:cxn modelId="{1AECADF8-1FCA-498A-9C7D-ACFFF927B4AB}" type="presOf" srcId="{779BD1D9-B204-418C-A153-B87310B0A359}" destId="{EB9297E9-CF42-4D19-8A35-07FF1DCEB149}" srcOrd="0" destOrd="0" presId="urn:microsoft.com/office/officeart/2005/8/layout/vList5"/>
    <dgm:cxn modelId="{8785DBFB-650A-4AD5-9037-935811E1D9B8}" srcId="{779BD1D9-B204-418C-A153-B87310B0A359}" destId="{503F02BE-AEEF-4DEB-89A3-244B4E1F7930}" srcOrd="0" destOrd="0" parTransId="{73172C85-D7B0-4763-B9FB-5050C48D71D0}" sibTransId="{4173400D-445A-4771-B12C-DA0671539A73}"/>
    <dgm:cxn modelId="{ABD21AEB-DBCC-4653-ABBA-1E216DFE920C}" type="presParOf" srcId="{27952D7F-AF3E-44CF-BCF4-7729485F3AF2}" destId="{D57792C8-87EF-415E-AC12-5035242D2126}" srcOrd="0" destOrd="0" presId="urn:microsoft.com/office/officeart/2005/8/layout/vList5"/>
    <dgm:cxn modelId="{E82D9558-29C4-406A-9EE4-1872672BBEE8}" type="presParOf" srcId="{D57792C8-87EF-415E-AC12-5035242D2126}" destId="{059628C2-F1CF-437A-8387-1D967A20F898}" srcOrd="0" destOrd="0" presId="urn:microsoft.com/office/officeart/2005/8/layout/vList5"/>
    <dgm:cxn modelId="{5D812B22-70A6-415C-A2D9-EF6D0E545891}" type="presParOf" srcId="{D57792C8-87EF-415E-AC12-5035242D2126}" destId="{D73AF821-C0B9-49D6-9B82-E7DD9215C955}" srcOrd="1" destOrd="0" presId="urn:microsoft.com/office/officeart/2005/8/layout/vList5"/>
    <dgm:cxn modelId="{8F0755C1-B938-4720-B709-486B16CA5F46}" type="presParOf" srcId="{27952D7F-AF3E-44CF-BCF4-7729485F3AF2}" destId="{10F8E063-F5A5-4B22-8F94-F65460377B77}" srcOrd="1" destOrd="0" presId="urn:microsoft.com/office/officeart/2005/8/layout/vList5"/>
    <dgm:cxn modelId="{229E73C4-9249-472F-844D-41D659BEAE55}" type="presParOf" srcId="{27952D7F-AF3E-44CF-BCF4-7729485F3AF2}" destId="{5DAED6CA-3F58-4FBA-94CB-B73ABE07F3E8}" srcOrd="2" destOrd="0" presId="urn:microsoft.com/office/officeart/2005/8/layout/vList5"/>
    <dgm:cxn modelId="{4BDB12FF-126F-4632-AAA7-114969B5E7D5}" type="presParOf" srcId="{5DAED6CA-3F58-4FBA-94CB-B73ABE07F3E8}" destId="{EB9297E9-CF42-4D19-8A35-07FF1DCEB149}" srcOrd="0" destOrd="0" presId="urn:microsoft.com/office/officeart/2005/8/layout/vList5"/>
    <dgm:cxn modelId="{2383EF31-D42B-4F59-ACB0-3AF0268AB770}" type="presParOf" srcId="{5DAED6CA-3F58-4FBA-94CB-B73ABE07F3E8}" destId="{C82AF1C6-37E8-44EA-BEC3-017B9506AF31}" srcOrd="1" destOrd="0" presId="urn:microsoft.com/office/officeart/2005/8/layout/vList5"/>
    <dgm:cxn modelId="{C5E91655-304C-4C79-90BD-95DE0104ED8A}" type="presParOf" srcId="{27952D7F-AF3E-44CF-BCF4-7729485F3AF2}" destId="{992D8160-F780-44D7-802D-0926E07F0D62}" srcOrd="3" destOrd="0" presId="urn:microsoft.com/office/officeart/2005/8/layout/vList5"/>
    <dgm:cxn modelId="{9C689B57-5937-42B0-A503-E1B01488DED5}" type="presParOf" srcId="{27952D7F-AF3E-44CF-BCF4-7729485F3AF2}" destId="{AAA1047F-16EC-4F15-B57B-8465330D1628}" srcOrd="4" destOrd="0" presId="urn:microsoft.com/office/officeart/2005/8/layout/vList5"/>
    <dgm:cxn modelId="{5A42EBAF-2E93-464D-9461-9222C559C8B0}" type="presParOf" srcId="{AAA1047F-16EC-4F15-B57B-8465330D1628}" destId="{DB2481CE-E122-42A3-AFA7-CE42F1458CC3}" srcOrd="0" destOrd="0" presId="urn:microsoft.com/office/officeart/2005/8/layout/vList5"/>
    <dgm:cxn modelId="{CC5C1906-CA7A-4F8A-8FFC-9D87C3F901C7}" type="presParOf" srcId="{AAA1047F-16EC-4F15-B57B-8465330D1628}" destId="{C00A2EAD-2575-4049-9406-689620ECD61A}" srcOrd="1" destOrd="0" presId="urn:microsoft.com/office/officeart/2005/8/layout/vList5"/>
    <dgm:cxn modelId="{DA7E3851-5DEC-4418-9A5B-0B4CC36DDDF3}" type="presParOf" srcId="{27952D7F-AF3E-44CF-BCF4-7729485F3AF2}" destId="{8983430F-AFD1-4CAA-9D0B-C02044182634}" srcOrd="5" destOrd="0" presId="urn:microsoft.com/office/officeart/2005/8/layout/vList5"/>
    <dgm:cxn modelId="{71101E53-8269-4B5F-9167-524A6847291B}" type="presParOf" srcId="{27952D7F-AF3E-44CF-BCF4-7729485F3AF2}" destId="{44CAE4E8-3E2D-41F2-9A17-848D7DCA2DCB}" srcOrd="6" destOrd="0" presId="urn:microsoft.com/office/officeart/2005/8/layout/vList5"/>
    <dgm:cxn modelId="{8F036C73-854E-4073-BBE0-69220BD94A41}" type="presParOf" srcId="{44CAE4E8-3E2D-41F2-9A17-848D7DCA2DCB}" destId="{522EA630-B444-4410-BCE7-5C70144FD231}" srcOrd="0" destOrd="0" presId="urn:microsoft.com/office/officeart/2005/8/layout/vList5"/>
    <dgm:cxn modelId="{B49A12FE-57C6-4E87-AAA2-AA53C6660180}" type="presParOf" srcId="{44CAE4E8-3E2D-41F2-9A17-848D7DCA2DCB}" destId="{887929AB-0724-4282-A055-C0D5B4B184DA}" srcOrd="1" destOrd="0" presId="urn:microsoft.com/office/officeart/2005/8/layout/vList5"/>
    <dgm:cxn modelId="{DE333001-BC02-45D8-8B8B-5CF6B59BB209}" type="presParOf" srcId="{27952D7F-AF3E-44CF-BCF4-7729485F3AF2}" destId="{66C7EDE0-33F1-4CEA-BEE4-880A345EC759}" srcOrd="7" destOrd="0" presId="urn:microsoft.com/office/officeart/2005/8/layout/vList5"/>
    <dgm:cxn modelId="{32718D26-398A-4FB2-853D-697EF2B30DB8}" type="presParOf" srcId="{27952D7F-AF3E-44CF-BCF4-7729485F3AF2}" destId="{F9C4983B-C666-49D8-A356-3ECDADCCEB63}" srcOrd="8" destOrd="0" presId="urn:microsoft.com/office/officeart/2005/8/layout/vList5"/>
    <dgm:cxn modelId="{3F4293B3-74E5-4CDE-BCA3-E2EF13A3602F}" type="presParOf" srcId="{F9C4983B-C666-49D8-A356-3ECDADCCEB63}" destId="{D9E35034-37D2-46E1-8F9D-A5BEAF9835BF}" srcOrd="0" destOrd="0" presId="urn:microsoft.com/office/officeart/2005/8/layout/vList5"/>
    <dgm:cxn modelId="{0E8993DB-5DA9-4F34-B4A6-7FEE3ECC71F2}" type="presParOf" srcId="{F9C4983B-C666-49D8-A356-3ECDADCCEB63}" destId="{59B58780-65B7-480C-B9F6-44FE1E20F1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16119-A59C-4890-9C36-DEA6AB2A54EA}">
      <dsp:nvSpPr>
        <dsp:cNvPr id="0" name=""/>
        <dsp:cNvSpPr/>
      </dsp:nvSpPr>
      <dsp:spPr>
        <a:xfrm>
          <a:off x="2950" y="2744"/>
          <a:ext cx="7986987" cy="1464947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0" kern="1200" dirty="0">
              <a:latin typeface="Verdana" panose="020B0604030504040204" pitchFamily="34" charset="0"/>
              <a:ea typeface="Verdana" panose="020B0604030504040204" pitchFamily="34" charset="0"/>
            </a:rPr>
            <a:t>EU-Loontransparantierichtlijn: Verwachte impact voor België</a:t>
          </a:r>
        </a:p>
      </dsp:txBody>
      <dsp:txXfrm>
        <a:off x="45857" y="45651"/>
        <a:ext cx="7901173" cy="1379133"/>
      </dsp:txXfrm>
    </dsp:sp>
    <dsp:sp modelId="{CB838D04-6302-45EE-A151-39AEC0BE93A2}">
      <dsp:nvSpPr>
        <dsp:cNvPr id="0" name=""/>
        <dsp:cNvSpPr/>
      </dsp:nvSpPr>
      <dsp:spPr>
        <a:xfrm>
          <a:off x="2950" y="1607786"/>
          <a:ext cx="3913010" cy="14649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</a:p>
      </dsp:txBody>
      <dsp:txXfrm>
        <a:off x="45857" y="1650693"/>
        <a:ext cx="3827196" cy="1379133"/>
      </dsp:txXfrm>
    </dsp:sp>
    <dsp:sp modelId="{23625006-0BFD-4D4A-99CD-61B086F69F97}">
      <dsp:nvSpPr>
        <dsp:cNvPr id="0" name=""/>
        <dsp:cNvSpPr/>
      </dsp:nvSpPr>
      <dsp:spPr>
        <a:xfrm>
          <a:off x="2950" y="3212828"/>
          <a:ext cx="1916263" cy="14649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Wat vereist de EU?</a:t>
          </a:r>
        </a:p>
      </dsp:txBody>
      <dsp:txXfrm>
        <a:off x="45857" y="3255735"/>
        <a:ext cx="1830449" cy="1379133"/>
      </dsp:txXfrm>
    </dsp:sp>
    <dsp:sp modelId="{FA2B7101-FD36-4B0A-BA18-BC606ED52313}">
      <dsp:nvSpPr>
        <dsp:cNvPr id="0" name=""/>
        <dsp:cNvSpPr/>
      </dsp:nvSpPr>
      <dsp:spPr>
        <a:xfrm>
          <a:off x="1999697" y="3212828"/>
          <a:ext cx="1916263" cy="14649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Hoe ver staat België?</a:t>
          </a:r>
        </a:p>
      </dsp:txBody>
      <dsp:txXfrm>
        <a:off x="2042604" y="3255735"/>
        <a:ext cx="1830449" cy="1379133"/>
      </dsp:txXfrm>
    </dsp:sp>
    <dsp:sp modelId="{0940C1B3-43E0-4C46-BC4B-3656DDF7A9E3}">
      <dsp:nvSpPr>
        <dsp:cNvPr id="0" name=""/>
        <dsp:cNvSpPr/>
      </dsp:nvSpPr>
      <dsp:spPr>
        <a:xfrm>
          <a:off x="4076927" y="1607786"/>
          <a:ext cx="3913010" cy="14649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Andere maatregelen: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Loontransparantie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Rechtsmiddelen &amp; handhaving </a:t>
          </a:r>
        </a:p>
      </dsp:txBody>
      <dsp:txXfrm>
        <a:off x="4119834" y="1650693"/>
        <a:ext cx="3827196" cy="1379133"/>
      </dsp:txXfrm>
    </dsp:sp>
    <dsp:sp modelId="{34C1E733-1F0C-407B-9C5F-289C334237C1}">
      <dsp:nvSpPr>
        <dsp:cNvPr id="0" name=""/>
        <dsp:cNvSpPr/>
      </dsp:nvSpPr>
      <dsp:spPr>
        <a:xfrm>
          <a:off x="4076927" y="3212828"/>
          <a:ext cx="1916263" cy="14649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Wat vereist de EU?</a:t>
          </a:r>
        </a:p>
      </dsp:txBody>
      <dsp:txXfrm>
        <a:off x="4119834" y="3255735"/>
        <a:ext cx="1830449" cy="1379133"/>
      </dsp:txXfrm>
    </dsp:sp>
    <dsp:sp modelId="{D28C7E55-1F04-43CE-A505-DBC64C43F877}">
      <dsp:nvSpPr>
        <dsp:cNvPr id="0" name=""/>
        <dsp:cNvSpPr/>
      </dsp:nvSpPr>
      <dsp:spPr>
        <a:xfrm>
          <a:off x="6073673" y="3212828"/>
          <a:ext cx="1916263" cy="14649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Hoe ver staat België?</a:t>
          </a:r>
        </a:p>
      </dsp:txBody>
      <dsp:txXfrm>
        <a:off x="6116580" y="3255735"/>
        <a:ext cx="1830449" cy="13791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AF821-C0B9-49D6-9B82-E7DD9215C955}">
      <dsp:nvSpPr>
        <dsp:cNvPr id="0" name=""/>
        <dsp:cNvSpPr/>
      </dsp:nvSpPr>
      <dsp:spPr>
        <a:xfrm rot="5400000">
          <a:off x="5600663" y="-2419953"/>
          <a:ext cx="552268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toegang</a:t>
          </a:r>
          <a:r>
            <a:rPr lang="en-GB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tot </a:t>
          </a:r>
          <a:r>
            <a:rPr lang="en-GB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gerechtelijke</a:t>
          </a:r>
          <a:r>
            <a:rPr lang="en-GB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procedures</a:t>
          </a:r>
        </a:p>
      </dsp:txBody>
      <dsp:txXfrm rot="-5400000">
        <a:off x="3111245" y="96425"/>
        <a:ext cx="5504144" cy="498348"/>
      </dsp:txXfrm>
    </dsp:sp>
    <dsp:sp modelId="{059628C2-F1CF-437A-8387-1D967A20F898}">
      <dsp:nvSpPr>
        <dsp:cNvPr id="0" name=""/>
        <dsp:cNvSpPr/>
      </dsp:nvSpPr>
      <dsp:spPr>
        <a:xfrm>
          <a:off x="0" y="430"/>
          <a:ext cx="3111246" cy="690335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Verdediging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rechten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699" y="34129"/>
        <a:ext cx="3043848" cy="622937"/>
      </dsp:txXfrm>
    </dsp:sp>
    <dsp:sp modelId="{C82AF1C6-37E8-44EA-BEC3-017B9506AF31}">
      <dsp:nvSpPr>
        <dsp:cNvPr id="0" name=""/>
        <dsp:cNvSpPr/>
      </dsp:nvSpPr>
      <dsp:spPr>
        <a:xfrm rot="5400000">
          <a:off x="5600663" y="-1695100"/>
          <a:ext cx="552268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Vakbonden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gelijkekansenorganen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procederen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namens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/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ter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ondersteuning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werknemers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5" y="821278"/>
        <a:ext cx="5504144" cy="498348"/>
      </dsp:txXfrm>
    </dsp:sp>
    <dsp:sp modelId="{EB9297E9-CF42-4D19-8A35-07FF1DCEB149}">
      <dsp:nvSpPr>
        <dsp:cNvPr id="0" name=""/>
        <dsp:cNvSpPr/>
      </dsp:nvSpPr>
      <dsp:spPr>
        <a:xfrm>
          <a:off x="0" y="725283"/>
          <a:ext cx="3111246" cy="690335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Collectief</a:t>
          </a:r>
          <a:r>
            <a:rPr lang="en-GB" sz="180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verhaal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699" y="758982"/>
        <a:ext cx="3043848" cy="622937"/>
      </dsp:txXfrm>
    </dsp:sp>
    <dsp:sp modelId="{C00A2EAD-2575-4049-9406-689620ECD61A}">
      <dsp:nvSpPr>
        <dsp:cNvPr id="0" name=""/>
        <dsp:cNvSpPr/>
      </dsp:nvSpPr>
      <dsp:spPr>
        <a:xfrm rot="5400000">
          <a:off x="5600663" y="-970248"/>
          <a:ext cx="552268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volledige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daadwerkelijke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compensatie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5" y="1546130"/>
        <a:ext cx="5504144" cy="498348"/>
      </dsp:txXfrm>
    </dsp:sp>
    <dsp:sp modelId="{DB2481CE-E122-42A3-AFA7-CE42F1458CC3}">
      <dsp:nvSpPr>
        <dsp:cNvPr id="0" name=""/>
        <dsp:cNvSpPr/>
      </dsp:nvSpPr>
      <dsp:spPr>
        <a:xfrm>
          <a:off x="0" y="1450135"/>
          <a:ext cx="3111246" cy="690335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Compensatie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699" y="1483834"/>
        <a:ext cx="3043848" cy="622937"/>
      </dsp:txXfrm>
    </dsp:sp>
    <dsp:sp modelId="{887929AB-0724-4282-A055-C0D5B4B184DA}">
      <dsp:nvSpPr>
        <dsp:cNvPr id="0" name=""/>
        <dsp:cNvSpPr/>
      </dsp:nvSpPr>
      <dsp:spPr>
        <a:xfrm rot="5400000">
          <a:off x="5600663" y="-245395"/>
          <a:ext cx="552268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Bevel tot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beëindiging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van de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inbreuk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negatief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) / het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nemen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maatregelen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positief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</dsp:txBody>
      <dsp:txXfrm rot="-5400000">
        <a:off x="3111245" y="2270983"/>
        <a:ext cx="5504144" cy="498348"/>
      </dsp:txXfrm>
    </dsp:sp>
    <dsp:sp modelId="{522EA630-B444-4410-BCE7-5C70144FD231}">
      <dsp:nvSpPr>
        <dsp:cNvPr id="0" name=""/>
        <dsp:cNvSpPr/>
      </dsp:nvSpPr>
      <dsp:spPr>
        <a:xfrm>
          <a:off x="0" y="2174988"/>
          <a:ext cx="3111246" cy="690335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Rechterlijke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injunctie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699" y="2208687"/>
        <a:ext cx="3043848" cy="622937"/>
      </dsp:txXfrm>
    </dsp:sp>
    <dsp:sp modelId="{59B58780-65B7-480C-B9F6-44FE1E20F1E8}">
      <dsp:nvSpPr>
        <dsp:cNvPr id="0" name=""/>
        <dsp:cNvSpPr/>
      </dsp:nvSpPr>
      <dsp:spPr>
        <a:xfrm rot="5400000">
          <a:off x="5600663" y="479456"/>
          <a:ext cx="552268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Verschuiving bewijslast, bewijs gelijke of gelijkwaardige arbeid, en toegang tot bewijsmateriaal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5" y="2995834"/>
        <a:ext cx="5504144" cy="498348"/>
      </dsp:txXfrm>
    </dsp:sp>
    <dsp:sp modelId="{D9E35034-37D2-46E1-8F9D-A5BEAF9835BF}">
      <dsp:nvSpPr>
        <dsp:cNvPr id="0" name=""/>
        <dsp:cNvSpPr/>
      </dsp:nvSpPr>
      <dsp:spPr>
        <a:xfrm>
          <a:off x="0" y="2899840"/>
          <a:ext cx="3111246" cy="690335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Bewijs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699" y="2933539"/>
        <a:ext cx="3043848" cy="622937"/>
      </dsp:txXfrm>
    </dsp:sp>
    <dsp:sp modelId="{3711EA18-6773-4971-8E1A-D0E813F3C2ED}">
      <dsp:nvSpPr>
        <dsp:cNvPr id="0" name=""/>
        <dsp:cNvSpPr/>
      </dsp:nvSpPr>
      <dsp:spPr>
        <a:xfrm rot="5400000">
          <a:off x="5600663" y="1204308"/>
          <a:ext cx="552268" cy="5531104"/>
        </a:xfrm>
        <a:prstGeom prst="round2SameRect">
          <a:avLst/>
        </a:prstGeom>
        <a:noFill/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Doeltreffende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evenredige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afschrikkende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sancties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5" y="3720686"/>
        <a:ext cx="5504144" cy="498348"/>
      </dsp:txXfrm>
    </dsp:sp>
    <dsp:sp modelId="{34619529-1EF3-4017-8C97-4F31A87CD618}">
      <dsp:nvSpPr>
        <dsp:cNvPr id="0" name=""/>
        <dsp:cNvSpPr/>
      </dsp:nvSpPr>
      <dsp:spPr>
        <a:xfrm>
          <a:off x="0" y="3624693"/>
          <a:ext cx="3111246" cy="690335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Sancties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699" y="3658392"/>
        <a:ext cx="3043848" cy="622937"/>
      </dsp:txXfrm>
    </dsp:sp>
    <dsp:sp modelId="{5DC6A715-1175-4F28-95B2-9D25AA674B38}">
      <dsp:nvSpPr>
        <dsp:cNvPr id="0" name=""/>
        <dsp:cNvSpPr/>
      </dsp:nvSpPr>
      <dsp:spPr>
        <a:xfrm rot="5400000">
          <a:off x="5600663" y="1929161"/>
          <a:ext cx="552268" cy="5531104"/>
        </a:xfrm>
        <a:prstGeom prst="round2SameRect">
          <a:avLst/>
        </a:prstGeom>
        <a:noFill/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Uitsluiten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ondernemingen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die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beginsel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gelijke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loon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schenden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5" y="4445539"/>
        <a:ext cx="5504144" cy="498348"/>
      </dsp:txXfrm>
    </dsp:sp>
    <dsp:sp modelId="{FFF516A2-0A7D-49B6-8C77-C20CE4E2DA3F}">
      <dsp:nvSpPr>
        <dsp:cNvPr id="0" name=""/>
        <dsp:cNvSpPr/>
      </dsp:nvSpPr>
      <dsp:spPr>
        <a:xfrm>
          <a:off x="0" y="4349545"/>
          <a:ext cx="3111246" cy="690335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Overheidsopdrachten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699" y="4383244"/>
        <a:ext cx="3043848" cy="6229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AF821-C0B9-49D6-9B82-E7DD9215C955}">
      <dsp:nvSpPr>
        <dsp:cNvPr id="0" name=""/>
        <dsp:cNvSpPr/>
      </dsp:nvSpPr>
      <dsp:spPr>
        <a:xfrm rot="5400000">
          <a:off x="5600663" y="-2419953"/>
          <a:ext cx="552268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toegang</a:t>
          </a:r>
          <a:r>
            <a:rPr lang="en-GB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tot </a:t>
          </a:r>
          <a:r>
            <a:rPr lang="en-GB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gerechtelijke</a:t>
          </a:r>
          <a:r>
            <a:rPr lang="en-GB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procedures</a:t>
          </a:r>
        </a:p>
      </dsp:txBody>
      <dsp:txXfrm rot="-5400000">
        <a:off x="3111245" y="96425"/>
        <a:ext cx="5504144" cy="498348"/>
      </dsp:txXfrm>
    </dsp:sp>
    <dsp:sp modelId="{059628C2-F1CF-437A-8387-1D967A20F898}">
      <dsp:nvSpPr>
        <dsp:cNvPr id="0" name=""/>
        <dsp:cNvSpPr/>
      </dsp:nvSpPr>
      <dsp:spPr>
        <a:xfrm>
          <a:off x="0" y="430"/>
          <a:ext cx="3111246" cy="690335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Verdediging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rechten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699" y="34129"/>
        <a:ext cx="3043848" cy="622937"/>
      </dsp:txXfrm>
    </dsp:sp>
    <dsp:sp modelId="{C82AF1C6-37E8-44EA-BEC3-017B9506AF31}">
      <dsp:nvSpPr>
        <dsp:cNvPr id="0" name=""/>
        <dsp:cNvSpPr/>
      </dsp:nvSpPr>
      <dsp:spPr>
        <a:xfrm rot="5400000">
          <a:off x="5600663" y="-1695100"/>
          <a:ext cx="552268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Vakbonden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gelijkekansenorganen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procederen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namens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/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ter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ondersteuning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werknemers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5" y="821278"/>
        <a:ext cx="5504144" cy="498348"/>
      </dsp:txXfrm>
    </dsp:sp>
    <dsp:sp modelId="{EB9297E9-CF42-4D19-8A35-07FF1DCEB149}">
      <dsp:nvSpPr>
        <dsp:cNvPr id="0" name=""/>
        <dsp:cNvSpPr/>
      </dsp:nvSpPr>
      <dsp:spPr>
        <a:xfrm>
          <a:off x="0" y="725283"/>
          <a:ext cx="3111246" cy="690335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Collectief</a:t>
          </a:r>
          <a:r>
            <a:rPr lang="en-GB" sz="180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verhaal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699" y="758982"/>
        <a:ext cx="3043848" cy="622937"/>
      </dsp:txXfrm>
    </dsp:sp>
    <dsp:sp modelId="{C00A2EAD-2575-4049-9406-689620ECD61A}">
      <dsp:nvSpPr>
        <dsp:cNvPr id="0" name=""/>
        <dsp:cNvSpPr/>
      </dsp:nvSpPr>
      <dsp:spPr>
        <a:xfrm rot="5400000">
          <a:off x="5600663" y="-970248"/>
          <a:ext cx="552268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volledige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daadwerkelijke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compensatie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5" y="1546130"/>
        <a:ext cx="5504144" cy="498348"/>
      </dsp:txXfrm>
    </dsp:sp>
    <dsp:sp modelId="{DB2481CE-E122-42A3-AFA7-CE42F1458CC3}">
      <dsp:nvSpPr>
        <dsp:cNvPr id="0" name=""/>
        <dsp:cNvSpPr/>
      </dsp:nvSpPr>
      <dsp:spPr>
        <a:xfrm>
          <a:off x="0" y="1450135"/>
          <a:ext cx="3111246" cy="690335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Compensatie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699" y="1483834"/>
        <a:ext cx="3043848" cy="622937"/>
      </dsp:txXfrm>
    </dsp:sp>
    <dsp:sp modelId="{887929AB-0724-4282-A055-C0D5B4B184DA}">
      <dsp:nvSpPr>
        <dsp:cNvPr id="0" name=""/>
        <dsp:cNvSpPr/>
      </dsp:nvSpPr>
      <dsp:spPr>
        <a:xfrm rot="5400000">
          <a:off x="5600663" y="-245395"/>
          <a:ext cx="552268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Bevel tot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beëindiging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van de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inbreuk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negatief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) / het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nemen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maatregelen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positief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</dsp:txBody>
      <dsp:txXfrm rot="-5400000">
        <a:off x="3111245" y="2270983"/>
        <a:ext cx="5504144" cy="498348"/>
      </dsp:txXfrm>
    </dsp:sp>
    <dsp:sp modelId="{522EA630-B444-4410-BCE7-5C70144FD231}">
      <dsp:nvSpPr>
        <dsp:cNvPr id="0" name=""/>
        <dsp:cNvSpPr/>
      </dsp:nvSpPr>
      <dsp:spPr>
        <a:xfrm>
          <a:off x="0" y="2174988"/>
          <a:ext cx="3111246" cy="690335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Rechterlijke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injunctie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699" y="2208687"/>
        <a:ext cx="3043848" cy="622937"/>
      </dsp:txXfrm>
    </dsp:sp>
    <dsp:sp modelId="{59B58780-65B7-480C-B9F6-44FE1E20F1E8}">
      <dsp:nvSpPr>
        <dsp:cNvPr id="0" name=""/>
        <dsp:cNvSpPr/>
      </dsp:nvSpPr>
      <dsp:spPr>
        <a:xfrm rot="5400000">
          <a:off x="5600663" y="479456"/>
          <a:ext cx="552268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Verschuiving bewijslast, bewijs gelijke of gelijkwaardige arbeid, en toegang tot bewijsmateriaal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5" y="2995834"/>
        <a:ext cx="5504144" cy="498348"/>
      </dsp:txXfrm>
    </dsp:sp>
    <dsp:sp modelId="{D9E35034-37D2-46E1-8F9D-A5BEAF9835BF}">
      <dsp:nvSpPr>
        <dsp:cNvPr id="0" name=""/>
        <dsp:cNvSpPr/>
      </dsp:nvSpPr>
      <dsp:spPr>
        <a:xfrm>
          <a:off x="0" y="2899840"/>
          <a:ext cx="3111246" cy="690335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Bewijs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699" y="2933539"/>
        <a:ext cx="3043848" cy="622937"/>
      </dsp:txXfrm>
    </dsp:sp>
    <dsp:sp modelId="{3711EA18-6773-4971-8E1A-D0E813F3C2ED}">
      <dsp:nvSpPr>
        <dsp:cNvPr id="0" name=""/>
        <dsp:cNvSpPr/>
      </dsp:nvSpPr>
      <dsp:spPr>
        <a:xfrm rot="5400000">
          <a:off x="5600663" y="1204308"/>
          <a:ext cx="552268" cy="5531104"/>
        </a:xfrm>
        <a:prstGeom prst="round2SameRect">
          <a:avLst/>
        </a:prstGeom>
        <a:noFill/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Doeltreffende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evenredige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afschrikkende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sancties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5" y="3720686"/>
        <a:ext cx="5504144" cy="498348"/>
      </dsp:txXfrm>
    </dsp:sp>
    <dsp:sp modelId="{34619529-1EF3-4017-8C97-4F31A87CD618}">
      <dsp:nvSpPr>
        <dsp:cNvPr id="0" name=""/>
        <dsp:cNvSpPr/>
      </dsp:nvSpPr>
      <dsp:spPr>
        <a:xfrm>
          <a:off x="0" y="3624693"/>
          <a:ext cx="3111246" cy="690335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Sancties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699" y="3658392"/>
        <a:ext cx="3043848" cy="622937"/>
      </dsp:txXfrm>
    </dsp:sp>
    <dsp:sp modelId="{5DC6A715-1175-4F28-95B2-9D25AA674B38}">
      <dsp:nvSpPr>
        <dsp:cNvPr id="0" name=""/>
        <dsp:cNvSpPr/>
      </dsp:nvSpPr>
      <dsp:spPr>
        <a:xfrm rot="5400000">
          <a:off x="5600663" y="1929161"/>
          <a:ext cx="552268" cy="5531104"/>
        </a:xfrm>
        <a:prstGeom prst="round2SameRect">
          <a:avLst/>
        </a:prstGeom>
        <a:noFill/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Uitsluiten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ondernemingen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die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beginsel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gelijke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loon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schenden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5" y="4445539"/>
        <a:ext cx="5504144" cy="498348"/>
      </dsp:txXfrm>
    </dsp:sp>
    <dsp:sp modelId="{FFF516A2-0A7D-49B6-8C77-C20CE4E2DA3F}">
      <dsp:nvSpPr>
        <dsp:cNvPr id="0" name=""/>
        <dsp:cNvSpPr/>
      </dsp:nvSpPr>
      <dsp:spPr>
        <a:xfrm>
          <a:off x="0" y="4349545"/>
          <a:ext cx="3111246" cy="690335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Overheidsopdrachten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699" y="4383244"/>
        <a:ext cx="3043848" cy="6229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0ACF2-5D14-47DF-AA00-C9C3D39F1F64}">
      <dsp:nvSpPr>
        <dsp:cNvPr id="0" name=""/>
        <dsp:cNvSpPr/>
      </dsp:nvSpPr>
      <dsp:spPr>
        <a:xfrm>
          <a:off x="463" y="53998"/>
          <a:ext cx="8424009" cy="720004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5611" y="89146"/>
        <a:ext cx="8353713" cy="649708"/>
      </dsp:txXfrm>
    </dsp:sp>
    <dsp:sp modelId="{23AD29F0-DA53-42AB-A03D-E61004837E7A}">
      <dsp:nvSpPr>
        <dsp:cNvPr id="0" name=""/>
        <dsp:cNvSpPr/>
      </dsp:nvSpPr>
      <dsp:spPr>
        <a:xfrm>
          <a:off x="0" y="774002"/>
          <a:ext cx="8424936" cy="148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Particuliere</a:t>
          </a:r>
          <a:r>
            <a:rPr lang="en-GB" sz="18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8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publieke</a:t>
          </a:r>
          <a:r>
            <a:rPr lang="en-GB" sz="1800" b="0" kern="1200" dirty="0">
              <a:latin typeface="Verdana" panose="020B0604030504040204" pitchFamily="34" charset="0"/>
              <a:ea typeface="Verdana" panose="020B0604030504040204" pitchFamily="34" charset="0"/>
            </a:rPr>
            <a:t> sector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Daadwerkelijke</a:t>
          </a:r>
          <a:r>
            <a:rPr lang="en-GB" sz="1800" b="0" kern="1200" dirty="0">
              <a:latin typeface="Verdana" panose="020B0604030504040204" pitchFamily="34" charset="0"/>
              <a:ea typeface="Verdana" panose="020B0604030504040204" pitchFamily="34" charset="0"/>
            </a:rPr>
            <a:t> analyse op </a:t>
          </a:r>
          <a:r>
            <a:rPr lang="en-GB" sz="18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grond</a:t>
          </a:r>
          <a:r>
            <a:rPr lang="en-GB" sz="1800" b="0" kern="12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8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objectieve</a:t>
          </a:r>
          <a:r>
            <a:rPr lang="en-GB" sz="18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8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genderneutrale</a:t>
          </a:r>
          <a:r>
            <a:rPr lang="en-GB" sz="1800" b="0" kern="1200" dirty="0">
              <a:latin typeface="Verdana" panose="020B0604030504040204" pitchFamily="34" charset="0"/>
              <a:ea typeface="Verdana" panose="020B0604030504040204" pitchFamily="34" charset="0"/>
            </a:rPr>
            <a:t> criteria (cf. </a:t>
          </a:r>
          <a:r>
            <a:rPr lang="en-GB" sz="18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EU-</a:t>
          </a:r>
          <a:r>
            <a:rPr lang="en-GB" sz="1800" b="0" i="0" kern="1200" dirty="0" err="1">
              <a:latin typeface="Verdana" panose="020B0604030504040204" pitchFamily="34" charset="0"/>
              <a:ea typeface="Verdana" panose="020B0604030504040204" pitchFamily="34" charset="0"/>
            </a:rPr>
            <a:t>richtsnoeren</a:t>
          </a:r>
          <a:r>
            <a:rPr lang="en-GB" sz="18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i="0" kern="1200" dirty="0" err="1">
              <a:latin typeface="Verdana" panose="020B0604030504040204" pitchFamily="34" charset="0"/>
              <a:ea typeface="Verdana" panose="020B0604030504040204" pitchFamily="34" charset="0"/>
            </a:rPr>
            <a:t>Doeltreffende</a:t>
          </a:r>
          <a:r>
            <a:rPr lang="en-GB" sz="18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sz="1800" b="0" i="0" kern="1200" dirty="0" err="1">
              <a:latin typeface="Verdana" panose="020B0604030504040204" pitchFamily="34" charset="0"/>
              <a:ea typeface="Verdana" panose="020B0604030504040204" pitchFamily="34" charset="0"/>
            </a:rPr>
            <a:t>evenredige</a:t>
          </a:r>
          <a:r>
            <a:rPr lang="en-GB" sz="18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i="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8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i="0" kern="1200" dirty="0" err="1">
              <a:latin typeface="Verdana" panose="020B0604030504040204" pitchFamily="34" charset="0"/>
              <a:ea typeface="Verdana" panose="020B0604030504040204" pitchFamily="34" charset="0"/>
            </a:rPr>
            <a:t>afschrikkende</a:t>
          </a:r>
          <a:r>
            <a:rPr lang="en-GB" sz="18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i="0" kern="1200" dirty="0" err="1">
              <a:latin typeface="Verdana" panose="020B0604030504040204" pitchFamily="34" charset="0"/>
              <a:ea typeface="Verdana" panose="020B0604030504040204" pitchFamily="34" charset="0"/>
            </a:rPr>
            <a:t>sancties</a:t>
          </a:r>
          <a:endParaRPr lang="en-GB" sz="1800" b="0" i="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774002"/>
        <a:ext cx="8424936" cy="1480049"/>
      </dsp:txXfrm>
    </dsp:sp>
    <dsp:sp modelId="{15CF80AA-9C7F-40C9-9C15-85D4DBE6627D}">
      <dsp:nvSpPr>
        <dsp:cNvPr id="0" name=""/>
        <dsp:cNvSpPr/>
      </dsp:nvSpPr>
      <dsp:spPr>
        <a:xfrm>
          <a:off x="0" y="2254052"/>
          <a:ext cx="8424936" cy="720004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Verdana" panose="020B0604030504040204" pitchFamily="34" charset="0"/>
              <a:ea typeface="Verdana" panose="020B0604030504040204" pitchFamily="34" charset="0"/>
            </a:rPr>
            <a:t>Algemeen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5148" y="2289200"/>
        <a:ext cx="8354640" cy="649708"/>
      </dsp:txXfrm>
    </dsp:sp>
    <dsp:sp modelId="{EC5E75C0-9155-4C70-ACC1-E168834EBD7A}">
      <dsp:nvSpPr>
        <dsp:cNvPr id="0" name=""/>
        <dsp:cNvSpPr/>
      </dsp:nvSpPr>
      <dsp:spPr>
        <a:xfrm>
          <a:off x="0" y="2974057"/>
          <a:ext cx="842493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Invoeren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nieuwe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maatregelen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–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versterken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bestaande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maatregelen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Vereenvoudiging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van het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juridisch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kader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Handhaving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controle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&amp;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sancties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2974057"/>
        <a:ext cx="8424936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D12ED-76DD-497E-92E2-BF2047C71BFE}">
      <dsp:nvSpPr>
        <dsp:cNvPr id="0" name=""/>
        <dsp:cNvSpPr/>
      </dsp:nvSpPr>
      <dsp:spPr>
        <a:xfrm>
          <a:off x="0" y="449874"/>
          <a:ext cx="2655946" cy="1593567"/>
        </a:xfrm>
        <a:prstGeom prst="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Schijnbaar</a:t>
          </a:r>
          <a:r>
            <a:rPr lang="en-GB" sz="18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neutraal</a:t>
          </a:r>
          <a:endParaRPr lang="en-GB" sz="18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449874"/>
        <a:ext cx="2655946" cy="1593567"/>
      </dsp:txXfrm>
    </dsp:sp>
    <dsp:sp modelId="{2256A915-0FCB-4746-999B-F837C0C85553}">
      <dsp:nvSpPr>
        <dsp:cNvPr id="0" name=""/>
        <dsp:cNvSpPr/>
      </dsp:nvSpPr>
      <dsp:spPr>
        <a:xfrm>
          <a:off x="2921540" y="449874"/>
          <a:ext cx="2655946" cy="1593567"/>
        </a:xfrm>
        <a:prstGeom prst="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Verdana" panose="020B0604030504040204" pitchFamily="34" charset="0"/>
              <a:ea typeface="Verdana" panose="020B0604030504040204" pitchFamily="34" charset="0"/>
            </a:rPr>
            <a:t>Spill-over effect</a:t>
          </a:r>
        </a:p>
      </dsp:txBody>
      <dsp:txXfrm>
        <a:off x="2921540" y="449874"/>
        <a:ext cx="2655946" cy="1593567"/>
      </dsp:txXfrm>
    </dsp:sp>
    <dsp:sp modelId="{433D6A8A-6FD5-4E53-A89A-A984AB074B2B}">
      <dsp:nvSpPr>
        <dsp:cNvPr id="0" name=""/>
        <dsp:cNvSpPr/>
      </dsp:nvSpPr>
      <dsp:spPr>
        <a:xfrm>
          <a:off x="5843081" y="449874"/>
          <a:ext cx="2655946" cy="1593567"/>
        </a:xfrm>
        <a:prstGeom prst="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Veel</a:t>
          </a:r>
          <a:r>
            <a:rPr lang="en-GB" sz="18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betrokkenen</a:t>
          </a:r>
          <a:endParaRPr lang="en-GB" sz="18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843081" y="449874"/>
        <a:ext cx="2655946" cy="1593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83E11-1567-4F0F-841D-CA2B41B06AF5}">
      <dsp:nvSpPr>
        <dsp:cNvPr id="0" name=""/>
        <dsp:cNvSpPr/>
      </dsp:nvSpPr>
      <dsp:spPr>
        <a:xfrm>
          <a:off x="3523" y="1120863"/>
          <a:ext cx="2345310" cy="1934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Beoordeling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&amp;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vergelijking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van de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waarde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van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arbeid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8039" y="1165379"/>
        <a:ext cx="2256278" cy="1430846"/>
      </dsp:txXfrm>
    </dsp:sp>
    <dsp:sp modelId="{11D4F9E1-C6D4-4947-BB4E-98FEDAAF1B55}">
      <dsp:nvSpPr>
        <dsp:cNvPr id="0" name=""/>
        <dsp:cNvSpPr/>
      </dsp:nvSpPr>
      <dsp:spPr>
        <a:xfrm>
          <a:off x="1315492" y="1559900"/>
          <a:ext cx="2618461" cy="2618461"/>
        </a:xfrm>
        <a:prstGeom prst="leftCircularArrow">
          <a:avLst>
            <a:gd name="adj1" fmla="val 3276"/>
            <a:gd name="adj2" fmla="val 404288"/>
            <a:gd name="adj3" fmla="val 2179799"/>
            <a:gd name="adj4" fmla="val 9024489"/>
            <a:gd name="adj5" fmla="val 38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A72C1-5867-4DB6-A7DA-CA76AB9B1E00}">
      <dsp:nvSpPr>
        <dsp:cNvPr id="0" name=""/>
        <dsp:cNvSpPr/>
      </dsp:nvSpPr>
      <dsp:spPr>
        <a:xfrm>
          <a:off x="524703" y="2640741"/>
          <a:ext cx="2084720" cy="829024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Genderneutrale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beloningsstructuren</a:t>
          </a:r>
          <a:endParaRPr lang="en-GB" sz="15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48984" y="2665022"/>
        <a:ext cx="2036158" cy="780462"/>
      </dsp:txXfrm>
    </dsp:sp>
    <dsp:sp modelId="{A0306E4C-F686-4184-80A8-BA9BB7C2AE94}">
      <dsp:nvSpPr>
        <dsp:cNvPr id="0" name=""/>
        <dsp:cNvSpPr/>
      </dsp:nvSpPr>
      <dsp:spPr>
        <a:xfrm>
          <a:off x="3017877" y="1120863"/>
          <a:ext cx="2345310" cy="1934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Genderneutrale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ontwerpen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gebruiken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EU-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richtsnoeren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62393" y="1579891"/>
        <a:ext cx="2256278" cy="1430846"/>
      </dsp:txXfrm>
    </dsp:sp>
    <dsp:sp modelId="{AABDC4B0-97D8-48E1-9247-D9B6DA1FB593}">
      <dsp:nvSpPr>
        <dsp:cNvPr id="0" name=""/>
        <dsp:cNvSpPr/>
      </dsp:nvSpPr>
      <dsp:spPr>
        <a:xfrm>
          <a:off x="4310301" y="-78090"/>
          <a:ext cx="2918140" cy="2918140"/>
        </a:xfrm>
        <a:prstGeom prst="circularArrow">
          <a:avLst>
            <a:gd name="adj1" fmla="val 2939"/>
            <a:gd name="adj2" fmla="val 359903"/>
            <a:gd name="adj3" fmla="val 19464587"/>
            <a:gd name="adj4" fmla="val 12575511"/>
            <a:gd name="adj5" fmla="val 34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CDAE6-16A8-491D-AC13-65DE606E40D3}">
      <dsp:nvSpPr>
        <dsp:cNvPr id="0" name=""/>
        <dsp:cNvSpPr/>
      </dsp:nvSpPr>
      <dsp:spPr>
        <a:xfrm>
          <a:off x="3539057" y="706351"/>
          <a:ext cx="2084720" cy="829024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Analyse-</a:t>
          </a: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instrumenten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b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methoden</a:t>
          </a:r>
          <a:endParaRPr lang="en-GB" sz="15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563338" y="730632"/>
        <a:ext cx="2036158" cy="780462"/>
      </dsp:txXfrm>
    </dsp:sp>
    <dsp:sp modelId="{9EDA4506-FEEB-4084-AE9A-48ACFF49CC08}">
      <dsp:nvSpPr>
        <dsp:cNvPr id="0" name=""/>
        <dsp:cNvSpPr/>
      </dsp:nvSpPr>
      <dsp:spPr>
        <a:xfrm>
          <a:off x="6032230" y="1120863"/>
          <a:ext cx="2345310" cy="1934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Vaardigheden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Inspanningen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Verantwoordelijkheid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Arbeids-omstandigheden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76746" y="1165379"/>
        <a:ext cx="2256278" cy="1430846"/>
      </dsp:txXfrm>
    </dsp:sp>
    <dsp:sp modelId="{812988D8-B231-4ABD-97D6-3FB5BD646A76}">
      <dsp:nvSpPr>
        <dsp:cNvPr id="0" name=""/>
        <dsp:cNvSpPr/>
      </dsp:nvSpPr>
      <dsp:spPr>
        <a:xfrm>
          <a:off x="6553410" y="2640741"/>
          <a:ext cx="2084720" cy="829024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Objectieve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genderneutrale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 criteria</a:t>
          </a:r>
        </a:p>
      </dsp:txBody>
      <dsp:txXfrm>
        <a:off x="6577691" y="2665022"/>
        <a:ext cx="2036158" cy="780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83E11-1567-4F0F-841D-CA2B41B06AF5}">
      <dsp:nvSpPr>
        <dsp:cNvPr id="0" name=""/>
        <dsp:cNvSpPr/>
      </dsp:nvSpPr>
      <dsp:spPr>
        <a:xfrm>
          <a:off x="4251" y="1259079"/>
          <a:ext cx="2359494" cy="1946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mogen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niet</a:t>
          </a:r>
          <a:r>
            <a:rPr lang="en-GB" sz="15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discrimineren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9036" y="1303864"/>
        <a:ext cx="2269924" cy="1439500"/>
      </dsp:txXfrm>
    </dsp:sp>
    <dsp:sp modelId="{11D4F9E1-C6D4-4947-BB4E-98FEDAAF1B55}">
      <dsp:nvSpPr>
        <dsp:cNvPr id="0" name=""/>
        <dsp:cNvSpPr/>
      </dsp:nvSpPr>
      <dsp:spPr>
        <a:xfrm>
          <a:off x="1332167" y="1729552"/>
          <a:ext cx="2591780" cy="2591780"/>
        </a:xfrm>
        <a:prstGeom prst="leftCircularArrow">
          <a:avLst>
            <a:gd name="adj1" fmla="val 3115"/>
            <a:gd name="adj2" fmla="val 382970"/>
            <a:gd name="adj3" fmla="val 2158481"/>
            <a:gd name="adj4" fmla="val 9024489"/>
            <a:gd name="adj5" fmla="val 3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A72C1-5867-4DB6-A7DA-CA76AB9B1E00}">
      <dsp:nvSpPr>
        <dsp:cNvPr id="0" name=""/>
        <dsp:cNvSpPr/>
      </dsp:nvSpPr>
      <dsp:spPr>
        <a:xfrm>
          <a:off x="528583" y="2788149"/>
          <a:ext cx="2097328" cy="834038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CAO nr. 25 </a:t>
          </a:r>
          <a:b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(1975)</a:t>
          </a:r>
        </a:p>
      </dsp:txBody>
      <dsp:txXfrm>
        <a:off x="553011" y="2812577"/>
        <a:ext cx="2048472" cy="785182"/>
      </dsp:txXfrm>
    </dsp:sp>
    <dsp:sp modelId="{A0306E4C-F686-4184-80A8-BA9BB7C2AE94}">
      <dsp:nvSpPr>
        <dsp:cNvPr id="0" name=""/>
        <dsp:cNvSpPr/>
      </dsp:nvSpPr>
      <dsp:spPr>
        <a:xfrm>
          <a:off x="3010344" y="1259079"/>
          <a:ext cx="2359494" cy="1946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Aanbevolen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om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te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analyseren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genderneutraliteit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55129" y="1720883"/>
        <a:ext cx="2269924" cy="1439500"/>
      </dsp:txXfrm>
    </dsp:sp>
    <dsp:sp modelId="{AABDC4B0-97D8-48E1-9247-D9B6DA1FB593}">
      <dsp:nvSpPr>
        <dsp:cNvPr id="0" name=""/>
        <dsp:cNvSpPr/>
      </dsp:nvSpPr>
      <dsp:spPr>
        <a:xfrm>
          <a:off x="4318598" y="66610"/>
          <a:ext cx="2893271" cy="2893271"/>
        </a:xfrm>
        <a:prstGeom prst="circularArrow">
          <a:avLst>
            <a:gd name="adj1" fmla="val 2790"/>
            <a:gd name="adj2" fmla="val 340458"/>
            <a:gd name="adj3" fmla="val 19484031"/>
            <a:gd name="adj4" fmla="val 12575511"/>
            <a:gd name="adj5" fmla="val 32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CDAE6-16A8-491D-AC13-65DE606E40D3}">
      <dsp:nvSpPr>
        <dsp:cNvPr id="0" name=""/>
        <dsp:cNvSpPr/>
      </dsp:nvSpPr>
      <dsp:spPr>
        <a:xfrm>
          <a:off x="3534676" y="842060"/>
          <a:ext cx="2097328" cy="834038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CAO nr. 25</a:t>
          </a:r>
          <a:r>
            <a:rPr lang="en-GB" sz="1500" b="0" i="1" kern="1200" dirty="0">
              <a:latin typeface="Verdana" panose="020B0604030504040204" pitchFamily="34" charset="0"/>
              <a:ea typeface="Verdana" panose="020B0604030504040204" pitchFamily="34" charset="0"/>
            </a:rPr>
            <a:t>bis </a:t>
          </a:r>
          <a:r>
            <a:rPr lang="en-GB" sz="15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(2001)</a:t>
          </a:r>
          <a:endParaRPr lang="en-GB" sz="1500" b="0" i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559104" y="866488"/>
        <a:ext cx="2048472" cy="785182"/>
      </dsp:txXfrm>
    </dsp:sp>
    <dsp:sp modelId="{9EDA4506-FEEB-4084-AE9A-48ACFF49CC08}">
      <dsp:nvSpPr>
        <dsp:cNvPr id="0" name=""/>
        <dsp:cNvSpPr/>
      </dsp:nvSpPr>
      <dsp:spPr>
        <a:xfrm>
          <a:off x="6016437" y="1259079"/>
          <a:ext cx="2359494" cy="1946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Verplicht</a:t>
          </a:r>
          <a:r>
            <a:rPr lang="en-GB" sz="15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om </a:t>
          </a: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te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analyseren</a:t>
          </a:r>
          <a:r>
            <a:rPr lang="en-GB" sz="15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op </a:t>
          </a: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genderneutraliteit</a:t>
          </a:r>
          <a:endParaRPr lang="en-GB" sz="15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61222" y="1303864"/>
        <a:ext cx="2269924" cy="1439500"/>
      </dsp:txXfrm>
    </dsp:sp>
    <dsp:sp modelId="{812988D8-B231-4ABD-97D6-3FB5BD646A76}">
      <dsp:nvSpPr>
        <dsp:cNvPr id="0" name=""/>
        <dsp:cNvSpPr/>
      </dsp:nvSpPr>
      <dsp:spPr>
        <a:xfrm>
          <a:off x="6540770" y="2788149"/>
          <a:ext cx="2097328" cy="834038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CAO nr. 25</a:t>
          </a:r>
          <a:r>
            <a:rPr lang="en-GB" sz="1500" b="0" i="1" kern="1200" dirty="0">
              <a:latin typeface="Verdana" panose="020B0604030504040204" pitchFamily="34" charset="0"/>
              <a:ea typeface="Verdana" panose="020B0604030504040204" pitchFamily="34" charset="0"/>
            </a:rPr>
            <a:t>ter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 (2008)</a:t>
          </a:r>
        </a:p>
      </dsp:txBody>
      <dsp:txXfrm>
        <a:off x="6565198" y="2812577"/>
        <a:ext cx="2048472" cy="7851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83E11-1567-4F0F-841D-CA2B41B06AF5}">
      <dsp:nvSpPr>
        <dsp:cNvPr id="0" name=""/>
        <dsp:cNvSpPr/>
      </dsp:nvSpPr>
      <dsp:spPr>
        <a:xfrm>
          <a:off x="4251" y="1259079"/>
          <a:ext cx="2359494" cy="1946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Bestaande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nieuwe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–&gt;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Directie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9036" y="1303864"/>
        <a:ext cx="2269924" cy="1439500"/>
      </dsp:txXfrm>
    </dsp:sp>
    <dsp:sp modelId="{11D4F9E1-C6D4-4947-BB4E-98FEDAAF1B55}">
      <dsp:nvSpPr>
        <dsp:cNvPr id="0" name=""/>
        <dsp:cNvSpPr/>
      </dsp:nvSpPr>
      <dsp:spPr>
        <a:xfrm>
          <a:off x="1332167" y="1729552"/>
          <a:ext cx="2591780" cy="2591780"/>
        </a:xfrm>
        <a:prstGeom prst="leftCircularArrow">
          <a:avLst>
            <a:gd name="adj1" fmla="val 3115"/>
            <a:gd name="adj2" fmla="val 382970"/>
            <a:gd name="adj3" fmla="val 2158481"/>
            <a:gd name="adj4" fmla="val 9024489"/>
            <a:gd name="adj5" fmla="val 3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A72C1-5867-4DB6-A7DA-CA76AB9B1E00}">
      <dsp:nvSpPr>
        <dsp:cNvPr id="0" name=""/>
        <dsp:cNvSpPr/>
      </dsp:nvSpPr>
      <dsp:spPr>
        <a:xfrm>
          <a:off x="528583" y="2788149"/>
          <a:ext cx="2097328" cy="834038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Paritaire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comités</a:t>
          </a:r>
          <a:endParaRPr lang="en-GB" sz="15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53011" y="2812577"/>
        <a:ext cx="2048472" cy="785182"/>
      </dsp:txXfrm>
    </dsp:sp>
    <dsp:sp modelId="{A0306E4C-F686-4184-80A8-BA9BB7C2AE94}">
      <dsp:nvSpPr>
        <dsp:cNvPr id="0" name=""/>
        <dsp:cNvSpPr/>
      </dsp:nvSpPr>
      <dsp:spPr>
        <a:xfrm>
          <a:off x="3010344" y="1259079"/>
          <a:ext cx="2359494" cy="1946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Analyse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genderneutraliteit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Evt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. met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externe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expertise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55129" y="1720883"/>
        <a:ext cx="2269924" cy="1439500"/>
      </dsp:txXfrm>
    </dsp:sp>
    <dsp:sp modelId="{AABDC4B0-97D8-48E1-9247-D9B6DA1FB593}">
      <dsp:nvSpPr>
        <dsp:cNvPr id="0" name=""/>
        <dsp:cNvSpPr/>
      </dsp:nvSpPr>
      <dsp:spPr>
        <a:xfrm>
          <a:off x="4318598" y="66610"/>
          <a:ext cx="2893271" cy="2893271"/>
        </a:xfrm>
        <a:prstGeom prst="circularArrow">
          <a:avLst>
            <a:gd name="adj1" fmla="val 2790"/>
            <a:gd name="adj2" fmla="val 340458"/>
            <a:gd name="adj3" fmla="val 19484031"/>
            <a:gd name="adj4" fmla="val 12575511"/>
            <a:gd name="adj5" fmla="val 32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CDAE6-16A8-491D-AC13-65DE606E40D3}">
      <dsp:nvSpPr>
        <dsp:cNvPr id="0" name=""/>
        <dsp:cNvSpPr/>
      </dsp:nvSpPr>
      <dsp:spPr>
        <a:xfrm>
          <a:off x="3534676" y="842060"/>
          <a:ext cx="2097328" cy="834038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dirty="0" err="1">
              <a:latin typeface="Verdana" panose="020B0604030504040204" pitchFamily="34" charset="0"/>
              <a:ea typeface="Verdana" panose="020B0604030504040204" pitchFamily="34" charset="0"/>
            </a:rPr>
            <a:t>Directie</a:t>
          </a:r>
          <a:r>
            <a:rPr lang="en-GB" sz="15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br>
            <a:rPr lang="en-GB" sz="1500" b="0" i="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GB" sz="10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(AD </a:t>
          </a:r>
          <a:r>
            <a:rPr lang="en-GB" sz="1000" b="0" i="0" kern="1200" dirty="0" err="1">
              <a:latin typeface="Verdana" panose="020B0604030504040204" pitchFamily="34" charset="0"/>
              <a:ea typeface="Verdana" panose="020B0604030504040204" pitchFamily="34" charset="0"/>
            </a:rPr>
            <a:t>Collectieve</a:t>
          </a:r>
          <a:r>
            <a:rPr lang="en-GB" sz="10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000" b="0" i="0" kern="1200" dirty="0" err="1">
              <a:latin typeface="Verdana" panose="020B0604030504040204" pitchFamily="34" charset="0"/>
              <a:ea typeface="Verdana" panose="020B0604030504040204" pitchFamily="34" charset="0"/>
            </a:rPr>
            <a:t>Arbeidsbetrekkingen</a:t>
          </a:r>
          <a:r>
            <a:rPr lang="en-GB" sz="10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 FOD WASO)</a:t>
          </a:r>
        </a:p>
      </dsp:txBody>
      <dsp:txXfrm>
        <a:off x="3559104" y="866488"/>
        <a:ext cx="2048472" cy="785182"/>
      </dsp:txXfrm>
    </dsp:sp>
    <dsp:sp modelId="{9EDA4506-FEEB-4084-AE9A-48ACFF49CC08}">
      <dsp:nvSpPr>
        <dsp:cNvPr id="0" name=""/>
        <dsp:cNvSpPr/>
      </dsp:nvSpPr>
      <dsp:spPr>
        <a:xfrm>
          <a:off x="6016437" y="1259079"/>
          <a:ext cx="2359494" cy="1946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Niet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genderneutraal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?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Noodzakelijke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wijzigingen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(24 m)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Zo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niet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redenen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meedelen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(3m)</a:t>
          </a:r>
        </a:p>
      </dsp:txBody>
      <dsp:txXfrm>
        <a:off x="6061222" y="1303864"/>
        <a:ext cx="2269924" cy="1439500"/>
      </dsp:txXfrm>
    </dsp:sp>
    <dsp:sp modelId="{812988D8-B231-4ABD-97D6-3FB5BD646A76}">
      <dsp:nvSpPr>
        <dsp:cNvPr id="0" name=""/>
        <dsp:cNvSpPr/>
      </dsp:nvSpPr>
      <dsp:spPr>
        <a:xfrm>
          <a:off x="6540770" y="2788149"/>
          <a:ext cx="2097328" cy="834038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Paritaire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comités</a:t>
          </a:r>
          <a:endParaRPr lang="en-GB" sz="15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565198" y="2812577"/>
        <a:ext cx="2048472" cy="7851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83E11-1567-4F0F-841D-CA2B41B06AF5}">
      <dsp:nvSpPr>
        <dsp:cNvPr id="0" name=""/>
        <dsp:cNvSpPr/>
      </dsp:nvSpPr>
      <dsp:spPr>
        <a:xfrm>
          <a:off x="4251" y="1259079"/>
          <a:ext cx="2359494" cy="1946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Bestaande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nieuwe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–&gt;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Directie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9036" y="1303864"/>
        <a:ext cx="2269924" cy="1439500"/>
      </dsp:txXfrm>
    </dsp:sp>
    <dsp:sp modelId="{11D4F9E1-C6D4-4947-BB4E-98FEDAAF1B55}">
      <dsp:nvSpPr>
        <dsp:cNvPr id="0" name=""/>
        <dsp:cNvSpPr/>
      </dsp:nvSpPr>
      <dsp:spPr>
        <a:xfrm>
          <a:off x="1332167" y="1729552"/>
          <a:ext cx="2591780" cy="2591780"/>
        </a:xfrm>
        <a:prstGeom prst="leftCircularArrow">
          <a:avLst>
            <a:gd name="adj1" fmla="val 3115"/>
            <a:gd name="adj2" fmla="val 382970"/>
            <a:gd name="adj3" fmla="val 2158481"/>
            <a:gd name="adj4" fmla="val 9024489"/>
            <a:gd name="adj5" fmla="val 3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A72C1-5867-4DB6-A7DA-CA76AB9B1E00}">
      <dsp:nvSpPr>
        <dsp:cNvPr id="0" name=""/>
        <dsp:cNvSpPr/>
      </dsp:nvSpPr>
      <dsp:spPr>
        <a:xfrm>
          <a:off x="528583" y="2788149"/>
          <a:ext cx="2097328" cy="834038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Paritaire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comités</a:t>
          </a:r>
          <a:endParaRPr lang="en-GB" sz="15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53011" y="2812577"/>
        <a:ext cx="2048472" cy="785182"/>
      </dsp:txXfrm>
    </dsp:sp>
    <dsp:sp modelId="{A0306E4C-F686-4184-80A8-BA9BB7C2AE94}">
      <dsp:nvSpPr>
        <dsp:cNvPr id="0" name=""/>
        <dsp:cNvSpPr/>
      </dsp:nvSpPr>
      <dsp:spPr>
        <a:xfrm>
          <a:off x="3010344" y="1259079"/>
          <a:ext cx="2359494" cy="1946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Analyse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genderneutraliteit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functieclassificaties</a:t>
          </a:r>
          <a:endParaRPr lang="en-GB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Evt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. met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externe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expertise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55129" y="1720883"/>
        <a:ext cx="2269924" cy="1439500"/>
      </dsp:txXfrm>
    </dsp:sp>
    <dsp:sp modelId="{AABDC4B0-97D8-48E1-9247-D9B6DA1FB593}">
      <dsp:nvSpPr>
        <dsp:cNvPr id="0" name=""/>
        <dsp:cNvSpPr/>
      </dsp:nvSpPr>
      <dsp:spPr>
        <a:xfrm>
          <a:off x="4318598" y="66610"/>
          <a:ext cx="2893271" cy="2893271"/>
        </a:xfrm>
        <a:prstGeom prst="circularArrow">
          <a:avLst>
            <a:gd name="adj1" fmla="val 2790"/>
            <a:gd name="adj2" fmla="val 340458"/>
            <a:gd name="adj3" fmla="val 19484031"/>
            <a:gd name="adj4" fmla="val 12575511"/>
            <a:gd name="adj5" fmla="val 32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CDAE6-16A8-491D-AC13-65DE606E40D3}">
      <dsp:nvSpPr>
        <dsp:cNvPr id="0" name=""/>
        <dsp:cNvSpPr/>
      </dsp:nvSpPr>
      <dsp:spPr>
        <a:xfrm>
          <a:off x="3534676" y="842060"/>
          <a:ext cx="2097328" cy="834038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dirty="0" err="1">
              <a:latin typeface="Verdana" panose="020B0604030504040204" pitchFamily="34" charset="0"/>
              <a:ea typeface="Verdana" panose="020B0604030504040204" pitchFamily="34" charset="0"/>
            </a:rPr>
            <a:t>Directie</a:t>
          </a:r>
          <a:r>
            <a:rPr lang="en-GB" sz="15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br>
            <a:rPr lang="en-GB" sz="1500" b="0" i="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GB" sz="15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(</a:t>
          </a:r>
          <a:r>
            <a:rPr lang="en-GB" sz="10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AD </a:t>
          </a:r>
          <a:r>
            <a:rPr lang="en-GB" sz="1000" b="0" i="0" kern="1200" dirty="0" err="1">
              <a:latin typeface="Verdana" panose="020B0604030504040204" pitchFamily="34" charset="0"/>
              <a:ea typeface="Verdana" panose="020B0604030504040204" pitchFamily="34" charset="0"/>
            </a:rPr>
            <a:t>Collectieve</a:t>
          </a:r>
          <a:r>
            <a:rPr lang="en-GB" sz="10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000" b="0" i="0" kern="1200" dirty="0" err="1">
              <a:latin typeface="Verdana" panose="020B0604030504040204" pitchFamily="34" charset="0"/>
              <a:ea typeface="Verdana" panose="020B0604030504040204" pitchFamily="34" charset="0"/>
            </a:rPr>
            <a:t>Arbeidsbetrekkingen</a:t>
          </a:r>
          <a:r>
            <a:rPr lang="en-GB" sz="10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 FOD WASO)</a:t>
          </a:r>
        </a:p>
      </dsp:txBody>
      <dsp:txXfrm>
        <a:off x="3559104" y="866488"/>
        <a:ext cx="2048472" cy="785182"/>
      </dsp:txXfrm>
    </dsp:sp>
    <dsp:sp modelId="{9EDA4506-FEEB-4084-AE9A-48ACFF49CC08}">
      <dsp:nvSpPr>
        <dsp:cNvPr id="0" name=""/>
        <dsp:cNvSpPr/>
      </dsp:nvSpPr>
      <dsp:spPr>
        <a:xfrm>
          <a:off x="6016437" y="1259079"/>
          <a:ext cx="2359494" cy="1946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Niet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genderneutraal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?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Noodzakelijke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wijzigingen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(24 m)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Zo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niet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redenen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kern="1200" dirty="0" err="1">
              <a:latin typeface="Verdana" panose="020B0604030504040204" pitchFamily="34" charset="0"/>
              <a:ea typeface="Verdana" panose="020B0604030504040204" pitchFamily="34" charset="0"/>
            </a:rPr>
            <a:t>meedelen</a:t>
          </a:r>
          <a:r>
            <a:rPr lang="en-GB" sz="1500" kern="1200" dirty="0">
              <a:latin typeface="Verdana" panose="020B0604030504040204" pitchFamily="34" charset="0"/>
              <a:ea typeface="Verdana" panose="020B0604030504040204" pitchFamily="34" charset="0"/>
            </a:rPr>
            <a:t> (3m)</a:t>
          </a:r>
        </a:p>
      </dsp:txBody>
      <dsp:txXfrm>
        <a:off x="6061222" y="1303864"/>
        <a:ext cx="2269924" cy="1439500"/>
      </dsp:txXfrm>
    </dsp:sp>
    <dsp:sp modelId="{812988D8-B231-4ABD-97D6-3FB5BD646A76}">
      <dsp:nvSpPr>
        <dsp:cNvPr id="0" name=""/>
        <dsp:cNvSpPr/>
      </dsp:nvSpPr>
      <dsp:spPr>
        <a:xfrm>
          <a:off x="6540770" y="2788149"/>
          <a:ext cx="2097328" cy="834038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Paritaire</a:t>
          </a:r>
          <a:r>
            <a:rPr lang="en-GB" sz="15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5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comités</a:t>
          </a:r>
          <a:endParaRPr lang="en-GB" sz="15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565198" y="2812577"/>
        <a:ext cx="2048472" cy="7851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11A23-09CA-422F-B7FA-E139FB7226A8}">
      <dsp:nvSpPr>
        <dsp:cNvPr id="0" name=""/>
        <dsp:cNvSpPr/>
      </dsp:nvSpPr>
      <dsp:spPr>
        <a:xfrm>
          <a:off x="0" y="287689"/>
          <a:ext cx="7704856" cy="736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354076" rIns="59798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Particuliere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publieke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sector</a:t>
          </a:r>
        </a:p>
      </dsp:txBody>
      <dsp:txXfrm>
        <a:off x="0" y="287689"/>
        <a:ext cx="7704856" cy="736312"/>
      </dsp:txXfrm>
    </dsp:sp>
    <dsp:sp modelId="{6F0D1B1D-E71A-40AA-9BDA-94495B40ED77}">
      <dsp:nvSpPr>
        <dsp:cNvPr id="0" name=""/>
        <dsp:cNvSpPr/>
      </dsp:nvSpPr>
      <dsp:spPr>
        <a:xfrm>
          <a:off x="385242" y="37644"/>
          <a:ext cx="5393399" cy="501840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Toepassingsgebied</a:t>
          </a:r>
          <a:endParaRPr lang="en-GB" sz="18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09740" y="62142"/>
        <a:ext cx="5344403" cy="452844"/>
      </dsp:txXfrm>
    </dsp:sp>
    <dsp:sp modelId="{1EFDF224-BB5E-44CB-AA78-831AC6CCF786}">
      <dsp:nvSpPr>
        <dsp:cNvPr id="0" name=""/>
        <dsp:cNvSpPr/>
      </dsp:nvSpPr>
      <dsp:spPr>
        <a:xfrm>
          <a:off x="0" y="1367597"/>
          <a:ext cx="7704856" cy="1579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354076" rIns="59798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Grondige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analyse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Genderneutrale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objectieve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criteria (min. 4) + EU-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richtsnoeren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Intersectionele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benadering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367597"/>
        <a:ext cx="7704856" cy="1579725"/>
      </dsp:txXfrm>
    </dsp:sp>
    <dsp:sp modelId="{ECFEDB0A-B858-43AA-9E9C-CE644391A3A3}">
      <dsp:nvSpPr>
        <dsp:cNvPr id="0" name=""/>
        <dsp:cNvSpPr/>
      </dsp:nvSpPr>
      <dsp:spPr>
        <a:xfrm>
          <a:off x="385242" y="1116677"/>
          <a:ext cx="5393399" cy="501840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Verdana" panose="020B0604030504040204" pitchFamily="34" charset="0"/>
              <a:ea typeface="Verdana" panose="020B0604030504040204" pitchFamily="34" charset="0"/>
            </a:rPr>
            <a:t>Analyse </a:t>
          </a:r>
          <a:r>
            <a:rPr lang="en-GB" sz="18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genderneutraliteit</a:t>
          </a:r>
          <a:endParaRPr lang="en-GB" sz="18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09740" y="1141175"/>
        <a:ext cx="5344403" cy="452844"/>
      </dsp:txXfrm>
    </dsp:sp>
    <dsp:sp modelId="{DF87C376-3FA3-42BD-9C80-345456175519}">
      <dsp:nvSpPr>
        <dsp:cNvPr id="0" name=""/>
        <dsp:cNvSpPr/>
      </dsp:nvSpPr>
      <dsp:spPr>
        <a:xfrm>
          <a:off x="0" y="3290042"/>
          <a:ext cx="7704856" cy="736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354076" rIns="59798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Doeltreffende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evenredige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afschrikkende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sancties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3290042"/>
        <a:ext cx="7704856" cy="736312"/>
      </dsp:txXfrm>
    </dsp:sp>
    <dsp:sp modelId="{BDBCB79E-5C61-4BDC-A8B6-15A52F51272C}">
      <dsp:nvSpPr>
        <dsp:cNvPr id="0" name=""/>
        <dsp:cNvSpPr/>
      </dsp:nvSpPr>
      <dsp:spPr>
        <a:xfrm>
          <a:off x="385242" y="3039122"/>
          <a:ext cx="5393399" cy="501840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Handhaving</a:t>
          </a:r>
          <a:endParaRPr lang="en-GB" sz="18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09740" y="3063620"/>
        <a:ext cx="5344403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AF821-C0B9-49D6-9B82-E7DD9215C955}">
      <dsp:nvSpPr>
        <dsp:cNvPr id="0" name=""/>
        <dsp:cNvSpPr/>
      </dsp:nvSpPr>
      <dsp:spPr>
        <a:xfrm rot="5400000">
          <a:off x="5489422" y="-2279117"/>
          <a:ext cx="774751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informatie</a:t>
          </a:r>
          <a:r>
            <a:rPr lang="en-GB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over </a:t>
          </a:r>
          <a:r>
            <a:rPr lang="en-GB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aanvangsloon</a:t>
          </a:r>
          <a:endParaRPr lang="en-GB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Verbod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om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vragen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naar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loongeschiedenis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6" y="136879"/>
        <a:ext cx="5493284" cy="699111"/>
      </dsp:txXfrm>
    </dsp:sp>
    <dsp:sp modelId="{059628C2-F1CF-437A-8387-1D967A20F898}">
      <dsp:nvSpPr>
        <dsp:cNvPr id="0" name=""/>
        <dsp:cNvSpPr/>
      </dsp:nvSpPr>
      <dsp:spPr>
        <a:xfrm>
          <a:off x="0" y="2214"/>
          <a:ext cx="3111246" cy="968438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Loontransparantie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vóór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indiensttreding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5" y="49489"/>
        <a:ext cx="3016696" cy="873888"/>
      </dsp:txXfrm>
    </dsp:sp>
    <dsp:sp modelId="{C82AF1C6-37E8-44EA-BEC3-017B9506AF31}">
      <dsp:nvSpPr>
        <dsp:cNvPr id="0" name=""/>
        <dsp:cNvSpPr/>
      </dsp:nvSpPr>
      <dsp:spPr>
        <a:xfrm rot="5400000">
          <a:off x="5489422" y="-1262256"/>
          <a:ext cx="774751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toegang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tot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objectieve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genderneutrale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looncriteria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6" y="1153740"/>
        <a:ext cx="5493284" cy="699111"/>
      </dsp:txXfrm>
    </dsp:sp>
    <dsp:sp modelId="{EB9297E9-CF42-4D19-8A35-07FF1DCEB149}">
      <dsp:nvSpPr>
        <dsp:cNvPr id="0" name=""/>
        <dsp:cNvSpPr/>
      </dsp:nvSpPr>
      <dsp:spPr>
        <a:xfrm>
          <a:off x="0" y="1019075"/>
          <a:ext cx="3111246" cy="968438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Transparantie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beloningsbeleid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5" y="1066350"/>
        <a:ext cx="3016696" cy="873888"/>
      </dsp:txXfrm>
    </dsp:sp>
    <dsp:sp modelId="{C00A2EAD-2575-4049-9406-689620ECD61A}">
      <dsp:nvSpPr>
        <dsp:cNvPr id="0" name=""/>
        <dsp:cNvSpPr/>
      </dsp:nvSpPr>
      <dsp:spPr>
        <a:xfrm rot="5400000">
          <a:off x="5489422" y="-245396"/>
          <a:ext cx="774751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Recht op informatie over individuele loonniveau en gemiddelde loonniveaus, uitgesplitst naar geslacht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6" y="2170600"/>
        <a:ext cx="5493284" cy="699111"/>
      </dsp:txXfrm>
    </dsp:sp>
    <dsp:sp modelId="{DB2481CE-E122-42A3-AFA7-CE42F1458CC3}">
      <dsp:nvSpPr>
        <dsp:cNvPr id="0" name=""/>
        <dsp:cNvSpPr/>
      </dsp:nvSpPr>
      <dsp:spPr>
        <a:xfrm>
          <a:off x="0" y="2035936"/>
          <a:ext cx="3111246" cy="968438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informatie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5" y="2083211"/>
        <a:ext cx="3016696" cy="873888"/>
      </dsp:txXfrm>
    </dsp:sp>
    <dsp:sp modelId="{887929AB-0724-4282-A055-C0D5B4B184DA}">
      <dsp:nvSpPr>
        <dsp:cNvPr id="0" name=""/>
        <dsp:cNvSpPr/>
      </dsp:nvSpPr>
      <dsp:spPr>
        <a:xfrm rot="5400000">
          <a:off x="5489422" y="771464"/>
          <a:ext cx="774751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Periodieke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rapportage over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loonkloof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≥250-100 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WN)</a:t>
          </a:r>
        </a:p>
      </dsp:txBody>
      <dsp:txXfrm rot="-5400000">
        <a:off x="3111246" y="3187460"/>
        <a:ext cx="5493284" cy="699111"/>
      </dsp:txXfrm>
    </dsp:sp>
    <dsp:sp modelId="{522EA630-B444-4410-BCE7-5C70144FD231}">
      <dsp:nvSpPr>
        <dsp:cNvPr id="0" name=""/>
        <dsp:cNvSpPr/>
      </dsp:nvSpPr>
      <dsp:spPr>
        <a:xfrm>
          <a:off x="0" y="3052797"/>
          <a:ext cx="3111246" cy="968438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Loonrapportage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5" y="3100072"/>
        <a:ext cx="3016696" cy="873888"/>
      </dsp:txXfrm>
    </dsp:sp>
    <dsp:sp modelId="{59B58780-65B7-480C-B9F6-44FE1E20F1E8}">
      <dsp:nvSpPr>
        <dsp:cNvPr id="0" name=""/>
        <dsp:cNvSpPr/>
      </dsp:nvSpPr>
      <dsp:spPr>
        <a:xfrm rot="5400000">
          <a:off x="5489422" y="1788325"/>
          <a:ext cx="774751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Ongerechtvaardigde loonkloof ≥ 5%: uitgebreide analyse voor het identificeren, remediëren en voorkomen van loonverschillen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6" y="4204321"/>
        <a:ext cx="5493284" cy="699111"/>
      </dsp:txXfrm>
    </dsp:sp>
    <dsp:sp modelId="{D9E35034-37D2-46E1-8F9D-A5BEAF9835BF}">
      <dsp:nvSpPr>
        <dsp:cNvPr id="0" name=""/>
        <dsp:cNvSpPr/>
      </dsp:nvSpPr>
      <dsp:spPr>
        <a:xfrm>
          <a:off x="0" y="4069658"/>
          <a:ext cx="3111246" cy="968438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Gezamenlijke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beloningsevaluatie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5" y="4116933"/>
        <a:ext cx="3016696" cy="8738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AF821-C0B9-49D6-9B82-E7DD9215C955}">
      <dsp:nvSpPr>
        <dsp:cNvPr id="0" name=""/>
        <dsp:cNvSpPr/>
      </dsp:nvSpPr>
      <dsp:spPr>
        <a:xfrm rot="5400000">
          <a:off x="5489422" y="-2279117"/>
          <a:ext cx="774751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informatie</a:t>
          </a:r>
          <a:r>
            <a:rPr lang="en-GB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over </a:t>
          </a:r>
          <a:r>
            <a:rPr lang="en-GB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aanvangsloon</a:t>
          </a:r>
          <a:endParaRPr lang="en-GB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Verbod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om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vragen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naar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loongeschiedenis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6" y="136879"/>
        <a:ext cx="5493284" cy="699111"/>
      </dsp:txXfrm>
    </dsp:sp>
    <dsp:sp modelId="{059628C2-F1CF-437A-8387-1D967A20F898}">
      <dsp:nvSpPr>
        <dsp:cNvPr id="0" name=""/>
        <dsp:cNvSpPr/>
      </dsp:nvSpPr>
      <dsp:spPr>
        <a:xfrm>
          <a:off x="0" y="2214"/>
          <a:ext cx="3111246" cy="968438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Loontransparantie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vóór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indiensttreding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5" y="49489"/>
        <a:ext cx="3016696" cy="873888"/>
      </dsp:txXfrm>
    </dsp:sp>
    <dsp:sp modelId="{C82AF1C6-37E8-44EA-BEC3-017B9506AF31}">
      <dsp:nvSpPr>
        <dsp:cNvPr id="0" name=""/>
        <dsp:cNvSpPr/>
      </dsp:nvSpPr>
      <dsp:spPr>
        <a:xfrm rot="5400000">
          <a:off x="5489422" y="-1262256"/>
          <a:ext cx="774751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toegang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tot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objectieve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genderneutrale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looncriteria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6" y="1153740"/>
        <a:ext cx="5493284" cy="699111"/>
      </dsp:txXfrm>
    </dsp:sp>
    <dsp:sp modelId="{EB9297E9-CF42-4D19-8A35-07FF1DCEB149}">
      <dsp:nvSpPr>
        <dsp:cNvPr id="0" name=""/>
        <dsp:cNvSpPr/>
      </dsp:nvSpPr>
      <dsp:spPr>
        <a:xfrm>
          <a:off x="0" y="1019075"/>
          <a:ext cx="3111246" cy="968438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Transparantie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beloningsbeleid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5" y="1066350"/>
        <a:ext cx="3016696" cy="873888"/>
      </dsp:txXfrm>
    </dsp:sp>
    <dsp:sp modelId="{C00A2EAD-2575-4049-9406-689620ECD61A}">
      <dsp:nvSpPr>
        <dsp:cNvPr id="0" name=""/>
        <dsp:cNvSpPr/>
      </dsp:nvSpPr>
      <dsp:spPr>
        <a:xfrm rot="5400000">
          <a:off x="5489422" y="-245396"/>
          <a:ext cx="774751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Recht op informatie over individuele loonniveau en gemiddelde loonniveaus, uitgesplitst naar geslacht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6" y="2170600"/>
        <a:ext cx="5493284" cy="699111"/>
      </dsp:txXfrm>
    </dsp:sp>
    <dsp:sp modelId="{DB2481CE-E122-42A3-AFA7-CE42F1458CC3}">
      <dsp:nvSpPr>
        <dsp:cNvPr id="0" name=""/>
        <dsp:cNvSpPr/>
      </dsp:nvSpPr>
      <dsp:spPr>
        <a:xfrm>
          <a:off x="0" y="2035936"/>
          <a:ext cx="3111246" cy="968438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Recht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op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informatie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5" y="2083211"/>
        <a:ext cx="3016696" cy="873888"/>
      </dsp:txXfrm>
    </dsp:sp>
    <dsp:sp modelId="{887929AB-0724-4282-A055-C0D5B4B184DA}">
      <dsp:nvSpPr>
        <dsp:cNvPr id="0" name=""/>
        <dsp:cNvSpPr/>
      </dsp:nvSpPr>
      <dsp:spPr>
        <a:xfrm rot="5400000">
          <a:off x="5489422" y="771464"/>
          <a:ext cx="774751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Periodieke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rapportage over </a:t>
          </a:r>
          <a:r>
            <a:rPr lang="en-GB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loonkloof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≥250-100 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WN)</a:t>
          </a:r>
        </a:p>
      </dsp:txBody>
      <dsp:txXfrm rot="-5400000">
        <a:off x="3111246" y="3187460"/>
        <a:ext cx="5493284" cy="699111"/>
      </dsp:txXfrm>
    </dsp:sp>
    <dsp:sp modelId="{522EA630-B444-4410-BCE7-5C70144FD231}">
      <dsp:nvSpPr>
        <dsp:cNvPr id="0" name=""/>
        <dsp:cNvSpPr/>
      </dsp:nvSpPr>
      <dsp:spPr>
        <a:xfrm>
          <a:off x="0" y="3052797"/>
          <a:ext cx="3111246" cy="968438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Loonrapportage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5" y="3100072"/>
        <a:ext cx="3016696" cy="873888"/>
      </dsp:txXfrm>
    </dsp:sp>
    <dsp:sp modelId="{59B58780-65B7-480C-B9F6-44FE1E20F1E8}">
      <dsp:nvSpPr>
        <dsp:cNvPr id="0" name=""/>
        <dsp:cNvSpPr/>
      </dsp:nvSpPr>
      <dsp:spPr>
        <a:xfrm rot="5400000">
          <a:off x="5489422" y="1788325"/>
          <a:ext cx="774751" cy="5531104"/>
        </a:xfrm>
        <a:prstGeom prst="round2SameRect">
          <a:avLst/>
        </a:prstGeom>
        <a:noFill/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Ongerechtvaardigde loonkloof ≥ 5%: uitgebreide analyse voor het identificeren, remediëren en voorkomen van loonverschillen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1246" y="4204321"/>
        <a:ext cx="5493284" cy="699111"/>
      </dsp:txXfrm>
    </dsp:sp>
    <dsp:sp modelId="{D9E35034-37D2-46E1-8F9D-A5BEAF9835BF}">
      <dsp:nvSpPr>
        <dsp:cNvPr id="0" name=""/>
        <dsp:cNvSpPr/>
      </dsp:nvSpPr>
      <dsp:spPr>
        <a:xfrm>
          <a:off x="0" y="4069658"/>
          <a:ext cx="3111246" cy="968438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Gezamenlijke</a:t>
          </a: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beloningsevaluatie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5" y="4116933"/>
        <a:ext cx="3016696" cy="87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C704F-B4A7-4228-B2FF-403154FCE4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4A407-BF3A-4662-A06F-BA46CEB764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1D6B5-F141-46E9-8CA8-4D7C52537D89}" type="datetimeFigureOut">
              <a:rPr lang="nl-BE" smtClean="0"/>
              <a:t>5/02/2025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7991A-472F-4F1C-862C-229C776D55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32852-4A02-4D3E-80E7-45D88DA316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B2C09-B4ED-4321-9365-813187B659B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8182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33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030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635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924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9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075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9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095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235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666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9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457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9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848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36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786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25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27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17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50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57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454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52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4663265"/>
            <a:ext cx="7412628" cy="565792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388" y="5301064"/>
            <a:ext cx="7412628" cy="359898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BE" noProof="0" dirty="0"/>
          </a:p>
        </p:txBody>
      </p:sp>
      <p:pic>
        <p:nvPicPr>
          <p:cNvPr id="14" name="Afbeelding 13" descr="logo-slide-tite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159"/>
            <a:ext cx="8784976" cy="65356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A23813-193E-4F65-B7EF-65639E29C1C2}"/>
              </a:ext>
            </a:extLst>
          </p:cNvPr>
          <p:cNvSpPr txBox="1"/>
          <p:nvPr userDrawn="1"/>
        </p:nvSpPr>
        <p:spPr>
          <a:xfrm rot="5400000">
            <a:off x="7872416" y="4555543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Designed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Freepik</a:t>
            </a:r>
            <a:endParaRPr lang="nl-BE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-sli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6200"/>
            <a:ext cx="8869680" cy="668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5/02/2025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82916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2A4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A4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logo-slide-titel-w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468"/>
            <a:ext cx="8640960" cy="6402670"/>
          </a:xfrm>
          <a:prstGeom prst="rect">
            <a:avLst/>
          </a:prstGeom>
          <a:noFill/>
          <a:ln>
            <a:solidFill>
              <a:srgbClr val="2A458B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2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988CC6-97EB-4A45-9195-47EF7C52919D}" type="datetime1">
              <a:rPr lang="nl-BE"/>
              <a:pPr/>
              <a:t>5/02/2025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pik.com/" TargetMode="Externa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ik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51520" y="283213"/>
            <a:ext cx="8640960" cy="843403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200" dirty="0"/>
              <a:t>EU-</a:t>
            </a:r>
            <a:r>
              <a:rPr lang="en-US" sz="2200" dirty="0" err="1"/>
              <a:t>Loontransparantierichtlijn</a:t>
            </a:r>
            <a:br>
              <a:rPr lang="en-US" sz="2400" dirty="0"/>
            </a:br>
            <a:r>
              <a:rPr lang="en-US" sz="1800" b="0" dirty="0" err="1"/>
              <a:t>Verwachte</a:t>
            </a:r>
            <a:r>
              <a:rPr lang="en-US" sz="1800" b="0" dirty="0"/>
              <a:t> impact </a:t>
            </a:r>
            <a:r>
              <a:rPr lang="en-US" sz="1800" b="0" dirty="0" err="1"/>
              <a:t>voor</a:t>
            </a:r>
            <a:r>
              <a:rPr lang="en-US" sz="1800" b="0" dirty="0"/>
              <a:t> </a:t>
            </a:r>
            <a:r>
              <a:rPr lang="en-US" sz="1800" b="0" dirty="0" err="1"/>
              <a:t>België</a:t>
            </a:r>
            <a:endParaRPr lang="en-US" sz="2400" b="0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4067944" y="6165304"/>
            <a:ext cx="4824536" cy="432191"/>
          </a:xfrm>
        </p:spPr>
        <p:txBody>
          <a:bodyPr/>
          <a:lstStyle/>
          <a:p>
            <a:pPr algn="r"/>
            <a:r>
              <a:rPr lang="en-US" sz="1500" b="1" dirty="0"/>
              <a:t>Dr. Sara </a:t>
            </a:r>
            <a:r>
              <a:rPr lang="en-US" sz="1500" b="1" dirty="0" err="1"/>
              <a:t>Vancleef</a:t>
            </a:r>
            <a:endParaRPr lang="en-US" sz="1500" b="1" dirty="0"/>
          </a:p>
          <a:p>
            <a:pPr algn="r"/>
            <a:r>
              <a:rPr lang="en-US" sz="1200" dirty="0"/>
              <a:t>FWO PENDL-project G078520N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B36322A0-5C99-401D-B576-28C0272E5DD1}"/>
              </a:ext>
            </a:extLst>
          </p:cNvPr>
          <p:cNvSpPr txBox="1">
            <a:spLocks/>
          </p:cNvSpPr>
          <p:nvPr/>
        </p:nvSpPr>
        <p:spPr bwMode="auto">
          <a:xfrm>
            <a:off x="251520" y="980728"/>
            <a:ext cx="8640960" cy="43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0" i="1" dirty="0">
                <a:solidFill>
                  <a:srgbClr val="4F4F4F"/>
                </a:solidFill>
              </a:rPr>
              <a:t>BE-MAGIC </a:t>
            </a:r>
            <a:r>
              <a:rPr lang="en-US" sz="1200" b="0" i="1" dirty="0" err="1">
                <a:solidFill>
                  <a:srgbClr val="4F4F4F"/>
                </a:solidFill>
              </a:rPr>
              <a:t>studienamiddag</a:t>
            </a:r>
            <a:r>
              <a:rPr lang="en-US" sz="1200" b="0" i="1" dirty="0">
                <a:solidFill>
                  <a:srgbClr val="4F4F4F"/>
                </a:solidFill>
              </a:rPr>
              <a:t> - </a:t>
            </a:r>
            <a:r>
              <a:rPr lang="en-US" sz="1200" b="0" i="1" dirty="0" err="1">
                <a:solidFill>
                  <a:srgbClr val="4F4F4F"/>
                </a:solidFill>
              </a:rPr>
              <a:t>Dinsdag</a:t>
            </a:r>
            <a:r>
              <a:rPr lang="en-US" sz="1200" b="0" i="1" dirty="0">
                <a:solidFill>
                  <a:srgbClr val="4F4F4F"/>
                </a:solidFill>
              </a:rPr>
              <a:t> 4 </a:t>
            </a:r>
            <a:r>
              <a:rPr lang="en-US" sz="1200" b="0" i="1" dirty="0" err="1">
                <a:solidFill>
                  <a:srgbClr val="4F4F4F"/>
                </a:solidFill>
              </a:rPr>
              <a:t>februari</a:t>
            </a:r>
            <a:r>
              <a:rPr lang="en-US" sz="1200" b="0" i="1" dirty="0">
                <a:solidFill>
                  <a:srgbClr val="4F4F4F"/>
                </a:solidFill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87160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34FBD-6DF0-4763-93B5-9D4B8C1B44F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ANDERE MAATREGELEN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90CC5C24-2C80-40A6-A4BC-EE192AEAB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1365647"/>
            <a:ext cx="4126706" cy="412670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1BFA17-27D2-4957-9301-40DE8E9B81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9" t="8980" r="12074" b="10834"/>
          <a:stretch/>
        </p:blipFill>
        <p:spPr>
          <a:xfrm>
            <a:off x="4441982" y="1340607"/>
            <a:ext cx="4430117" cy="4295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FC8E6-B3ED-438E-BDF5-3BE98A1E0523}"/>
              </a:ext>
            </a:extLst>
          </p:cNvPr>
          <p:cNvSpPr txBox="1"/>
          <p:nvPr/>
        </p:nvSpPr>
        <p:spPr>
          <a:xfrm>
            <a:off x="107504" y="6309320"/>
            <a:ext cx="1669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Designed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Freepik</a:t>
            </a:r>
            <a:endParaRPr lang="nl-BE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E3D-089B-4C47-8FF5-610A537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LOONTRANSPARANTIE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1015A5-2B62-4A5A-B4D8-1D6FA4B2E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234679"/>
              </p:ext>
            </p:extLst>
          </p:nvPr>
        </p:nvGraphicFramePr>
        <p:xfrm>
          <a:off x="250825" y="836613"/>
          <a:ext cx="8642350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4394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E3D-089B-4C47-8FF5-610A537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LOONTRANSPARANTIE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1015A5-2B62-4A5A-B4D8-1D6FA4B2E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310957"/>
              </p:ext>
            </p:extLst>
          </p:nvPr>
        </p:nvGraphicFramePr>
        <p:xfrm>
          <a:off x="250825" y="836613"/>
          <a:ext cx="8642350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65E37D5-74CF-4694-9519-A7B5C9F41797}"/>
              </a:ext>
            </a:extLst>
          </p:cNvPr>
          <p:cNvSpPr/>
          <p:nvPr/>
        </p:nvSpPr>
        <p:spPr>
          <a:xfrm>
            <a:off x="467544" y="2874606"/>
            <a:ext cx="2808312" cy="936104"/>
          </a:xfrm>
          <a:prstGeom prst="ellipse">
            <a:avLst/>
          </a:prstGeom>
          <a:noFill/>
          <a:ln w="57150">
            <a:solidFill>
              <a:srgbClr val="FF8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37F66F-E3E2-4467-8D1E-316D10F7E3C5}"/>
              </a:ext>
            </a:extLst>
          </p:cNvPr>
          <p:cNvSpPr/>
          <p:nvPr/>
        </p:nvSpPr>
        <p:spPr>
          <a:xfrm>
            <a:off x="467544" y="3922950"/>
            <a:ext cx="2808312" cy="936104"/>
          </a:xfrm>
          <a:prstGeom prst="ellipse">
            <a:avLst/>
          </a:prstGeom>
          <a:noFill/>
          <a:ln w="57150">
            <a:solidFill>
              <a:srgbClr val="FF8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60E023-9FD4-4BC6-A034-05D9CD286E68}"/>
              </a:ext>
            </a:extLst>
          </p:cNvPr>
          <p:cNvSpPr/>
          <p:nvPr/>
        </p:nvSpPr>
        <p:spPr>
          <a:xfrm>
            <a:off x="442711" y="4916058"/>
            <a:ext cx="2808312" cy="936104"/>
          </a:xfrm>
          <a:prstGeom prst="ellipse">
            <a:avLst/>
          </a:prstGeom>
          <a:noFill/>
          <a:ln w="57150">
            <a:solidFill>
              <a:srgbClr val="FF8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3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E3D-089B-4C47-8FF5-610A537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RECHT OP INFORMATIE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64AA7-CDED-416F-94DD-7B1F21DF7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FBE5869-07E4-45AE-8798-CAC3D0EF6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565809"/>
              </p:ext>
            </p:extLst>
          </p:nvPr>
        </p:nvGraphicFramePr>
        <p:xfrm>
          <a:off x="431540" y="1916832"/>
          <a:ext cx="8280920" cy="346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192">
                  <a:extLst>
                    <a:ext uri="{9D8B030D-6E8A-4147-A177-3AD203B41FA5}">
                      <a16:colId xmlns:a16="http://schemas.microsoft.com/office/drawing/2014/main" val="743000031"/>
                    </a:ext>
                  </a:extLst>
                </a:gridCol>
                <a:gridCol w="3277864">
                  <a:extLst>
                    <a:ext uri="{9D8B030D-6E8A-4147-A177-3AD203B41FA5}">
                      <a16:colId xmlns:a16="http://schemas.microsoft.com/office/drawing/2014/main" val="3628424305"/>
                    </a:ext>
                  </a:extLst>
                </a:gridCol>
                <a:gridCol w="3277864">
                  <a:extLst>
                    <a:ext uri="{9D8B030D-6E8A-4147-A177-3AD203B41FA5}">
                      <a16:colId xmlns:a16="http://schemas.microsoft.com/office/drawing/2014/main" val="734437937"/>
                    </a:ext>
                  </a:extLst>
                </a:gridCol>
              </a:tblGrid>
              <a:tr h="565490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Richtlijn</a:t>
                      </a:r>
                      <a:endParaRPr lang="en-GB" sz="18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Loonkloofwet</a:t>
                      </a:r>
                      <a:endParaRPr lang="en-GB" sz="18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4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360982"/>
                  </a:ext>
                </a:extLst>
              </a:tr>
              <a:tr h="965635"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Wie?</a:t>
                      </a:r>
                      <a:endParaRPr lang="en-GB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Werknemers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evt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via </a:t>
                      </a:r>
                      <a:r>
                        <a:rPr lang="en-GB" sz="16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vakbonden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of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gelijkekansenorganen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1965"/>
                  </a:ext>
                </a:extLst>
              </a:tr>
              <a:tr h="965635"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Wat?</a:t>
                      </a:r>
                      <a:endParaRPr lang="en-GB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Schriftelijke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info over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individuele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gemiddelde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loonniveaus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naar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geslacht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923283"/>
                  </a:ext>
                </a:extLst>
              </a:tr>
              <a:tr h="96563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Gevolgen</a:t>
                      </a:r>
                      <a:r>
                        <a:rPr lang="en-GB" sz="1800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?</a:t>
                      </a:r>
                    </a:p>
                  </a:txBody>
                  <a:tcPr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Beantwoorden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binnen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redelijke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termijn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(2m)</a:t>
                      </a: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47622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C727D9A-FA1E-4B08-9237-3F0E42468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101677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5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E3D-089B-4C47-8FF5-610A537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LOONRAPPORTAGE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64AA7-CDED-416F-94DD-7B1F21DF7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FBE5869-07E4-45AE-8798-CAC3D0EF6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24713"/>
              </p:ext>
            </p:extLst>
          </p:nvPr>
        </p:nvGraphicFramePr>
        <p:xfrm>
          <a:off x="431540" y="1916832"/>
          <a:ext cx="8280920" cy="356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192">
                  <a:extLst>
                    <a:ext uri="{9D8B030D-6E8A-4147-A177-3AD203B41FA5}">
                      <a16:colId xmlns:a16="http://schemas.microsoft.com/office/drawing/2014/main" val="743000031"/>
                    </a:ext>
                  </a:extLst>
                </a:gridCol>
                <a:gridCol w="3277864">
                  <a:extLst>
                    <a:ext uri="{9D8B030D-6E8A-4147-A177-3AD203B41FA5}">
                      <a16:colId xmlns:a16="http://schemas.microsoft.com/office/drawing/2014/main" val="3628424305"/>
                    </a:ext>
                  </a:extLst>
                </a:gridCol>
                <a:gridCol w="3277864">
                  <a:extLst>
                    <a:ext uri="{9D8B030D-6E8A-4147-A177-3AD203B41FA5}">
                      <a16:colId xmlns:a16="http://schemas.microsoft.com/office/drawing/2014/main" val="734437937"/>
                    </a:ext>
                  </a:extLst>
                </a:gridCol>
              </a:tblGrid>
              <a:tr h="565490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Richtlijn</a:t>
                      </a:r>
                      <a:endParaRPr lang="en-GB" sz="18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Loonkloofwet</a:t>
                      </a:r>
                      <a:endParaRPr lang="en-GB" sz="18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4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360982"/>
                  </a:ext>
                </a:extLst>
              </a:tr>
              <a:tr h="96563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Wie?</a:t>
                      </a:r>
                    </a:p>
                  </a:txBody>
                  <a:tcPr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Werkgevers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250-100 WN</a:t>
                      </a: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Werkgevers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met (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verkorte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sociale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balans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1965"/>
                  </a:ext>
                </a:extLst>
              </a:tr>
              <a:tr h="96563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Wat?</a:t>
                      </a:r>
                    </a:p>
                  </a:txBody>
                  <a:tcPr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Periodiek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rapporteren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over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loonkloof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Personeelsgegevens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uitsplitsen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naar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geslacht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in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sociale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balans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23283"/>
                  </a:ext>
                </a:extLst>
              </a:tr>
              <a:tr h="96563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Gevolgen</a:t>
                      </a:r>
                      <a:r>
                        <a:rPr lang="en-GB" sz="1800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?</a:t>
                      </a:r>
                    </a:p>
                  </a:txBody>
                  <a:tcPr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rapportage: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sanctie</a:t>
                      </a:r>
                      <a:b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Kloof 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≥ 5%: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loonevaluatie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Controle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sanctionering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7622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28B2EA2-87DB-4B1D-8CA2-27994F66D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460" y="98787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91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E3D-089B-4C47-8FF5-610A537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LOONEVALUATIE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64AA7-CDED-416F-94DD-7B1F21DF7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FBE5869-07E4-45AE-8798-CAC3D0EF6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023609"/>
              </p:ext>
            </p:extLst>
          </p:nvPr>
        </p:nvGraphicFramePr>
        <p:xfrm>
          <a:off x="431540" y="1916832"/>
          <a:ext cx="8280920" cy="356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192">
                  <a:extLst>
                    <a:ext uri="{9D8B030D-6E8A-4147-A177-3AD203B41FA5}">
                      <a16:colId xmlns:a16="http://schemas.microsoft.com/office/drawing/2014/main" val="743000031"/>
                    </a:ext>
                  </a:extLst>
                </a:gridCol>
                <a:gridCol w="3277864">
                  <a:extLst>
                    <a:ext uri="{9D8B030D-6E8A-4147-A177-3AD203B41FA5}">
                      <a16:colId xmlns:a16="http://schemas.microsoft.com/office/drawing/2014/main" val="3628424305"/>
                    </a:ext>
                  </a:extLst>
                </a:gridCol>
                <a:gridCol w="3277864">
                  <a:extLst>
                    <a:ext uri="{9D8B030D-6E8A-4147-A177-3AD203B41FA5}">
                      <a16:colId xmlns:a16="http://schemas.microsoft.com/office/drawing/2014/main" val="734437937"/>
                    </a:ext>
                  </a:extLst>
                </a:gridCol>
              </a:tblGrid>
              <a:tr h="565490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Richtlijn</a:t>
                      </a:r>
                      <a:endParaRPr lang="en-GB" sz="18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Loonkloofwet</a:t>
                      </a:r>
                      <a:endParaRPr lang="en-GB" sz="18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4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360982"/>
                  </a:ext>
                </a:extLst>
              </a:tr>
              <a:tr h="96563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Wie?</a:t>
                      </a:r>
                    </a:p>
                  </a:txBody>
                  <a:tcPr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Werkgevers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bij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loonrapportage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wijst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op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niet-gerechtvaardigde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loonkloof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≥ 5%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Werkgevers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≥ 50 WN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1965"/>
                  </a:ext>
                </a:extLst>
              </a:tr>
              <a:tr h="96563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Wat?</a:t>
                      </a:r>
                    </a:p>
                  </a:txBody>
                  <a:tcPr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Meer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grondige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analyse (incl.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herstelmaatregelen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Tweejaarlijkse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analyse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bezoldigingsstructuur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Niet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genderneutraal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actieplan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23283"/>
                  </a:ext>
                </a:extLst>
              </a:tr>
              <a:tr h="96563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Gevolgen</a:t>
                      </a:r>
                      <a:r>
                        <a:rPr lang="en-GB" sz="1800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?</a:t>
                      </a:r>
                    </a:p>
                  </a:txBody>
                  <a:tcPr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evaluatie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/of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herstelmaatregelen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sancties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evaluatie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sanctie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van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niveau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762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32794BA-7D68-483F-8127-7CE8674A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444" y="101677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67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E3D-089B-4C47-8FF5-610A537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RECHTSMIDDELEN EN HANDHAVING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1015A5-2B62-4A5A-B4D8-1D6FA4B2E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135134"/>
              </p:ext>
            </p:extLst>
          </p:nvPr>
        </p:nvGraphicFramePr>
        <p:xfrm>
          <a:off x="250825" y="836613"/>
          <a:ext cx="8642350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695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E3D-089B-4C47-8FF5-610A537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RECHTSMIDDELEN EN HANDHAVING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1015A5-2B62-4A5A-B4D8-1D6FA4B2EA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836613"/>
          <a:ext cx="8642350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9A53EB23-0CDE-47C3-BE23-8D87F9703BC7}"/>
              </a:ext>
            </a:extLst>
          </p:cNvPr>
          <p:cNvSpPr/>
          <p:nvPr/>
        </p:nvSpPr>
        <p:spPr>
          <a:xfrm>
            <a:off x="467544" y="2874606"/>
            <a:ext cx="2808312" cy="936104"/>
          </a:xfrm>
          <a:prstGeom prst="ellipse">
            <a:avLst/>
          </a:prstGeom>
          <a:noFill/>
          <a:ln w="57150">
            <a:solidFill>
              <a:srgbClr val="FF8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526D4D-0604-44A6-B6B4-034F542A19ED}"/>
              </a:ext>
            </a:extLst>
          </p:cNvPr>
          <p:cNvSpPr/>
          <p:nvPr/>
        </p:nvSpPr>
        <p:spPr>
          <a:xfrm>
            <a:off x="395536" y="4375765"/>
            <a:ext cx="2808312" cy="936104"/>
          </a:xfrm>
          <a:prstGeom prst="ellipse">
            <a:avLst/>
          </a:prstGeom>
          <a:noFill/>
          <a:ln w="57150">
            <a:solidFill>
              <a:srgbClr val="FF8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74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E3D-089B-4C47-8FF5-610A537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RECHTERLIJKE INJUNCTIE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64AA7-CDED-416F-94DD-7B1F21DF7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FBE5869-07E4-45AE-8798-CAC3D0EF6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862454"/>
              </p:ext>
            </p:extLst>
          </p:nvPr>
        </p:nvGraphicFramePr>
        <p:xfrm>
          <a:off x="431540" y="1916832"/>
          <a:ext cx="8280920" cy="346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192">
                  <a:extLst>
                    <a:ext uri="{9D8B030D-6E8A-4147-A177-3AD203B41FA5}">
                      <a16:colId xmlns:a16="http://schemas.microsoft.com/office/drawing/2014/main" val="743000031"/>
                    </a:ext>
                  </a:extLst>
                </a:gridCol>
                <a:gridCol w="3277864">
                  <a:extLst>
                    <a:ext uri="{9D8B030D-6E8A-4147-A177-3AD203B41FA5}">
                      <a16:colId xmlns:a16="http://schemas.microsoft.com/office/drawing/2014/main" val="3628424305"/>
                    </a:ext>
                  </a:extLst>
                </a:gridCol>
                <a:gridCol w="3277864">
                  <a:extLst>
                    <a:ext uri="{9D8B030D-6E8A-4147-A177-3AD203B41FA5}">
                      <a16:colId xmlns:a16="http://schemas.microsoft.com/office/drawing/2014/main" val="734437937"/>
                    </a:ext>
                  </a:extLst>
                </a:gridCol>
              </a:tblGrid>
              <a:tr h="565490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Richtlijn</a:t>
                      </a:r>
                      <a:endParaRPr lang="en-GB" sz="18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Genderwet</a:t>
                      </a:r>
                      <a:endParaRPr lang="en-GB" sz="18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4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360982"/>
                  </a:ext>
                </a:extLst>
              </a:tr>
              <a:tr h="96563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Wie?</a:t>
                      </a:r>
                    </a:p>
                  </a:txBody>
                  <a:tcPr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Nationale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rechter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op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verzoek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van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eiser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Rechtbankvoorzitter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op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verzoek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van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eiser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1965"/>
                  </a:ext>
                </a:extLst>
              </a:tr>
              <a:tr h="96563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Wat?</a:t>
                      </a:r>
                    </a:p>
                  </a:txBody>
                  <a:tcPr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Bevel tot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beëindigen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van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inbreuk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negatief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 </a:t>
                      </a:r>
                      <a:r>
                        <a:rPr lang="en-GB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of </a:t>
                      </a:r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nemen</a:t>
                      </a:r>
                      <a:r>
                        <a:rPr lang="en-GB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van </a:t>
                      </a:r>
                      <a:r>
                        <a:rPr lang="en-GB" sz="16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maatregelen</a:t>
                      </a:r>
                      <a:r>
                        <a:rPr lang="en-GB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en-GB" sz="16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positief</a:t>
                      </a:r>
                      <a:r>
                        <a:rPr lang="en-GB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Bevel tot staking van de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inbreuk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negatief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 of </a:t>
                      </a:r>
                      <a:r>
                        <a:rPr lang="en-GB" sz="16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nemen</a:t>
                      </a:r>
                      <a:r>
                        <a:rPr lang="en-GB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van </a:t>
                      </a:r>
                      <a:r>
                        <a:rPr lang="en-GB" sz="16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maatregelen</a:t>
                      </a:r>
                      <a:r>
                        <a:rPr lang="en-GB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en-GB" sz="16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positief</a:t>
                      </a:r>
                      <a:r>
                        <a:rPr lang="en-GB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23283"/>
                  </a:ext>
                </a:extLst>
              </a:tr>
              <a:tr h="96563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Gevolgen</a:t>
                      </a:r>
                      <a:r>
                        <a:rPr lang="en-GB" sz="1800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?</a:t>
                      </a:r>
                    </a:p>
                  </a:txBody>
                  <a:tcPr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Niet-naleving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bevel: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dwangsom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7622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B4AD808-0325-4FBB-BD3D-2F7BC9EFA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98072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82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E3D-089B-4C47-8FF5-610A537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SANCTIES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64AA7-CDED-416F-94DD-7B1F21DF7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FBE5869-07E4-45AE-8798-CAC3D0EF6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615419"/>
              </p:ext>
            </p:extLst>
          </p:nvPr>
        </p:nvGraphicFramePr>
        <p:xfrm>
          <a:off x="432000" y="1988840"/>
          <a:ext cx="828000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3628424305"/>
                    </a:ext>
                  </a:extLst>
                </a:gridCol>
                <a:gridCol w="4140000">
                  <a:extLst>
                    <a:ext uri="{9D8B030D-6E8A-4147-A177-3AD203B41FA5}">
                      <a16:colId xmlns:a16="http://schemas.microsoft.com/office/drawing/2014/main" val="734437937"/>
                    </a:ext>
                  </a:extLst>
                </a:gridCol>
              </a:tblGrid>
              <a:tr h="868166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Richtlijn</a:t>
                      </a:r>
                      <a:endParaRPr lang="en-GB" sz="18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4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Loonkloofwet</a:t>
                      </a:r>
                      <a:endParaRPr lang="en-GB" sz="18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4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360982"/>
                  </a:ext>
                </a:extLst>
              </a:tr>
              <a:tr h="2012154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Doeltreffende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evenredige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afschrikkende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sancties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Incl.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boetes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Daadwerkelijke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toepassing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van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sancties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in de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praktijk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Vaak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een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gebrek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aan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sancties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(in de </a:t>
                      </a:r>
                      <a:r>
                        <a:rPr lang="en-GB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praktijk</a:t>
                      </a: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196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45FA7E8-F8DD-4365-94CC-907C87516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804" y="88254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9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1C30-34F3-45F8-8128-2AA06BF13D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OVERZICHT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264C535-37D1-48B2-954D-9C4817EA7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506281"/>
              </p:ext>
            </p:extLst>
          </p:nvPr>
        </p:nvGraphicFramePr>
        <p:xfrm>
          <a:off x="611560" y="1196752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9593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E3D-089B-4C47-8FF5-610A537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CONCLUSIE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64AA7-CDED-416F-94DD-7B1F21DF7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België</a:t>
            </a:r>
            <a:r>
              <a:rPr lang="en-GB" sz="2000" dirty="0"/>
              <a:t> is </a:t>
            </a:r>
            <a:r>
              <a:rPr lang="en-GB" sz="2000" dirty="0" err="1"/>
              <a:t>een</a:t>
            </a:r>
            <a:r>
              <a:rPr lang="en-GB" sz="2000" dirty="0"/>
              <a:t> </a:t>
            </a:r>
            <a:r>
              <a:rPr lang="en-GB" sz="2000" dirty="0" err="1"/>
              <a:t>voorloper</a:t>
            </a:r>
            <a:r>
              <a:rPr lang="en-GB" sz="2000" dirty="0"/>
              <a:t>, maar </a:t>
            </a:r>
            <a:r>
              <a:rPr lang="en-GB" sz="2000" dirty="0" err="1"/>
              <a:t>een</a:t>
            </a:r>
            <a:r>
              <a:rPr lang="en-GB" sz="2000" dirty="0"/>
              <a:t> </a:t>
            </a:r>
            <a:r>
              <a:rPr lang="en-GB" sz="2000" dirty="0" err="1"/>
              <a:t>aantal</a:t>
            </a:r>
            <a:r>
              <a:rPr lang="en-GB" sz="2000" dirty="0"/>
              <a:t> </a:t>
            </a:r>
            <a:r>
              <a:rPr lang="en-GB" sz="2000" dirty="0" err="1"/>
              <a:t>aanpassingen</a:t>
            </a:r>
            <a:r>
              <a:rPr lang="en-GB" sz="2000" dirty="0"/>
              <a:t> </a:t>
            </a:r>
            <a:r>
              <a:rPr lang="en-GB" sz="2000" dirty="0" err="1"/>
              <a:t>zijn</a:t>
            </a:r>
            <a:r>
              <a:rPr lang="en-GB" sz="2000" dirty="0"/>
              <a:t> </a:t>
            </a:r>
            <a:r>
              <a:rPr lang="en-GB" sz="2000" dirty="0" err="1"/>
              <a:t>nodig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3F44C7-794F-4B8B-8369-C89428978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629887"/>
              </p:ext>
            </p:extLst>
          </p:nvPr>
        </p:nvGraphicFramePr>
        <p:xfrm>
          <a:off x="286260" y="1772816"/>
          <a:ext cx="842493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9905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24F8-52DC-4190-8192-68388FC19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Bedankt voor uw aandacht!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C73DB-402A-4CC9-B18E-EE386D16F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1504958"/>
            <a:ext cx="6984776" cy="630982"/>
          </a:xfrm>
        </p:spPr>
        <p:txBody>
          <a:bodyPr>
            <a:normAutofit/>
          </a:bodyPr>
          <a:lstStyle/>
          <a:p>
            <a:r>
              <a:rPr lang="nl-BE" dirty="0"/>
              <a:t>sara.vancleef@uhasselt.be</a:t>
            </a:r>
          </a:p>
        </p:txBody>
      </p:sp>
    </p:spTree>
    <p:extLst>
      <p:ext uri="{BB962C8B-B14F-4D97-AF65-F5344CB8AC3E}">
        <p14:creationId xmlns:p14="http://schemas.microsoft.com/office/powerpoint/2010/main" val="329836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5002E-B08C-4B10-BF18-1EA94F5F32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INLEIDING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FE933-778B-4DA8-B8F1-5A778E61A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/>
          </a:p>
          <a:p>
            <a:pPr marL="0" indent="0">
              <a:buNone/>
            </a:pPr>
            <a:r>
              <a:rPr lang="en-GB" sz="2000" b="1" dirty="0" err="1"/>
              <a:t>Systemische</a:t>
            </a:r>
            <a:r>
              <a:rPr lang="en-GB" sz="2000" dirty="0"/>
              <a:t> </a:t>
            </a:r>
            <a:r>
              <a:rPr lang="en-GB" sz="2000" dirty="0" err="1"/>
              <a:t>aard</a:t>
            </a:r>
            <a:r>
              <a:rPr lang="en-GB" sz="2000" dirty="0"/>
              <a:t> van </a:t>
            </a:r>
            <a:r>
              <a:rPr lang="en-GB" sz="2000" dirty="0" err="1"/>
              <a:t>loondiscriminatie</a:t>
            </a:r>
            <a:r>
              <a:rPr lang="en-GB" sz="2000" dirty="0"/>
              <a:t>: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Belangrijke</a:t>
            </a:r>
            <a:r>
              <a:rPr lang="en-GB" sz="2000" dirty="0"/>
              <a:t> </a:t>
            </a:r>
            <a:r>
              <a:rPr lang="en-GB" sz="2000" dirty="0" err="1"/>
              <a:t>rol</a:t>
            </a:r>
            <a:r>
              <a:rPr lang="en-GB" sz="2000" dirty="0"/>
              <a:t> </a:t>
            </a:r>
            <a:r>
              <a:rPr lang="en-GB" sz="2000" dirty="0" err="1"/>
              <a:t>voor</a:t>
            </a:r>
            <a:r>
              <a:rPr lang="en-GB" sz="2000" dirty="0"/>
              <a:t> </a:t>
            </a:r>
            <a:r>
              <a:rPr lang="en-GB" sz="2000" b="1" dirty="0" err="1"/>
              <a:t>functieclassificaties</a:t>
            </a:r>
            <a:r>
              <a:rPr lang="en-GB" sz="2000" dirty="0"/>
              <a:t>!</a:t>
            </a:r>
          </a:p>
          <a:p>
            <a:pPr marL="57150" indent="0">
              <a:buNone/>
            </a:pPr>
            <a:endParaRPr lang="en-GB" sz="22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95F37BD-C60E-440F-93E4-D335E1D7C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795839"/>
              </p:ext>
            </p:extLst>
          </p:nvPr>
        </p:nvGraphicFramePr>
        <p:xfrm>
          <a:off x="251520" y="2110334"/>
          <a:ext cx="8499028" cy="2493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F6A58DC-794F-40CE-A473-C57686A3FE72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40" y="2709000"/>
            <a:ext cx="720000" cy="72000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5E71E5-6DD4-4BD0-B6B3-620C00C708B9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1034" y="2709000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24DF8F-1BDB-4064-979A-63067FB1C69F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2360" y="2709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7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E3D-089B-4C47-8FF5-610A537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FUNCTIECLASSIFICATIES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6F5225-A810-4A80-BF1D-AA30025E0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6" t="11049" r="1" b="11110"/>
          <a:stretch/>
        </p:blipFill>
        <p:spPr>
          <a:xfrm>
            <a:off x="1791926" y="1268760"/>
            <a:ext cx="5560148" cy="432048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71DBCA-F058-4F1F-9C74-D41559A8F111}"/>
              </a:ext>
            </a:extLst>
          </p:cNvPr>
          <p:cNvSpPr txBox="1"/>
          <p:nvPr/>
        </p:nvSpPr>
        <p:spPr>
          <a:xfrm>
            <a:off x="107504" y="6309320"/>
            <a:ext cx="1669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Designed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Freepik</a:t>
            </a:r>
            <a:endParaRPr lang="nl-BE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8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E3D-089B-4C47-8FF5-610A537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EU-LOONTRANSPARANTIERICHTLIJN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12DB3C-0951-4382-BA2E-BF438A190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194F8B4-22AB-46AA-A589-4BD61CEB4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369212"/>
              </p:ext>
            </p:extLst>
          </p:nvPr>
        </p:nvGraphicFramePr>
        <p:xfrm>
          <a:off x="251520" y="1340941"/>
          <a:ext cx="8641655" cy="417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BDF1D2A-7EFF-45A1-BDDB-78DCC8DB31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8384" y="83256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3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E3D-089B-4C47-8FF5-610A537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CAO NR. 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64AA7-CDED-416F-94DD-7B1F21DF7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6DBCE6F-8F38-4018-ADDA-FEF94174CB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317716"/>
              </p:ext>
            </p:extLst>
          </p:nvPr>
        </p:nvGraphicFramePr>
        <p:xfrm>
          <a:off x="229630" y="1196876"/>
          <a:ext cx="8642350" cy="44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4180F45-BD6A-4313-9D21-608E6C9C73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2230" y="8566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E3D-089B-4C47-8FF5-610A537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LOONKLOOFWET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64AA7-CDED-416F-94DD-7B1F21DF7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6DBCE6F-8F38-4018-ADDA-FEF94174CB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17701"/>
              </p:ext>
            </p:extLst>
          </p:nvPr>
        </p:nvGraphicFramePr>
        <p:xfrm>
          <a:off x="258713" y="1196876"/>
          <a:ext cx="8642350" cy="44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8C82673-187C-4375-AC8A-CA4A7AC51F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5287" y="83671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7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E3D-089B-4C47-8FF5-610A537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LOONKLOOFWET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64AA7-CDED-416F-94DD-7B1F21DF7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6DBCE6F-8F38-4018-ADDA-FEF94174CB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54275"/>
              </p:ext>
            </p:extLst>
          </p:nvPr>
        </p:nvGraphicFramePr>
        <p:xfrm>
          <a:off x="329007" y="1197000"/>
          <a:ext cx="8642350" cy="44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8C82673-187C-4375-AC8A-CA4A7AC51F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1975" y="836712"/>
            <a:ext cx="1141200" cy="1141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C9AC1C3-9D16-428C-AF3D-26FCB05A9CFB}"/>
              </a:ext>
            </a:extLst>
          </p:cNvPr>
          <p:cNvSpPr/>
          <p:nvPr/>
        </p:nvSpPr>
        <p:spPr>
          <a:xfrm>
            <a:off x="722312" y="3820268"/>
            <a:ext cx="2376264" cy="1296144"/>
          </a:xfrm>
          <a:prstGeom prst="ellipse">
            <a:avLst/>
          </a:prstGeom>
          <a:noFill/>
          <a:ln w="57150">
            <a:solidFill>
              <a:srgbClr val="FF8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BDE7DE-2274-4688-A281-25284AED611D}"/>
              </a:ext>
            </a:extLst>
          </p:cNvPr>
          <p:cNvSpPr/>
          <p:nvPr/>
        </p:nvSpPr>
        <p:spPr>
          <a:xfrm>
            <a:off x="3074217" y="2942708"/>
            <a:ext cx="2817676" cy="828446"/>
          </a:xfrm>
          <a:prstGeom prst="ellipse">
            <a:avLst/>
          </a:prstGeom>
          <a:noFill/>
          <a:ln w="57150">
            <a:solidFill>
              <a:srgbClr val="FF8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02E0A6-7D35-4CF5-A15B-6A148BB2DEB6}"/>
              </a:ext>
            </a:extLst>
          </p:cNvPr>
          <p:cNvSpPr/>
          <p:nvPr/>
        </p:nvSpPr>
        <p:spPr>
          <a:xfrm>
            <a:off x="6045426" y="2276872"/>
            <a:ext cx="2668358" cy="2016348"/>
          </a:xfrm>
          <a:prstGeom prst="ellipse">
            <a:avLst/>
          </a:prstGeom>
          <a:noFill/>
          <a:ln w="57150">
            <a:solidFill>
              <a:srgbClr val="FF8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3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B4EF5-D913-4C7F-8833-723C573440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458B"/>
          </a:solidFill>
          <a:ln>
            <a:solidFill>
              <a:srgbClr val="2A458B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VEREISTE WIJZIGINGEN LOONKLOOFWET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2F36-D1CB-4FD2-A824-E0019F428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50C394-898B-49BC-80F8-7F83075BBF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773629"/>
              </p:ext>
            </p:extLst>
          </p:nvPr>
        </p:nvGraphicFramePr>
        <p:xfrm>
          <a:off x="555263" y="1397000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250096D-861E-4BB0-987A-6F5DFD8B84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5243" y="836712"/>
            <a:ext cx="720000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C62437-16F2-4844-82E0-C4F9CAB8FD4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46" t="1751" r="-1" b="8000"/>
          <a:stretch/>
        </p:blipFill>
        <p:spPr>
          <a:xfrm>
            <a:off x="7566096" y="2708921"/>
            <a:ext cx="1249147" cy="1615688"/>
          </a:xfrm>
          <a:prstGeom prst="rect">
            <a:avLst/>
          </a:prstGeom>
          <a:ln w="28575">
            <a:solidFill>
              <a:srgbClr val="2A458B"/>
            </a:solidFill>
          </a:ln>
        </p:spPr>
      </p:pic>
    </p:spTree>
    <p:extLst>
      <p:ext uri="{BB962C8B-B14F-4D97-AF65-F5344CB8AC3E}">
        <p14:creationId xmlns:p14="http://schemas.microsoft.com/office/powerpoint/2010/main" val="90301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8427</TotalTime>
  <Words>928</Words>
  <Application>Microsoft Office PowerPoint</Application>
  <PresentationFormat>On-screen Show (4:3)</PresentationFormat>
  <Paragraphs>256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Office Theme</vt:lpstr>
      <vt:lpstr>EU-Loontransparantierichtlijn Verwachte impact voor België</vt:lpstr>
      <vt:lpstr>OVERZICHT</vt:lpstr>
      <vt:lpstr>INLEIDING</vt:lpstr>
      <vt:lpstr>FUNCTIECLASSIFICATIES</vt:lpstr>
      <vt:lpstr>EU-LOONTRANSPARANTIERICHTLIJN</vt:lpstr>
      <vt:lpstr>CAO NR. 25</vt:lpstr>
      <vt:lpstr>LOONKLOOFWET</vt:lpstr>
      <vt:lpstr>LOONKLOOFWET</vt:lpstr>
      <vt:lpstr>VEREISTE WIJZIGINGEN LOONKLOOFWET</vt:lpstr>
      <vt:lpstr>ANDERE MAATREGELEN</vt:lpstr>
      <vt:lpstr>LOONTRANSPARANTIE</vt:lpstr>
      <vt:lpstr>LOONTRANSPARANTIE</vt:lpstr>
      <vt:lpstr>RECHT OP INFORMATIE</vt:lpstr>
      <vt:lpstr>LOONRAPPORTAGE</vt:lpstr>
      <vt:lpstr>LOONEVALUATIE</vt:lpstr>
      <vt:lpstr>RECHTSMIDDELEN EN HANDHAVING</vt:lpstr>
      <vt:lpstr>RECHTSMIDDELEN EN HANDHAVING</vt:lpstr>
      <vt:lpstr>RECHTERLIJKE INJUNCTIE</vt:lpstr>
      <vt:lpstr>SANCTIES</vt:lpstr>
      <vt:lpstr>CONCLUSIE</vt:lpstr>
      <vt:lpstr>Bedankt voor uw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VANCLEEF Sara</cp:lastModifiedBy>
  <cp:revision>792</cp:revision>
  <cp:lastPrinted>2024-09-02T13:39:29Z</cp:lastPrinted>
  <dcterms:created xsi:type="dcterms:W3CDTF">2009-12-01T15:52:26Z</dcterms:created>
  <dcterms:modified xsi:type="dcterms:W3CDTF">2025-02-05T10:51:54Z</dcterms:modified>
</cp:coreProperties>
</file>