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358" r:id="rId2"/>
    <p:sldId id="359" r:id="rId3"/>
    <p:sldId id="333" r:id="rId4"/>
    <p:sldId id="360" r:id="rId5"/>
    <p:sldId id="361" r:id="rId6"/>
    <p:sldId id="362" r:id="rId7"/>
    <p:sldId id="370" r:id="rId8"/>
    <p:sldId id="385" r:id="rId9"/>
    <p:sldId id="386" r:id="rId10"/>
    <p:sldId id="371" r:id="rId11"/>
    <p:sldId id="365" r:id="rId12"/>
    <p:sldId id="369" r:id="rId13"/>
    <p:sldId id="387" r:id="rId14"/>
    <p:sldId id="367" r:id="rId15"/>
    <p:sldId id="375" r:id="rId16"/>
    <p:sldId id="390" r:id="rId17"/>
    <p:sldId id="391" r:id="rId18"/>
    <p:sldId id="400" r:id="rId19"/>
    <p:sldId id="377" r:id="rId20"/>
    <p:sldId id="379" r:id="rId21"/>
    <p:sldId id="381" r:id="rId22"/>
    <p:sldId id="382" r:id="rId23"/>
    <p:sldId id="398" r:id="rId24"/>
    <p:sldId id="293" r:id="rId25"/>
    <p:sldId id="395" r:id="rId26"/>
    <p:sldId id="401" r:id="rId27"/>
    <p:sldId id="399" r:id="rId28"/>
    <p:sldId id="383" r:id="rId29"/>
    <p:sldId id="388" r:id="rId30"/>
    <p:sldId id="389" r:id="rId31"/>
    <p:sldId id="402" r:id="rId32"/>
    <p:sldId id="384" r:id="rId33"/>
    <p:sldId id="311" r:id="rId34"/>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539"/>
    <a:srgbClr val="EEEEEE"/>
    <a:srgbClr val="C62C2A"/>
    <a:srgbClr val="A47474"/>
    <a:srgbClr val="42C4BF"/>
    <a:srgbClr val="FFFFFF"/>
    <a:srgbClr val="CEE2BC"/>
    <a:srgbClr val="F9943B"/>
    <a:srgbClr val="EE84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39F531-B9C1-4C59-881B-EB549E27A2E4}" v="157" dt="2025-05-10T11:52:01.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99" autoAdjust="0"/>
    <p:restoredTop sz="89932" autoAdjust="0"/>
  </p:normalViewPr>
  <p:slideViewPr>
    <p:cSldViewPr snapToGrid="0">
      <p:cViewPr varScale="1">
        <p:scale>
          <a:sx n="77" d="100"/>
          <a:sy n="77" d="100"/>
        </p:scale>
        <p:origin x="610"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Weerts" userId="30f454c4-b070-4460-9577-621dd8b64ed3" providerId="ADAL" clId="{EB39F531-B9C1-4C59-881B-EB549E27A2E4}"/>
    <pc:docChg chg="undo redo custSel addSld delSld modSld sldOrd">
      <pc:chgData name="Jan Weerts" userId="30f454c4-b070-4460-9577-621dd8b64ed3" providerId="ADAL" clId="{EB39F531-B9C1-4C59-881B-EB549E27A2E4}" dt="2025-05-10T18:55:15.542" v="1284" actId="20577"/>
      <pc:docMkLst>
        <pc:docMk/>
      </pc:docMkLst>
      <pc:sldChg chg="modSp mod modTransition">
        <pc:chgData name="Jan Weerts" userId="30f454c4-b070-4460-9577-621dd8b64ed3" providerId="ADAL" clId="{EB39F531-B9C1-4C59-881B-EB549E27A2E4}" dt="2025-05-10T11:46:18.771" v="1225"/>
        <pc:sldMkLst>
          <pc:docMk/>
          <pc:sldMk cId="348379236" sldId="293"/>
        </pc:sldMkLst>
        <pc:spChg chg="mod">
          <ac:chgData name="Jan Weerts" userId="30f454c4-b070-4460-9577-621dd8b64ed3" providerId="ADAL" clId="{EB39F531-B9C1-4C59-881B-EB549E27A2E4}" dt="2025-05-10T10:03:47.935" v="553" actId="207"/>
          <ac:spMkLst>
            <pc:docMk/>
            <pc:sldMk cId="348379236" sldId="293"/>
            <ac:spMk id="7" creationId="{393155B4-368B-E845-8BB0-1D795CDFA0F1}"/>
          </ac:spMkLst>
        </pc:spChg>
        <pc:spChg chg="mod">
          <ac:chgData name="Jan Weerts" userId="30f454c4-b070-4460-9577-621dd8b64ed3" providerId="ADAL" clId="{EB39F531-B9C1-4C59-881B-EB549E27A2E4}" dt="2025-05-10T10:03:50.321" v="554" actId="207"/>
          <ac:spMkLst>
            <pc:docMk/>
            <pc:sldMk cId="348379236" sldId="293"/>
            <ac:spMk id="10" creationId="{3493DA44-BE3F-974F-843A-0B1875310AF5}"/>
          </ac:spMkLst>
        </pc:spChg>
      </pc:sldChg>
      <pc:sldChg chg="addSp delSp modSp mod modTransition">
        <pc:chgData name="Jan Weerts" userId="30f454c4-b070-4460-9577-621dd8b64ed3" providerId="ADAL" clId="{EB39F531-B9C1-4C59-881B-EB549E27A2E4}" dt="2025-05-10T11:46:18.771" v="1225"/>
        <pc:sldMkLst>
          <pc:docMk/>
          <pc:sldMk cId="3639525511" sldId="311"/>
        </pc:sldMkLst>
        <pc:spChg chg="mod ord">
          <ac:chgData name="Jan Weerts" userId="30f454c4-b070-4460-9577-621dd8b64ed3" providerId="ADAL" clId="{EB39F531-B9C1-4C59-881B-EB549E27A2E4}" dt="2025-05-10T10:20:50.774" v="799" actId="114"/>
          <ac:spMkLst>
            <pc:docMk/>
            <pc:sldMk cId="3639525511" sldId="311"/>
            <ac:spMk id="7" creationId="{129FB112-B211-C749-B3EE-215B9196D2AC}"/>
          </ac:spMkLst>
        </pc:spChg>
        <pc:spChg chg="mod ord">
          <ac:chgData name="Jan Weerts" userId="30f454c4-b070-4460-9577-621dd8b64ed3" providerId="ADAL" clId="{EB39F531-B9C1-4C59-881B-EB549E27A2E4}" dt="2025-05-10T10:20:48.361" v="798" actId="114"/>
          <ac:spMkLst>
            <pc:docMk/>
            <pc:sldMk cId="3639525511" sldId="311"/>
            <ac:spMk id="13" creationId="{644C5024-E784-450E-89B4-93AEA3397F15}"/>
          </ac:spMkLst>
        </pc:spChg>
        <pc:picChg chg="add mod">
          <ac:chgData name="Jan Weerts" userId="30f454c4-b070-4460-9577-621dd8b64ed3" providerId="ADAL" clId="{EB39F531-B9C1-4C59-881B-EB549E27A2E4}" dt="2025-05-10T09:50:39.039" v="387" actId="1076"/>
          <ac:picMkLst>
            <pc:docMk/>
            <pc:sldMk cId="3639525511" sldId="311"/>
            <ac:picMk id="2" creationId="{CB170A55-CF8E-0F04-FABC-158EA7CDF021}"/>
          </ac:picMkLst>
        </pc:picChg>
        <pc:picChg chg="add mod">
          <ac:chgData name="Jan Weerts" userId="30f454c4-b070-4460-9577-621dd8b64ed3" providerId="ADAL" clId="{EB39F531-B9C1-4C59-881B-EB549E27A2E4}" dt="2025-05-10T10:20:35.550" v="795" actId="207"/>
          <ac:picMkLst>
            <pc:docMk/>
            <pc:sldMk cId="3639525511" sldId="311"/>
            <ac:picMk id="4" creationId="{43DCA5E2-30F4-B8A9-8513-70192CF4A32A}"/>
          </ac:picMkLst>
        </pc:picChg>
        <pc:picChg chg="add mod">
          <ac:chgData name="Jan Weerts" userId="30f454c4-b070-4460-9577-621dd8b64ed3" providerId="ADAL" clId="{EB39F531-B9C1-4C59-881B-EB549E27A2E4}" dt="2025-05-10T10:20:41.966" v="797" actId="207"/>
          <ac:picMkLst>
            <pc:docMk/>
            <pc:sldMk cId="3639525511" sldId="311"/>
            <ac:picMk id="5" creationId="{A0E997AE-C33A-BA17-0651-F8C779F04CE7}"/>
          </ac:picMkLst>
        </pc:picChg>
        <pc:picChg chg="add del mod">
          <ac:chgData name="Jan Weerts" userId="30f454c4-b070-4460-9577-621dd8b64ed3" providerId="ADAL" clId="{EB39F531-B9C1-4C59-881B-EB549E27A2E4}" dt="2025-05-10T10:22:39.151" v="819" actId="478"/>
          <ac:picMkLst>
            <pc:docMk/>
            <pc:sldMk cId="3639525511" sldId="311"/>
            <ac:picMk id="9" creationId="{D6C7783B-77E9-86F8-E3C6-FB675498DCC4}"/>
          </ac:picMkLst>
        </pc:picChg>
        <pc:picChg chg="add del mod">
          <ac:chgData name="Jan Weerts" userId="30f454c4-b070-4460-9577-621dd8b64ed3" providerId="ADAL" clId="{EB39F531-B9C1-4C59-881B-EB549E27A2E4}" dt="2025-05-10T10:22:41.840" v="821" actId="478"/>
          <ac:picMkLst>
            <pc:docMk/>
            <pc:sldMk cId="3639525511" sldId="311"/>
            <ac:picMk id="11" creationId="{1444427D-7B65-55DC-324A-C3DE8FF258EE}"/>
          </ac:picMkLst>
        </pc:picChg>
        <pc:picChg chg="add del mod">
          <ac:chgData name="Jan Weerts" userId="30f454c4-b070-4460-9577-621dd8b64ed3" providerId="ADAL" clId="{EB39F531-B9C1-4C59-881B-EB549E27A2E4}" dt="2025-05-10T10:22:23.410" v="813" actId="478"/>
          <ac:picMkLst>
            <pc:docMk/>
            <pc:sldMk cId="3639525511" sldId="311"/>
            <ac:picMk id="14" creationId="{58473005-30A1-109B-CE63-8B41FFBE06FD}"/>
          </ac:picMkLst>
        </pc:picChg>
      </pc:sldChg>
      <pc:sldChg chg="modTransition">
        <pc:chgData name="Jan Weerts" userId="30f454c4-b070-4460-9577-621dd8b64ed3" providerId="ADAL" clId="{EB39F531-B9C1-4C59-881B-EB549E27A2E4}" dt="2025-05-10T11:46:18.771" v="1225"/>
        <pc:sldMkLst>
          <pc:docMk/>
          <pc:sldMk cId="4183285745" sldId="333"/>
        </pc:sldMkLst>
      </pc:sldChg>
      <pc:sldChg chg="addSp delSp modSp mod modTransition">
        <pc:chgData name="Jan Weerts" userId="30f454c4-b070-4460-9577-621dd8b64ed3" providerId="ADAL" clId="{EB39F531-B9C1-4C59-881B-EB549E27A2E4}" dt="2025-05-10T11:46:18.771" v="1225"/>
        <pc:sldMkLst>
          <pc:docMk/>
          <pc:sldMk cId="3379129506" sldId="358"/>
        </pc:sldMkLst>
        <pc:spChg chg="add del mod">
          <ac:chgData name="Jan Weerts" userId="30f454c4-b070-4460-9577-621dd8b64ed3" providerId="ADAL" clId="{EB39F531-B9C1-4C59-881B-EB549E27A2E4}" dt="2025-05-10T11:18:24.932" v="822" actId="21"/>
          <ac:spMkLst>
            <pc:docMk/>
            <pc:sldMk cId="3379129506" sldId="358"/>
            <ac:spMk id="4" creationId="{CC9DD7A7-DFB4-79D2-99C0-3E7F1BC5BC4F}"/>
          </ac:spMkLst>
        </pc:spChg>
      </pc:sldChg>
      <pc:sldChg chg="addSp delSp modSp mod modTransition">
        <pc:chgData name="Jan Weerts" userId="30f454c4-b070-4460-9577-621dd8b64ed3" providerId="ADAL" clId="{EB39F531-B9C1-4C59-881B-EB549E27A2E4}" dt="2025-05-10T11:46:18.771" v="1225"/>
        <pc:sldMkLst>
          <pc:docMk/>
          <pc:sldMk cId="785502938" sldId="359"/>
        </pc:sldMkLst>
        <pc:spChg chg="mod">
          <ac:chgData name="Jan Weerts" userId="30f454c4-b070-4460-9577-621dd8b64ed3" providerId="ADAL" clId="{EB39F531-B9C1-4C59-881B-EB549E27A2E4}" dt="2025-05-10T09:25:50.185" v="12" actId="2710"/>
          <ac:spMkLst>
            <pc:docMk/>
            <pc:sldMk cId="785502938" sldId="359"/>
            <ac:spMk id="2" creationId="{5AB60811-0164-4F25-96E6-07F13AEB8744}"/>
          </ac:spMkLst>
        </pc:spChg>
        <pc:spChg chg="add del mod">
          <ac:chgData name="Jan Weerts" userId="30f454c4-b070-4460-9577-621dd8b64ed3" providerId="ADAL" clId="{EB39F531-B9C1-4C59-881B-EB549E27A2E4}" dt="2025-05-10T09:24:44.210" v="2" actId="21"/>
          <ac:spMkLst>
            <pc:docMk/>
            <pc:sldMk cId="785502938" sldId="359"/>
            <ac:spMk id="5" creationId="{851F4365-A023-A5D8-95F8-92A212411EE0}"/>
          </ac:spMkLst>
        </pc:spChg>
        <pc:picChg chg="mod">
          <ac:chgData name="Jan Weerts" userId="30f454c4-b070-4460-9577-621dd8b64ed3" providerId="ADAL" clId="{EB39F531-B9C1-4C59-881B-EB549E27A2E4}" dt="2025-05-10T10:12:50.133" v="705" actId="1440"/>
          <ac:picMkLst>
            <pc:docMk/>
            <pc:sldMk cId="785502938" sldId="359"/>
            <ac:picMk id="1026" creationId="{55FEEDF3-3E94-4D31-B3AA-F68BF6D34410}"/>
          </ac:picMkLst>
        </pc:picChg>
      </pc:sldChg>
      <pc:sldChg chg="modSp mod modTransition modAnim">
        <pc:chgData name="Jan Weerts" userId="30f454c4-b070-4460-9577-621dd8b64ed3" providerId="ADAL" clId="{EB39F531-B9C1-4C59-881B-EB549E27A2E4}" dt="2025-05-10T11:48:32.830" v="1229"/>
        <pc:sldMkLst>
          <pc:docMk/>
          <pc:sldMk cId="3025887559" sldId="360"/>
        </pc:sldMkLst>
        <pc:spChg chg="mod">
          <ac:chgData name="Jan Weerts" userId="30f454c4-b070-4460-9577-621dd8b64ed3" providerId="ADAL" clId="{EB39F531-B9C1-4C59-881B-EB549E27A2E4}" dt="2025-05-10T09:55:40.996" v="445" actId="207"/>
          <ac:spMkLst>
            <pc:docMk/>
            <pc:sldMk cId="3025887559" sldId="360"/>
            <ac:spMk id="5" creationId="{A88F7335-3D99-4540-821E-5134596BEC28}"/>
          </ac:spMkLst>
        </pc:spChg>
        <pc:spChg chg="mod">
          <ac:chgData name="Jan Weerts" userId="30f454c4-b070-4460-9577-621dd8b64ed3" providerId="ADAL" clId="{EB39F531-B9C1-4C59-881B-EB549E27A2E4}" dt="2025-05-10T09:58:03.065" v="461" actId="207"/>
          <ac:spMkLst>
            <pc:docMk/>
            <pc:sldMk cId="3025887559" sldId="360"/>
            <ac:spMk id="9" creationId="{026CBAD1-0BBF-4504-B940-DCA92FB4FF16}"/>
          </ac:spMkLst>
        </pc:spChg>
        <pc:spChg chg="mod">
          <ac:chgData name="Jan Weerts" userId="30f454c4-b070-4460-9577-621dd8b64ed3" providerId="ADAL" clId="{EB39F531-B9C1-4C59-881B-EB549E27A2E4}" dt="2025-05-10T09:57:58.800" v="460" actId="207"/>
          <ac:spMkLst>
            <pc:docMk/>
            <pc:sldMk cId="3025887559" sldId="360"/>
            <ac:spMk id="12" creationId="{8ACC4867-71A7-4B9C-BB96-1FA78FCF7F25}"/>
          </ac:spMkLst>
        </pc:spChg>
        <pc:spChg chg="mod">
          <ac:chgData name="Jan Weerts" userId="30f454c4-b070-4460-9577-621dd8b64ed3" providerId="ADAL" clId="{EB39F531-B9C1-4C59-881B-EB549E27A2E4}" dt="2025-05-10T09:58:05.620" v="462" actId="207"/>
          <ac:spMkLst>
            <pc:docMk/>
            <pc:sldMk cId="3025887559" sldId="360"/>
            <ac:spMk id="13" creationId="{2600F889-43A0-4545-968C-C068818F9A4B}"/>
          </ac:spMkLst>
        </pc:spChg>
        <pc:spChg chg="mod">
          <ac:chgData name="Jan Weerts" userId="30f454c4-b070-4460-9577-621dd8b64ed3" providerId="ADAL" clId="{EB39F531-B9C1-4C59-881B-EB549E27A2E4}" dt="2025-05-10T09:58:08.139" v="463" actId="207"/>
          <ac:spMkLst>
            <pc:docMk/>
            <pc:sldMk cId="3025887559" sldId="360"/>
            <ac:spMk id="15" creationId="{F13A2D66-367E-4EB8-A4C9-E1953C61117E}"/>
          </ac:spMkLst>
        </pc:spChg>
        <pc:spChg chg="mod">
          <ac:chgData name="Jan Weerts" userId="30f454c4-b070-4460-9577-621dd8b64ed3" providerId="ADAL" clId="{EB39F531-B9C1-4C59-881B-EB549E27A2E4}" dt="2025-05-10T09:58:10.481" v="464" actId="207"/>
          <ac:spMkLst>
            <pc:docMk/>
            <pc:sldMk cId="3025887559" sldId="360"/>
            <ac:spMk id="18" creationId="{E4991B01-32FF-4C72-AC70-468432767CFE}"/>
          </ac:spMkLst>
        </pc:spChg>
      </pc:sldChg>
      <pc:sldChg chg="addSp delSp modSp mod modTransition">
        <pc:chgData name="Jan Weerts" userId="30f454c4-b070-4460-9577-621dd8b64ed3" providerId="ADAL" clId="{EB39F531-B9C1-4C59-881B-EB549E27A2E4}" dt="2025-05-10T18:49:56.227" v="1256" actId="478"/>
        <pc:sldMkLst>
          <pc:docMk/>
          <pc:sldMk cId="2930363209" sldId="361"/>
        </pc:sldMkLst>
        <pc:spChg chg="mod">
          <ac:chgData name="Jan Weerts" userId="30f454c4-b070-4460-9577-621dd8b64ed3" providerId="ADAL" clId="{EB39F531-B9C1-4C59-881B-EB549E27A2E4}" dt="2025-05-10T09:55:58.858" v="447" actId="1076"/>
          <ac:spMkLst>
            <pc:docMk/>
            <pc:sldMk cId="2930363209" sldId="361"/>
            <ac:spMk id="3" creationId="{7091D483-0A11-4C42-A4DB-8484FFBD4BED}"/>
          </ac:spMkLst>
        </pc:spChg>
        <pc:spChg chg="del">
          <ac:chgData name="Jan Weerts" userId="30f454c4-b070-4460-9577-621dd8b64ed3" providerId="ADAL" clId="{EB39F531-B9C1-4C59-881B-EB549E27A2E4}" dt="2025-05-10T09:55:54.072" v="446" actId="478"/>
          <ac:spMkLst>
            <pc:docMk/>
            <pc:sldMk cId="2930363209" sldId="361"/>
            <ac:spMk id="4" creationId="{3ACFDED2-848E-4E27-9DAB-6CB612AA5091}"/>
          </ac:spMkLst>
        </pc:spChg>
        <pc:spChg chg="mod">
          <ac:chgData name="Jan Weerts" userId="30f454c4-b070-4460-9577-621dd8b64ed3" providerId="ADAL" clId="{EB39F531-B9C1-4C59-881B-EB549E27A2E4}" dt="2025-05-10T09:58:49.957" v="477" actId="255"/>
          <ac:spMkLst>
            <pc:docMk/>
            <pc:sldMk cId="2930363209" sldId="361"/>
            <ac:spMk id="7" creationId="{F91A33EB-E94A-1143-BF75-F8F05FCD8F64}"/>
          </ac:spMkLst>
        </pc:spChg>
        <pc:spChg chg="add del mod">
          <ac:chgData name="Jan Weerts" userId="30f454c4-b070-4460-9577-621dd8b64ed3" providerId="ADAL" clId="{EB39F531-B9C1-4C59-881B-EB549E27A2E4}" dt="2025-05-10T11:19:01" v="825" actId="21"/>
          <ac:spMkLst>
            <pc:docMk/>
            <pc:sldMk cId="2930363209" sldId="361"/>
            <ac:spMk id="8" creationId="{CC9DD7A7-DFB4-79D2-99C0-3E7F1BC5BC4F}"/>
          </ac:spMkLst>
        </pc:spChg>
        <pc:grpChg chg="add del mod">
          <ac:chgData name="Jan Weerts" userId="30f454c4-b070-4460-9577-621dd8b64ed3" providerId="ADAL" clId="{EB39F531-B9C1-4C59-881B-EB549E27A2E4}" dt="2025-05-10T18:49:56.227" v="1256" actId="478"/>
          <ac:grpSpMkLst>
            <pc:docMk/>
            <pc:sldMk cId="2930363209" sldId="361"/>
            <ac:grpSpMk id="5" creationId="{ED2BA3C4-5E65-BD9D-CBE0-4C5699F586EA}"/>
          </ac:grpSpMkLst>
        </pc:grpChg>
        <pc:picChg chg="mod">
          <ac:chgData name="Jan Weerts" userId="30f454c4-b070-4460-9577-621dd8b64ed3" providerId="ADAL" clId="{EB39F531-B9C1-4C59-881B-EB549E27A2E4}" dt="2025-05-10T09:58:41.157" v="465"/>
          <ac:picMkLst>
            <pc:docMk/>
            <pc:sldMk cId="2930363209" sldId="361"/>
            <ac:picMk id="6" creationId="{7CD9373A-E106-0FCC-7AF8-C8981DFE3BAA}"/>
          </ac:picMkLst>
        </pc:picChg>
      </pc:sldChg>
      <pc:sldChg chg="modTransition">
        <pc:chgData name="Jan Weerts" userId="30f454c4-b070-4460-9577-621dd8b64ed3" providerId="ADAL" clId="{EB39F531-B9C1-4C59-881B-EB549E27A2E4}" dt="2025-05-10T11:46:18.771" v="1225"/>
        <pc:sldMkLst>
          <pc:docMk/>
          <pc:sldMk cId="1419454274" sldId="362"/>
        </pc:sldMkLst>
      </pc:sldChg>
      <pc:sldChg chg="addSp delSp modSp mod modTransition modAnim">
        <pc:chgData name="Jan Weerts" userId="30f454c4-b070-4460-9577-621dd8b64ed3" providerId="ADAL" clId="{EB39F531-B9C1-4C59-881B-EB549E27A2E4}" dt="2025-05-10T18:50:49.689" v="1257" actId="478"/>
        <pc:sldMkLst>
          <pc:docMk/>
          <pc:sldMk cId="70957128" sldId="365"/>
        </pc:sldMkLst>
        <pc:spChg chg="mod">
          <ac:chgData name="Jan Weerts" userId="30f454c4-b070-4460-9577-621dd8b64ed3" providerId="ADAL" clId="{EB39F531-B9C1-4C59-881B-EB549E27A2E4}" dt="2025-05-10T11:22:03.939" v="846" actId="15"/>
          <ac:spMkLst>
            <pc:docMk/>
            <pc:sldMk cId="70957128" sldId="365"/>
            <ac:spMk id="2" creationId="{65A5717B-C840-45C3-ACD6-38C7A6F01072}"/>
          </ac:spMkLst>
        </pc:spChg>
        <pc:spChg chg="mod">
          <ac:chgData name="Jan Weerts" userId="30f454c4-b070-4460-9577-621dd8b64ed3" providerId="ADAL" clId="{EB39F531-B9C1-4C59-881B-EB549E27A2E4}" dt="2025-05-10T10:15:39.954" v="735"/>
          <ac:spMkLst>
            <pc:docMk/>
            <pc:sldMk cId="70957128" sldId="365"/>
            <ac:spMk id="10" creationId="{DE30D777-7B8E-4F62-45A7-495F9D4FAD05}"/>
          </ac:spMkLst>
        </pc:spChg>
        <pc:spChg chg="mod">
          <ac:chgData name="Jan Weerts" userId="30f454c4-b070-4460-9577-621dd8b64ed3" providerId="ADAL" clId="{EB39F531-B9C1-4C59-881B-EB549E27A2E4}" dt="2025-05-10T11:51:02.430" v="1248"/>
          <ac:spMkLst>
            <pc:docMk/>
            <pc:sldMk cId="70957128" sldId="365"/>
            <ac:spMk id="15" creationId="{473474B3-A49A-A850-89A6-F82F6361A3F6}"/>
          </ac:spMkLst>
        </pc:spChg>
        <pc:grpChg chg="add del mod">
          <ac:chgData name="Jan Weerts" userId="30f454c4-b070-4460-9577-621dd8b64ed3" providerId="ADAL" clId="{EB39F531-B9C1-4C59-881B-EB549E27A2E4}" dt="2025-05-10T11:21:15.513" v="838" actId="478"/>
          <ac:grpSpMkLst>
            <pc:docMk/>
            <pc:sldMk cId="70957128" sldId="365"/>
            <ac:grpSpMk id="8" creationId="{383DA4B1-B194-05B6-7E15-E58D75318ECD}"/>
          </ac:grpSpMkLst>
        </pc:grpChg>
        <pc:grpChg chg="add del mod">
          <ac:chgData name="Jan Weerts" userId="30f454c4-b070-4460-9577-621dd8b64ed3" providerId="ADAL" clId="{EB39F531-B9C1-4C59-881B-EB549E27A2E4}" dt="2025-05-10T18:50:49.689" v="1257" actId="478"/>
          <ac:grpSpMkLst>
            <pc:docMk/>
            <pc:sldMk cId="70957128" sldId="365"/>
            <ac:grpSpMk id="13" creationId="{3CA8B125-65F2-638E-FA6C-78D67D41A61E}"/>
          </ac:grpSpMkLst>
        </pc:grpChg>
        <pc:picChg chg="add del mod">
          <ac:chgData name="Jan Weerts" userId="30f454c4-b070-4460-9577-621dd8b64ed3" providerId="ADAL" clId="{EB39F531-B9C1-4C59-881B-EB549E27A2E4}" dt="2025-05-10T09:33:43.235" v="34" actId="478"/>
          <ac:picMkLst>
            <pc:docMk/>
            <pc:sldMk cId="70957128" sldId="365"/>
            <ac:picMk id="4" creationId="{3D46213B-101E-B171-B050-F4C234613C98}"/>
          </ac:picMkLst>
        </pc:picChg>
        <pc:picChg chg="add del mod">
          <ac:chgData name="Jan Weerts" userId="30f454c4-b070-4460-9577-621dd8b64ed3" providerId="ADAL" clId="{EB39F531-B9C1-4C59-881B-EB549E27A2E4}" dt="2025-05-10T10:15:17.412" v="729" actId="21"/>
          <ac:picMkLst>
            <pc:docMk/>
            <pc:sldMk cId="70957128" sldId="365"/>
            <ac:picMk id="6" creationId="{EA84959A-C2B7-2A76-4376-2DE0C7C571CC}"/>
          </ac:picMkLst>
        </pc:picChg>
        <pc:picChg chg="add mod">
          <ac:chgData name="Jan Weerts" userId="30f454c4-b070-4460-9577-621dd8b64ed3" providerId="ADAL" clId="{EB39F531-B9C1-4C59-881B-EB549E27A2E4}" dt="2025-05-10T10:15:28.177" v="734"/>
          <ac:picMkLst>
            <pc:docMk/>
            <pc:sldMk cId="70957128" sldId="365"/>
            <ac:picMk id="7" creationId="{EA84959A-C2B7-2A76-4376-2DE0C7C571CC}"/>
          </ac:picMkLst>
        </pc:picChg>
        <pc:picChg chg="mod">
          <ac:chgData name="Jan Weerts" userId="30f454c4-b070-4460-9577-621dd8b64ed3" providerId="ADAL" clId="{EB39F531-B9C1-4C59-881B-EB549E27A2E4}" dt="2025-05-10T10:15:39.954" v="735"/>
          <ac:picMkLst>
            <pc:docMk/>
            <pc:sldMk cId="70957128" sldId="365"/>
            <ac:picMk id="9" creationId="{A2BB7075-9801-8DE1-09FF-6F78C526AF00}"/>
          </ac:picMkLst>
        </pc:picChg>
        <pc:picChg chg="add del mod">
          <ac:chgData name="Jan Weerts" userId="30f454c4-b070-4460-9577-621dd8b64ed3" providerId="ADAL" clId="{EB39F531-B9C1-4C59-881B-EB549E27A2E4}" dt="2025-05-10T10:17:17.213" v="755" actId="21"/>
          <ac:picMkLst>
            <pc:docMk/>
            <pc:sldMk cId="70957128" sldId="365"/>
            <ac:picMk id="11" creationId="{848BD479-CB24-91B1-988F-AF30AAC609AF}"/>
          </ac:picMkLst>
        </pc:picChg>
        <pc:picChg chg="add del mod">
          <ac:chgData name="Jan Weerts" userId="30f454c4-b070-4460-9577-621dd8b64ed3" providerId="ADAL" clId="{EB39F531-B9C1-4C59-881B-EB549E27A2E4}" dt="2025-05-10T11:26:45.900" v="905" actId="21"/>
          <ac:picMkLst>
            <pc:docMk/>
            <pc:sldMk cId="70957128" sldId="365"/>
            <ac:picMk id="12" creationId="{0BAE6D3F-CCEA-5398-F0D9-A5AA480BB58C}"/>
          </ac:picMkLst>
        </pc:picChg>
        <pc:picChg chg="mod">
          <ac:chgData name="Jan Weerts" userId="30f454c4-b070-4460-9577-621dd8b64ed3" providerId="ADAL" clId="{EB39F531-B9C1-4C59-881B-EB549E27A2E4}" dt="2025-05-10T11:51:02.430" v="1248"/>
          <ac:picMkLst>
            <pc:docMk/>
            <pc:sldMk cId="70957128" sldId="365"/>
            <ac:picMk id="14" creationId="{3F3ED1F3-1166-A437-548D-9A9E255B0CA3}"/>
          </ac:picMkLst>
        </pc:picChg>
      </pc:sldChg>
      <pc:sldChg chg="addSp delSp modSp mod modTransition">
        <pc:chgData name="Jan Weerts" userId="30f454c4-b070-4460-9577-621dd8b64ed3" providerId="ADAL" clId="{EB39F531-B9C1-4C59-881B-EB549E27A2E4}" dt="2025-05-10T11:46:18.771" v="1225"/>
        <pc:sldMkLst>
          <pc:docMk/>
          <pc:sldMk cId="4082667404" sldId="367"/>
        </pc:sldMkLst>
        <pc:spChg chg="add del mod">
          <ac:chgData name="Jan Weerts" userId="30f454c4-b070-4460-9577-621dd8b64ed3" providerId="ADAL" clId="{EB39F531-B9C1-4C59-881B-EB549E27A2E4}" dt="2025-05-10T10:15:55.308" v="738" actId="21"/>
          <ac:spMkLst>
            <pc:docMk/>
            <pc:sldMk cId="4082667404" sldId="367"/>
            <ac:spMk id="2" creationId="{CC9DD7A7-DFB4-79D2-99C0-3E7F1BC5BC4F}"/>
          </ac:spMkLst>
        </pc:spChg>
      </pc:sldChg>
      <pc:sldChg chg="addSp delSp modSp mod modTransition modAnim">
        <pc:chgData name="Jan Weerts" userId="30f454c4-b070-4460-9577-621dd8b64ed3" providerId="ADAL" clId="{EB39F531-B9C1-4C59-881B-EB549E27A2E4}" dt="2025-05-10T11:51:26.425" v="1251"/>
        <pc:sldMkLst>
          <pc:docMk/>
          <pc:sldMk cId="1054002245" sldId="369"/>
        </pc:sldMkLst>
        <pc:spChg chg="mod">
          <ac:chgData name="Jan Weerts" userId="30f454c4-b070-4460-9577-621dd8b64ed3" providerId="ADAL" clId="{EB39F531-B9C1-4C59-881B-EB549E27A2E4}" dt="2025-05-10T11:22:46.235" v="853" actId="207"/>
          <ac:spMkLst>
            <pc:docMk/>
            <pc:sldMk cId="1054002245" sldId="369"/>
            <ac:spMk id="2" creationId="{C966FE25-0239-43BF-9DE7-B1C65308BB48}"/>
          </ac:spMkLst>
        </pc:spChg>
        <pc:spChg chg="mod">
          <ac:chgData name="Jan Weerts" userId="30f454c4-b070-4460-9577-621dd8b64ed3" providerId="ADAL" clId="{EB39F531-B9C1-4C59-881B-EB549E27A2E4}" dt="2025-05-10T10:15:46.360" v="736"/>
          <ac:spMkLst>
            <pc:docMk/>
            <pc:sldMk cId="1054002245" sldId="369"/>
            <ac:spMk id="7" creationId="{92483547-FA8B-8634-EF8C-0937B8D6E1BC}"/>
          </ac:spMkLst>
        </pc:spChg>
        <pc:grpChg chg="add del mod">
          <ac:chgData name="Jan Weerts" userId="30f454c4-b070-4460-9577-621dd8b64ed3" providerId="ADAL" clId="{EB39F531-B9C1-4C59-881B-EB549E27A2E4}" dt="2025-05-10T11:22:43.651" v="852" actId="478"/>
          <ac:grpSpMkLst>
            <pc:docMk/>
            <pc:sldMk cId="1054002245" sldId="369"/>
            <ac:grpSpMk id="5" creationId="{89D12DCD-82AD-BD28-C585-BED751170D0E}"/>
          </ac:grpSpMkLst>
        </pc:grpChg>
        <pc:picChg chg="mod">
          <ac:chgData name="Jan Weerts" userId="30f454c4-b070-4460-9577-621dd8b64ed3" providerId="ADAL" clId="{EB39F531-B9C1-4C59-881B-EB549E27A2E4}" dt="2025-05-10T10:15:46.360" v="736"/>
          <ac:picMkLst>
            <pc:docMk/>
            <pc:sldMk cId="1054002245" sldId="369"/>
            <ac:picMk id="6" creationId="{1749AAF3-A38E-5316-82F7-25EFD1E7DF1F}"/>
          </ac:picMkLst>
        </pc:picChg>
      </pc:sldChg>
      <pc:sldChg chg="modSp mod modTransition modAnim">
        <pc:chgData name="Jan Weerts" userId="30f454c4-b070-4460-9577-621dd8b64ed3" providerId="ADAL" clId="{EB39F531-B9C1-4C59-881B-EB549E27A2E4}" dt="2025-05-10T11:49:30.979" v="1238"/>
        <pc:sldMkLst>
          <pc:docMk/>
          <pc:sldMk cId="58645985" sldId="370"/>
        </pc:sldMkLst>
        <pc:spChg chg="mod">
          <ac:chgData name="Jan Weerts" userId="30f454c4-b070-4460-9577-621dd8b64ed3" providerId="ADAL" clId="{EB39F531-B9C1-4C59-881B-EB549E27A2E4}" dt="2025-05-10T11:20:52.441" v="835" actId="255"/>
          <ac:spMkLst>
            <pc:docMk/>
            <pc:sldMk cId="58645985" sldId="370"/>
            <ac:spMk id="2" creationId="{4CFD2A08-17D5-408E-A00D-6FFDC7CE6786}"/>
          </ac:spMkLst>
        </pc:spChg>
      </pc:sldChg>
      <pc:sldChg chg="modSp mod modTransition modAnim">
        <pc:chgData name="Jan Weerts" userId="30f454c4-b070-4460-9577-621dd8b64ed3" providerId="ADAL" clId="{EB39F531-B9C1-4C59-881B-EB549E27A2E4}" dt="2025-05-10T11:50:42.093" v="1245"/>
        <pc:sldMkLst>
          <pc:docMk/>
          <pc:sldMk cId="1383274742" sldId="371"/>
        </pc:sldMkLst>
        <pc:spChg chg="mod">
          <ac:chgData name="Jan Weerts" userId="30f454c4-b070-4460-9577-621dd8b64ed3" providerId="ADAL" clId="{EB39F531-B9C1-4C59-881B-EB549E27A2E4}" dt="2025-05-10T11:50:38.457" v="1244" actId="20577"/>
          <ac:spMkLst>
            <pc:docMk/>
            <pc:sldMk cId="1383274742" sldId="371"/>
            <ac:spMk id="2" creationId="{055A8FE5-58F9-4DBD-AC89-F6380279DF4B}"/>
          </ac:spMkLst>
        </pc:spChg>
      </pc:sldChg>
      <pc:sldChg chg="addSp delSp modSp mod modTransition">
        <pc:chgData name="Jan Weerts" userId="30f454c4-b070-4460-9577-621dd8b64ed3" providerId="ADAL" clId="{EB39F531-B9C1-4C59-881B-EB549E27A2E4}" dt="2025-05-10T11:46:18.771" v="1225"/>
        <pc:sldMkLst>
          <pc:docMk/>
          <pc:sldMk cId="484764828" sldId="375"/>
        </pc:sldMkLst>
        <pc:spChg chg="mod">
          <ac:chgData name="Jan Weerts" userId="30f454c4-b070-4460-9577-621dd8b64ed3" providerId="ADAL" clId="{EB39F531-B9C1-4C59-881B-EB549E27A2E4}" dt="2025-05-10T11:23:51.724" v="872" actId="11"/>
          <ac:spMkLst>
            <pc:docMk/>
            <pc:sldMk cId="484764828" sldId="375"/>
            <ac:spMk id="2" creationId="{A49426A1-68B9-406E-8D00-A2D0B13A4CEC}"/>
          </ac:spMkLst>
        </pc:spChg>
        <pc:spChg chg="mod">
          <ac:chgData name="Jan Weerts" userId="30f454c4-b070-4460-9577-621dd8b64ed3" providerId="ADAL" clId="{EB39F531-B9C1-4C59-881B-EB549E27A2E4}" dt="2025-05-10T10:16:11.972" v="740"/>
          <ac:spMkLst>
            <pc:docMk/>
            <pc:sldMk cId="484764828" sldId="375"/>
            <ac:spMk id="7" creationId="{97DFBAED-1BF9-7783-57B0-9B2108A63213}"/>
          </ac:spMkLst>
        </pc:spChg>
        <pc:grpChg chg="add del mod">
          <ac:chgData name="Jan Weerts" userId="30f454c4-b070-4460-9577-621dd8b64ed3" providerId="ADAL" clId="{EB39F531-B9C1-4C59-881B-EB549E27A2E4}" dt="2025-05-10T10:16:42.810" v="745" actId="21"/>
          <ac:grpSpMkLst>
            <pc:docMk/>
            <pc:sldMk cId="484764828" sldId="375"/>
            <ac:grpSpMk id="5" creationId="{DD128F2B-FF21-C7FA-1981-AF7680901AA3}"/>
          </ac:grpSpMkLst>
        </pc:grpChg>
        <pc:picChg chg="mod">
          <ac:chgData name="Jan Weerts" userId="30f454c4-b070-4460-9577-621dd8b64ed3" providerId="ADAL" clId="{EB39F531-B9C1-4C59-881B-EB549E27A2E4}" dt="2025-05-10T10:16:11.972" v="740"/>
          <ac:picMkLst>
            <pc:docMk/>
            <pc:sldMk cId="484764828" sldId="375"/>
            <ac:picMk id="6" creationId="{90F85907-4F8F-04E2-911E-5C8BB81097A1}"/>
          </ac:picMkLst>
        </pc:picChg>
      </pc:sldChg>
      <pc:sldChg chg="addSp delSp modSp mod modTransition">
        <pc:chgData name="Jan Weerts" userId="30f454c4-b070-4460-9577-621dd8b64ed3" providerId="ADAL" clId="{EB39F531-B9C1-4C59-881B-EB549E27A2E4}" dt="2025-05-10T11:46:18.771" v="1225"/>
        <pc:sldMkLst>
          <pc:docMk/>
          <pc:sldMk cId="1174602710" sldId="377"/>
        </pc:sldMkLst>
        <pc:spChg chg="mod">
          <ac:chgData name="Jan Weerts" userId="30f454c4-b070-4460-9577-621dd8b64ed3" providerId="ADAL" clId="{EB39F531-B9C1-4C59-881B-EB549E27A2E4}" dt="2025-05-10T11:32:21.833" v="1057" actId="113"/>
          <ac:spMkLst>
            <pc:docMk/>
            <pc:sldMk cId="1174602710" sldId="377"/>
            <ac:spMk id="2" creationId="{A99F0403-B2E6-456A-BF6E-01E9EB7768CF}"/>
          </ac:spMkLst>
        </pc:spChg>
        <pc:spChg chg="mod">
          <ac:chgData name="Jan Weerts" userId="30f454c4-b070-4460-9577-621dd8b64ed3" providerId="ADAL" clId="{EB39F531-B9C1-4C59-881B-EB549E27A2E4}" dt="2025-05-10T10:17:24.003" v="757"/>
          <ac:spMkLst>
            <pc:docMk/>
            <pc:sldMk cId="1174602710" sldId="377"/>
            <ac:spMk id="8" creationId="{F8607846-F41F-836C-E269-C97EC9F46D74}"/>
          </ac:spMkLst>
        </pc:spChg>
        <pc:grpChg chg="add del mod">
          <ac:chgData name="Jan Weerts" userId="30f454c4-b070-4460-9577-621dd8b64ed3" providerId="ADAL" clId="{EB39F531-B9C1-4C59-881B-EB549E27A2E4}" dt="2025-05-10T11:31:13.701" v="1041" actId="478"/>
          <ac:grpSpMkLst>
            <pc:docMk/>
            <pc:sldMk cId="1174602710" sldId="377"/>
            <ac:grpSpMk id="6" creationId="{FC2D008A-97F6-81DE-2757-9952AAA6D087}"/>
          </ac:grpSpMkLst>
        </pc:grpChg>
        <pc:picChg chg="add del mod">
          <ac:chgData name="Jan Weerts" userId="30f454c4-b070-4460-9577-621dd8b64ed3" providerId="ADAL" clId="{EB39F531-B9C1-4C59-881B-EB549E27A2E4}" dt="2025-05-10T10:17:11.488" v="752" actId="21"/>
          <ac:picMkLst>
            <pc:docMk/>
            <pc:sldMk cId="1174602710" sldId="377"/>
            <ac:picMk id="5" creationId="{848BD479-CB24-91B1-988F-AF30AAC609AF}"/>
          </ac:picMkLst>
        </pc:picChg>
        <pc:picChg chg="mod">
          <ac:chgData name="Jan Weerts" userId="30f454c4-b070-4460-9577-621dd8b64ed3" providerId="ADAL" clId="{EB39F531-B9C1-4C59-881B-EB549E27A2E4}" dt="2025-05-10T10:17:24.003" v="757"/>
          <ac:picMkLst>
            <pc:docMk/>
            <pc:sldMk cId="1174602710" sldId="377"/>
            <ac:picMk id="7" creationId="{5FA2DC19-3F47-9C6B-E2FA-9FC9D2518907}"/>
          </ac:picMkLst>
        </pc:picChg>
        <pc:picChg chg="add del mod">
          <ac:chgData name="Jan Weerts" userId="30f454c4-b070-4460-9577-621dd8b64ed3" providerId="ADAL" clId="{EB39F531-B9C1-4C59-881B-EB549E27A2E4}" dt="2025-05-10T10:17:59.537" v="766" actId="21"/>
          <ac:picMkLst>
            <pc:docMk/>
            <pc:sldMk cId="1174602710" sldId="377"/>
            <ac:picMk id="9" creationId="{76D07248-FFC4-5E0D-75EC-84726B1E2B35}"/>
          </ac:picMkLst>
        </pc:picChg>
        <pc:picChg chg="add mod">
          <ac:chgData name="Jan Weerts" userId="30f454c4-b070-4460-9577-621dd8b64ed3" providerId="ADAL" clId="{EB39F531-B9C1-4C59-881B-EB549E27A2E4}" dt="2025-05-10T10:17:19.570" v="756"/>
          <ac:picMkLst>
            <pc:docMk/>
            <pc:sldMk cId="1174602710" sldId="377"/>
            <ac:picMk id="11" creationId="{848BD479-CB24-91B1-988F-AF30AAC609AF}"/>
          </ac:picMkLst>
        </pc:picChg>
      </pc:sldChg>
      <pc:sldChg chg="modTransition">
        <pc:chgData name="Jan Weerts" userId="30f454c4-b070-4460-9577-621dd8b64ed3" providerId="ADAL" clId="{EB39F531-B9C1-4C59-881B-EB549E27A2E4}" dt="2025-05-10T11:46:18.771" v="1225"/>
        <pc:sldMkLst>
          <pc:docMk/>
          <pc:sldMk cId="3173764349" sldId="379"/>
        </pc:sldMkLst>
      </pc:sldChg>
      <pc:sldChg chg="addSp delSp modSp mod modTransition">
        <pc:chgData name="Jan Weerts" userId="30f454c4-b070-4460-9577-621dd8b64ed3" providerId="ADAL" clId="{EB39F531-B9C1-4C59-881B-EB549E27A2E4}" dt="2025-05-10T18:53:45.125" v="1272" actId="478"/>
        <pc:sldMkLst>
          <pc:docMk/>
          <pc:sldMk cId="4063671792" sldId="381"/>
        </pc:sldMkLst>
        <pc:spChg chg="mod">
          <ac:chgData name="Jan Weerts" userId="30f454c4-b070-4460-9577-621dd8b64ed3" providerId="ADAL" clId="{EB39F531-B9C1-4C59-881B-EB549E27A2E4}" dt="2025-05-10T11:32:41.606" v="1061" actId="2710"/>
          <ac:spMkLst>
            <pc:docMk/>
            <pc:sldMk cId="4063671792" sldId="381"/>
            <ac:spMk id="2" creationId="{1AE07785-4247-451C-B9EB-F11448B53447}"/>
          </ac:spMkLst>
        </pc:spChg>
        <pc:spChg chg="mod">
          <ac:chgData name="Jan Weerts" userId="30f454c4-b070-4460-9577-621dd8b64ed3" providerId="ADAL" clId="{EB39F531-B9C1-4C59-881B-EB549E27A2E4}" dt="2025-05-10T10:17:31.017" v="758"/>
          <ac:spMkLst>
            <pc:docMk/>
            <pc:sldMk cId="4063671792" sldId="381"/>
            <ac:spMk id="7" creationId="{8F92F72B-00C6-F346-584F-DB381F113239}"/>
          </ac:spMkLst>
        </pc:spChg>
        <pc:grpChg chg="add del mod">
          <ac:chgData name="Jan Weerts" userId="30f454c4-b070-4460-9577-621dd8b64ed3" providerId="ADAL" clId="{EB39F531-B9C1-4C59-881B-EB549E27A2E4}" dt="2025-05-10T18:53:45.125" v="1272" actId="478"/>
          <ac:grpSpMkLst>
            <pc:docMk/>
            <pc:sldMk cId="4063671792" sldId="381"/>
            <ac:grpSpMk id="5" creationId="{AFF1B28A-D100-AAE5-220B-32B8EB42B87E}"/>
          </ac:grpSpMkLst>
        </pc:grpChg>
        <pc:picChg chg="mod">
          <ac:chgData name="Jan Weerts" userId="30f454c4-b070-4460-9577-621dd8b64ed3" providerId="ADAL" clId="{EB39F531-B9C1-4C59-881B-EB549E27A2E4}" dt="2025-05-10T10:17:31.017" v="758"/>
          <ac:picMkLst>
            <pc:docMk/>
            <pc:sldMk cId="4063671792" sldId="381"/>
            <ac:picMk id="6" creationId="{39156BE0-79D6-87B2-C2D1-3CC5804F0648}"/>
          </ac:picMkLst>
        </pc:picChg>
      </pc:sldChg>
      <pc:sldChg chg="modTransition">
        <pc:chgData name="Jan Weerts" userId="30f454c4-b070-4460-9577-621dd8b64ed3" providerId="ADAL" clId="{EB39F531-B9C1-4C59-881B-EB549E27A2E4}" dt="2025-05-10T11:46:18.771" v="1225"/>
        <pc:sldMkLst>
          <pc:docMk/>
          <pc:sldMk cId="2551925795" sldId="382"/>
        </pc:sldMkLst>
      </pc:sldChg>
      <pc:sldChg chg="modTransition">
        <pc:chgData name="Jan Weerts" userId="30f454c4-b070-4460-9577-621dd8b64ed3" providerId="ADAL" clId="{EB39F531-B9C1-4C59-881B-EB549E27A2E4}" dt="2025-05-10T11:46:18.771" v="1225"/>
        <pc:sldMkLst>
          <pc:docMk/>
          <pc:sldMk cId="2214067075" sldId="383"/>
        </pc:sldMkLst>
      </pc:sldChg>
      <pc:sldChg chg="addSp delSp modSp mod modTransition modAnim">
        <pc:chgData name="Jan Weerts" userId="30f454c4-b070-4460-9577-621dd8b64ed3" providerId="ADAL" clId="{EB39F531-B9C1-4C59-881B-EB549E27A2E4}" dt="2025-05-10T11:46:18.771" v="1225"/>
        <pc:sldMkLst>
          <pc:docMk/>
          <pc:sldMk cId="2252610577" sldId="384"/>
        </pc:sldMkLst>
        <pc:spChg chg="mod">
          <ac:chgData name="Jan Weerts" userId="30f454c4-b070-4460-9577-621dd8b64ed3" providerId="ADAL" clId="{EB39F531-B9C1-4C59-881B-EB549E27A2E4}" dt="2025-05-10T11:42:43.718" v="1173" actId="2710"/>
          <ac:spMkLst>
            <pc:docMk/>
            <pc:sldMk cId="2252610577" sldId="384"/>
            <ac:spMk id="2" creationId="{745F770D-C3E1-494F-BF0F-AC215E421624}"/>
          </ac:spMkLst>
        </pc:spChg>
        <pc:spChg chg="add del mod">
          <ac:chgData name="Jan Weerts" userId="30f454c4-b070-4460-9577-621dd8b64ed3" providerId="ADAL" clId="{EB39F531-B9C1-4C59-881B-EB549E27A2E4}" dt="2025-05-10T11:43:42.237" v="1192" actId="1076"/>
          <ac:spMkLst>
            <pc:docMk/>
            <pc:sldMk cId="2252610577" sldId="384"/>
            <ac:spMk id="4" creationId="{B58D0A06-7B4A-44B5-9F41-8C3E42B73D1D}"/>
          </ac:spMkLst>
        </pc:spChg>
        <pc:spChg chg="mod">
          <ac:chgData name="Jan Weerts" userId="30f454c4-b070-4460-9577-621dd8b64ed3" providerId="ADAL" clId="{EB39F531-B9C1-4C59-881B-EB549E27A2E4}" dt="2025-05-10T10:20:08.369" v="789"/>
          <ac:spMkLst>
            <pc:docMk/>
            <pc:sldMk cId="2252610577" sldId="384"/>
            <ac:spMk id="7" creationId="{3C3CC1DF-32B0-BE30-B3C3-DB0A52A63655}"/>
          </ac:spMkLst>
        </pc:spChg>
        <pc:grpChg chg="add del mod">
          <ac:chgData name="Jan Weerts" userId="30f454c4-b070-4460-9577-621dd8b64ed3" providerId="ADAL" clId="{EB39F531-B9C1-4C59-881B-EB549E27A2E4}" dt="2025-05-10T11:41:54.750" v="1150" actId="478"/>
          <ac:grpSpMkLst>
            <pc:docMk/>
            <pc:sldMk cId="2252610577" sldId="384"/>
            <ac:grpSpMk id="5" creationId="{66F930F0-3E76-DE29-C35C-5DF738A18278}"/>
          </ac:grpSpMkLst>
        </pc:grpChg>
        <pc:picChg chg="mod">
          <ac:chgData name="Jan Weerts" userId="30f454c4-b070-4460-9577-621dd8b64ed3" providerId="ADAL" clId="{EB39F531-B9C1-4C59-881B-EB549E27A2E4}" dt="2025-05-10T10:20:08.369" v="789"/>
          <ac:picMkLst>
            <pc:docMk/>
            <pc:sldMk cId="2252610577" sldId="384"/>
            <ac:picMk id="6" creationId="{2F86C7A6-A410-F6F6-DE26-D58BC9734848}"/>
          </ac:picMkLst>
        </pc:picChg>
      </pc:sldChg>
      <pc:sldChg chg="addSp delSp modSp mod modTransition modAnim">
        <pc:chgData name="Jan Weerts" userId="30f454c4-b070-4460-9577-621dd8b64ed3" providerId="ADAL" clId="{EB39F531-B9C1-4C59-881B-EB549E27A2E4}" dt="2025-05-10T11:49:46.094" v="1240"/>
        <pc:sldMkLst>
          <pc:docMk/>
          <pc:sldMk cId="2183409317" sldId="385"/>
        </pc:sldMkLst>
        <pc:spChg chg="mod">
          <ac:chgData name="Jan Weerts" userId="30f454c4-b070-4460-9577-621dd8b64ed3" providerId="ADAL" clId="{EB39F531-B9C1-4C59-881B-EB549E27A2E4}" dt="2025-05-10T10:13:56.069" v="721" actId="6549"/>
          <ac:spMkLst>
            <pc:docMk/>
            <pc:sldMk cId="2183409317" sldId="385"/>
            <ac:spMk id="2" creationId="{06B8CD18-8DDD-48DC-AD22-D4421A59A818}"/>
          </ac:spMkLst>
        </pc:spChg>
        <pc:picChg chg="add mod">
          <ac:chgData name="Jan Weerts" userId="30f454c4-b070-4460-9577-621dd8b64ed3" providerId="ADAL" clId="{EB39F531-B9C1-4C59-881B-EB549E27A2E4}" dt="2025-05-10T10:13:09.516" v="707" actId="1076"/>
          <ac:picMkLst>
            <pc:docMk/>
            <pc:sldMk cId="2183409317" sldId="385"/>
            <ac:picMk id="5" creationId="{8B6AC9DF-EA30-ABF9-5272-16FDD4FDC115}"/>
          </ac:picMkLst>
        </pc:picChg>
        <pc:picChg chg="add del mod">
          <ac:chgData name="Jan Weerts" userId="30f454c4-b070-4460-9577-621dd8b64ed3" providerId="ADAL" clId="{EB39F531-B9C1-4C59-881B-EB549E27A2E4}" dt="2025-05-10T10:15:26.259" v="733" actId="21"/>
          <ac:picMkLst>
            <pc:docMk/>
            <pc:sldMk cId="2183409317" sldId="385"/>
            <ac:picMk id="6" creationId="{EA84959A-C2B7-2A76-4376-2DE0C7C571CC}"/>
          </ac:picMkLst>
        </pc:picChg>
        <pc:picChg chg="add del mod">
          <ac:chgData name="Jan Weerts" userId="30f454c4-b070-4460-9577-621dd8b64ed3" providerId="ADAL" clId="{EB39F531-B9C1-4C59-881B-EB549E27A2E4}" dt="2025-05-10T09:32:17.719" v="26" actId="21"/>
          <ac:picMkLst>
            <pc:docMk/>
            <pc:sldMk cId="2183409317" sldId="385"/>
            <ac:picMk id="7" creationId="{717F4C2B-4982-530D-BDF1-AEF9BB45ABDB}"/>
          </ac:picMkLst>
        </pc:picChg>
        <pc:picChg chg="add del mod">
          <ac:chgData name="Jan Weerts" userId="30f454c4-b070-4460-9577-621dd8b64ed3" providerId="ADAL" clId="{EB39F531-B9C1-4C59-881B-EB549E27A2E4}" dt="2025-05-10T10:13:29.953" v="715" actId="21"/>
          <ac:picMkLst>
            <pc:docMk/>
            <pc:sldMk cId="2183409317" sldId="385"/>
            <ac:picMk id="8" creationId="{717F4C2B-4982-530D-BDF1-AEF9BB45ABDB}"/>
          </ac:picMkLst>
        </pc:picChg>
      </pc:sldChg>
      <pc:sldChg chg="addSp delSp modSp mod modTransition modAnim">
        <pc:chgData name="Jan Weerts" userId="30f454c4-b070-4460-9577-621dd8b64ed3" providerId="ADAL" clId="{EB39F531-B9C1-4C59-881B-EB549E27A2E4}" dt="2025-05-10T11:50:04.464" v="1241"/>
        <pc:sldMkLst>
          <pc:docMk/>
          <pc:sldMk cId="1367295124" sldId="386"/>
        </pc:sldMkLst>
        <pc:spChg chg="mod">
          <ac:chgData name="Jan Weerts" userId="30f454c4-b070-4460-9577-621dd8b64ed3" providerId="ADAL" clId="{EB39F531-B9C1-4C59-881B-EB549E27A2E4}" dt="2025-05-10T10:14:22.557" v="725" actId="12"/>
          <ac:spMkLst>
            <pc:docMk/>
            <pc:sldMk cId="1367295124" sldId="386"/>
            <ac:spMk id="2" creationId="{6CDEAC13-2B18-4038-B3A1-8DB4FB5AA3D1}"/>
          </ac:spMkLst>
        </pc:spChg>
        <pc:picChg chg="add del mod">
          <ac:chgData name="Jan Weerts" userId="30f454c4-b070-4460-9577-621dd8b64ed3" providerId="ADAL" clId="{EB39F531-B9C1-4C59-881B-EB549E27A2E4}" dt="2025-05-10T09:32:08.216" v="20" actId="478"/>
          <ac:picMkLst>
            <pc:docMk/>
            <pc:sldMk cId="1367295124" sldId="386"/>
            <ac:picMk id="5" creationId="{3FF2F679-87F0-CF2A-0B4F-299BA100144C}"/>
          </ac:picMkLst>
        </pc:picChg>
        <pc:picChg chg="add del mod">
          <ac:chgData name="Jan Weerts" userId="30f454c4-b070-4460-9577-621dd8b64ed3" providerId="ADAL" clId="{EB39F531-B9C1-4C59-881B-EB549E27A2E4}" dt="2025-05-10T09:32:09.500" v="21" actId="21"/>
          <ac:picMkLst>
            <pc:docMk/>
            <pc:sldMk cId="1367295124" sldId="386"/>
            <ac:picMk id="7" creationId="{717F4C2B-4982-530D-BDF1-AEF9BB45ABDB}"/>
          </ac:picMkLst>
        </pc:picChg>
        <pc:picChg chg="add del mod">
          <ac:chgData name="Jan Weerts" userId="30f454c4-b070-4460-9577-621dd8b64ed3" providerId="ADAL" clId="{EB39F531-B9C1-4C59-881B-EB549E27A2E4}" dt="2025-05-10T10:13:17.909" v="709" actId="21"/>
          <ac:picMkLst>
            <pc:docMk/>
            <pc:sldMk cId="1367295124" sldId="386"/>
            <ac:picMk id="8" creationId="{717F4C2B-4982-530D-BDF1-AEF9BB45ABDB}"/>
          </ac:picMkLst>
        </pc:picChg>
        <pc:picChg chg="add mod">
          <ac:chgData name="Jan Weerts" userId="30f454c4-b070-4460-9577-621dd8b64ed3" providerId="ADAL" clId="{EB39F531-B9C1-4C59-881B-EB549E27A2E4}" dt="2025-05-10T10:13:31.100" v="716"/>
          <ac:picMkLst>
            <pc:docMk/>
            <pc:sldMk cId="1367295124" sldId="386"/>
            <ac:picMk id="9" creationId="{717F4C2B-4982-530D-BDF1-AEF9BB45ABDB}"/>
          </ac:picMkLst>
        </pc:picChg>
      </pc:sldChg>
      <pc:sldChg chg="addSp delSp modSp mod modTransition modAnim">
        <pc:chgData name="Jan Weerts" userId="30f454c4-b070-4460-9577-621dd8b64ed3" providerId="ADAL" clId="{EB39F531-B9C1-4C59-881B-EB549E27A2E4}" dt="2025-05-10T11:51:48.209" v="1253"/>
        <pc:sldMkLst>
          <pc:docMk/>
          <pc:sldMk cId="2611399930" sldId="387"/>
        </pc:sldMkLst>
        <pc:spChg chg="mod">
          <ac:chgData name="Jan Weerts" userId="30f454c4-b070-4460-9577-621dd8b64ed3" providerId="ADAL" clId="{EB39F531-B9C1-4C59-881B-EB549E27A2E4}" dt="2025-05-10T11:23:19.965" v="866" actId="113"/>
          <ac:spMkLst>
            <pc:docMk/>
            <pc:sldMk cId="2611399930" sldId="387"/>
            <ac:spMk id="2" creationId="{C966FE25-0239-43BF-9DE7-B1C65308BB48}"/>
          </ac:spMkLst>
        </pc:spChg>
        <pc:spChg chg="mod">
          <ac:chgData name="Jan Weerts" userId="30f454c4-b070-4460-9577-621dd8b64ed3" providerId="ADAL" clId="{EB39F531-B9C1-4C59-881B-EB549E27A2E4}" dt="2025-05-10T10:15:48.545" v="737"/>
          <ac:spMkLst>
            <pc:docMk/>
            <pc:sldMk cId="2611399930" sldId="387"/>
            <ac:spMk id="7" creationId="{806162A6-5E91-7441-AC77-13A2BE3711F3}"/>
          </ac:spMkLst>
        </pc:spChg>
        <pc:grpChg chg="add del mod">
          <ac:chgData name="Jan Weerts" userId="30f454c4-b070-4460-9577-621dd8b64ed3" providerId="ADAL" clId="{EB39F531-B9C1-4C59-881B-EB549E27A2E4}" dt="2025-05-10T11:23:15.353" v="865" actId="478"/>
          <ac:grpSpMkLst>
            <pc:docMk/>
            <pc:sldMk cId="2611399930" sldId="387"/>
            <ac:grpSpMk id="5" creationId="{F9E9B6F5-42BC-4AAB-395B-C32BEE22A66A}"/>
          </ac:grpSpMkLst>
        </pc:grpChg>
        <pc:picChg chg="mod">
          <ac:chgData name="Jan Weerts" userId="30f454c4-b070-4460-9577-621dd8b64ed3" providerId="ADAL" clId="{EB39F531-B9C1-4C59-881B-EB549E27A2E4}" dt="2025-05-10T10:15:48.545" v="737"/>
          <ac:picMkLst>
            <pc:docMk/>
            <pc:sldMk cId="2611399930" sldId="387"/>
            <ac:picMk id="6" creationId="{D9C64717-9542-A6A8-F9A8-9848DD855FE8}"/>
          </ac:picMkLst>
        </pc:picChg>
      </pc:sldChg>
      <pc:sldChg chg="addSp delSp modSp mod modTransition">
        <pc:chgData name="Jan Weerts" userId="30f454c4-b070-4460-9577-621dd8b64ed3" providerId="ADAL" clId="{EB39F531-B9C1-4C59-881B-EB549E27A2E4}" dt="2025-05-10T11:46:18.771" v="1225"/>
        <pc:sldMkLst>
          <pc:docMk/>
          <pc:sldMk cId="2548475863" sldId="388"/>
        </pc:sldMkLst>
        <pc:spChg chg="mod">
          <ac:chgData name="Jan Weerts" userId="30f454c4-b070-4460-9577-621dd8b64ed3" providerId="ADAL" clId="{EB39F531-B9C1-4C59-881B-EB549E27A2E4}" dt="2025-05-10T11:37:08.114" v="1111" actId="113"/>
          <ac:spMkLst>
            <pc:docMk/>
            <pc:sldMk cId="2548475863" sldId="388"/>
            <ac:spMk id="2" creationId="{9E1319FC-1EEA-4DF3-BC5C-D4C4B80DAD91}"/>
          </ac:spMkLst>
        </pc:spChg>
        <pc:spChg chg="mod">
          <ac:chgData name="Jan Weerts" userId="30f454c4-b070-4460-9577-621dd8b64ed3" providerId="ADAL" clId="{EB39F531-B9C1-4C59-881B-EB549E27A2E4}" dt="2025-05-10T09:57:22.228" v="455" actId="1076"/>
          <ac:spMkLst>
            <pc:docMk/>
            <pc:sldMk cId="2548475863" sldId="388"/>
            <ac:spMk id="3" creationId="{5D4F5AE9-B1B6-4EBC-9511-760580F6A875}"/>
          </ac:spMkLst>
        </pc:spChg>
        <pc:spChg chg="del">
          <ac:chgData name="Jan Weerts" userId="30f454c4-b070-4460-9577-621dd8b64ed3" providerId="ADAL" clId="{EB39F531-B9C1-4C59-881B-EB549E27A2E4}" dt="2025-05-10T09:56:36.589" v="450" actId="478"/>
          <ac:spMkLst>
            <pc:docMk/>
            <pc:sldMk cId="2548475863" sldId="388"/>
            <ac:spMk id="4" creationId="{A5D6EC5E-2D7C-44C0-85D9-AFDE2415CB6C}"/>
          </ac:spMkLst>
        </pc:spChg>
        <pc:spChg chg="mod">
          <ac:chgData name="Jan Weerts" userId="30f454c4-b070-4460-9577-621dd8b64ed3" providerId="ADAL" clId="{EB39F531-B9C1-4C59-881B-EB549E27A2E4}" dt="2025-05-10T10:20:04.549" v="787"/>
          <ac:spMkLst>
            <pc:docMk/>
            <pc:sldMk cId="2548475863" sldId="388"/>
            <ac:spMk id="7" creationId="{42A0EACE-C123-5BC8-87F0-C479B48218BF}"/>
          </ac:spMkLst>
        </pc:spChg>
        <pc:grpChg chg="add del mod">
          <ac:chgData name="Jan Weerts" userId="30f454c4-b070-4460-9577-621dd8b64ed3" providerId="ADAL" clId="{EB39F531-B9C1-4C59-881B-EB549E27A2E4}" dt="2025-05-10T11:36:50.844" v="1108" actId="478"/>
          <ac:grpSpMkLst>
            <pc:docMk/>
            <pc:sldMk cId="2548475863" sldId="388"/>
            <ac:grpSpMk id="5" creationId="{11819F1B-994B-00C1-D2F4-6B0048F8630B}"/>
          </ac:grpSpMkLst>
        </pc:grpChg>
        <pc:picChg chg="mod">
          <ac:chgData name="Jan Weerts" userId="30f454c4-b070-4460-9577-621dd8b64ed3" providerId="ADAL" clId="{EB39F531-B9C1-4C59-881B-EB549E27A2E4}" dt="2025-05-10T11:36:47.743" v="1107" actId="1076"/>
          <ac:picMkLst>
            <pc:docMk/>
            <pc:sldMk cId="2548475863" sldId="388"/>
            <ac:picMk id="6" creationId="{6A4ADA93-32F4-F405-F4C9-504F44240500}"/>
          </ac:picMkLst>
        </pc:picChg>
      </pc:sldChg>
      <pc:sldChg chg="addSp delSp modSp mod modTransition">
        <pc:chgData name="Jan Weerts" userId="30f454c4-b070-4460-9577-621dd8b64ed3" providerId="ADAL" clId="{EB39F531-B9C1-4C59-881B-EB549E27A2E4}" dt="2025-05-10T11:46:18.771" v="1225"/>
        <pc:sldMkLst>
          <pc:docMk/>
          <pc:sldMk cId="3096079116" sldId="389"/>
        </pc:sldMkLst>
        <pc:spChg chg="mod">
          <ac:chgData name="Jan Weerts" userId="30f454c4-b070-4460-9577-621dd8b64ed3" providerId="ADAL" clId="{EB39F531-B9C1-4C59-881B-EB549E27A2E4}" dt="2025-05-10T11:39:56.402" v="1131" actId="113"/>
          <ac:spMkLst>
            <pc:docMk/>
            <pc:sldMk cId="3096079116" sldId="389"/>
            <ac:spMk id="2" creationId="{C69CA1B7-2CCD-4F1D-B28E-ACCBEB316801}"/>
          </ac:spMkLst>
        </pc:spChg>
        <pc:spChg chg="mod">
          <ac:chgData name="Jan Weerts" userId="30f454c4-b070-4460-9577-621dd8b64ed3" providerId="ADAL" clId="{EB39F531-B9C1-4C59-881B-EB549E27A2E4}" dt="2025-05-10T10:20:06.144" v="788"/>
          <ac:spMkLst>
            <pc:docMk/>
            <pc:sldMk cId="3096079116" sldId="389"/>
            <ac:spMk id="6" creationId="{DD4B7F61-181A-30C2-33ED-7AEED070EB49}"/>
          </ac:spMkLst>
        </pc:spChg>
        <pc:grpChg chg="add del mod">
          <ac:chgData name="Jan Weerts" userId="30f454c4-b070-4460-9577-621dd8b64ed3" providerId="ADAL" clId="{EB39F531-B9C1-4C59-881B-EB549E27A2E4}" dt="2025-05-10T11:39:33.876" v="1127" actId="478"/>
          <ac:grpSpMkLst>
            <pc:docMk/>
            <pc:sldMk cId="3096079116" sldId="389"/>
            <ac:grpSpMk id="4" creationId="{122085EB-4C00-2744-041E-3C4908C7BABF}"/>
          </ac:grpSpMkLst>
        </pc:grpChg>
        <pc:picChg chg="mod">
          <ac:chgData name="Jan Weerts" userId="30f454c4-b070-4460-9577-621dd8b64ed3" providerId="ADAL" clId="{EB39F531-B9C1-4C59-881B-EB549E27A2E4}" dt="2025-05-10T10:20:06.144" v="788"/>
          <ac:picMkLst>
            <pc:docMk/>
            <pc:sldMk cId="3096079116" sldId="389"/>
            <ac:picMk id="5" creationId="{B6A1CC45-9B26-2B04-9D25-551A45707BCD}"/>
          </ac:picMkLst>
        </pc:picChg>
        <pc:picChg chg="add del mod">
          <ac:chgData name="Jan Weerts" userId="30f454c4-b070-4460-9577-621dd8b64ed3" providerId="ADAL" clId="{EB39F531-B9C1-4C59-881B-EB549E27A2E4}" dt="2025-05-10T11:39:28.872" v="1125" actId="478"/>
          <ac:picMkLst>
            <pc:docMk/>
            <pc:sldMk cId="3096079116" sldId="389"/>
            <ac:picMk id="8" creationId="{3CB7E409-1441-2907-764C-B6ED1FADAFF4}"/>
          </ac:picMkLst>
        </pc:picChg>
        <pc:picChg chg="add mod">
          <ac:chgData name="Jan Weerts" userId="30f454c4-b070-4460-9577-621dd8b64ed3" providerId="ADAL" clId="{EB39F531-B9C1-4C59-881B-EB549E27A2E4}" dt="2025-05-10T11:39:29.947" v="1126"/>
          <ac:picMkLst>
            <pc:docMk/>
            <pc:sldMk cId="3096079116" sldId="389"/>
            <ac:picMk id="21" creationId="{F9E09E7E-59E2-E2F1-AE21-06D43E779A25}"/>
          </ac:picMkLst>
        </pc:picChg>
      </pc:sldChg>
      <pc:sldChg chg="addSp delSp modSp mod modTransition">
        <pc:chgData name="Jan Weerts" userId="30f454c4-b070-4460-9577-621dd8b64ed3" providerId="ADAL" clId="{EB39F531-B9C1-4C59-881B-EB549E27A2E4}" dt="2025-05-10T18:52:19.745" v="1262" actId="113"/>
        <pc:sldMkLst>
          <pc:docMk/>
          <pc:sldMk cId="3179958107" sldId="390"/>
        </pc:sldMkLst>
        <pc:spChg chg="mod">
          <ac:chgData name="Jan Weerts" userId="30f454c4-b070-4460-9577-621dd8b64ed3" providerId="ADAL" clId="{EB39F531-B9C1-4C59-881B-EB549E27A2E4}" dt="2025-05-10T18:52:19.745" v="1262" actId="113"/>
          <ac:spMkLst>
            <pc:docMk/>
            <pc:sldMk cId="3179958107" sldId="390"/>
            <ac:spMk id="2" creationId="{19159F39-DBC6-12AC-405D-75AF1CD83890}"/>
          </ac:spMkLst>
        </pc:spChg>
        <pc:spChg chg="add del mod">
          <ac:chgData name="Jan Weerts" userId="30f454c4-b070-4460-9577-621dd8b64ed3" providerId="ADAL" clId="{EB39F531-B9C1-4C59-881B-EB549E27A2E4}" dt="2025-05-10T11:24:20.935" v="875" actId="478"/>
          <ac:spMkLst>
            <pc:docMk/>
            <pc:sldMk cId="3179958107" sldId="390"/>
            <ac:spMk id="5" creationId="{B0CF5C9D-9795-73CD-AF32-8B1BE45059EC}"/>
          </ac:spMkLst>
        </pc:spChg>
        <pc:spChg chg="add del mod">
          <ac:chgData name="Jan Weerts" userId="30f454c4-b070-4460-9577-621dd8b64ed3" providerId="ADAL" clId="{EB39F531-B9C1-4C59-881B-EB549E27A2E4}" dt="2025-05-10T10:16:47.020" v="748" actId="478"/>
          <ac:spMkLst>
            <pc:docMk/>
            <pc:sldMk cId="3179958107" sldId="390"/>
            <ac:spMk id="6" creationId="{A368B864-67C9-5039-A116-0039539844BA}"/>
          </ac:spMkLst>
        </pc:spChg>
        <pc:spChg chg="mod">
          <ac:chgData name="Jan Weerts" userId="30f454c4-b070-4460-9577-621dd8b64ed3" providerId="ADAL" clId="{EB39F531-B9C1-4C59-881B-EB549E27A2E4}" dt="2025-05-10T10:16:43.986" v="746"/>
          <ac:spMkLst>
            <pc:docMk/>
            <pc:sldMk cId="3179958107" sldId="390"/>
            <ac:spMk id="9" creationId="{97DFBAED-1BF9-7783-57B0-9B2108A63213}"/>
          </ac:spMkLst>
        </pc:spChg>
        <pc:grpChg chg="add del mod">
          <ac:chgData name="Jan Weerts" userId="30f454c4-b070-4460-9577-621dd8b64ed3" providerId="ADAL" clId="{EB39F531-B9C1-4C59-881B-EB549E27A2E4}" dt="2025-05-10T11:24:19.345" v="874" actId="478"/>
          <ac:grpSpMkLst>
            <pc:docMk/>
            <pc:sldMk cId="3179958107" sldId="390"/>
            <ac:grpSpMk id="7" creationId="{DD128F2B-FF21-C7FA-1981-AF7680901AA3}"/>
          </ac:grpSpMkLst>
        </pc:grpChg>
        <pc:picChg chg="mod">
          <ac:chgData name="Jan Weerts" userId="30f454c4-b070-4460-9577-621dd8b64ed3" providerId="ADAL" clId="{EB39F531-B9C1-4C59-881B-EB549E27A2E4}" dt="2025-05-10T10:16:43.986" v="746"/>
          <ac:picMkLst>
            <pc:docMk/>
            <pc:sldMk cId="3179958107" sldId="390"/>
            <ac:picMk id="8" creationId="{90F85907-4F8F-04E2-911E-5C8BB81097A1}"/>
          </ac:picMkLst>
        </pc:picChg>
      </pc:sldChg>
      <pc:sldChg chg="addSp delSp modSp mod modTransition">
        <pc:chgData name="Jan Weerts" userId="30f454c4-b070-4460-9577-621dd8b64ed3" providerId="ADAL" clId="{EB39F531-B9C1-4C59-881B-EB549E27A2E4}" dt="2025-05-10T11:46:18.771" v="1225"/>
        <pc:sldMkLst>
          <pc:docMk/>
          <pc:sldMk cId="4099816643" sldId="391"/>
        </pc:sldMkLst>
        <pc:spChg chg="mod">
          <ac:chgData name="Jan Weerts" userId="30f454c4-b070-4460-9577-621dd8b64ed3" providerId="ADAL" clId="{EB39F531-B9C1-4C59-881B-EB549E27A2E4}" dt="2025-05-10T11:25:55.235" v="895" actId="5793"/>
          <ac:spMkLst>
            <pc:docMk/>
            <pc:sldMk cId="4099816643" sldId="391"/>
            <ac:spMk id="2" creationId="{A7929563-623D-E82B-EDFB-F2D51F3E68DB}"/>
          </ac:spMkLst>
        </pc:spChg>
        <pc:spChg chg="mod">
          <ac:chgData name="Jan Weerts" userId="30f454c4-b070-4460-9577-621dd8b64ed3" providerId="ADAL" clId="{EB39F531-B9C1-4C59-881B-EB549E27A2E4}" dt="2025-05-10T09:56:20.348" v="448" actId="1076"/>
          <ac:spMkLst>
            <pc:docMk/>
            <pc:sldMk cId="4099816643" sldId="391"/>
            <ac:spMk id="3" creationId="{1EB8634D-7A32-0BA7-BCDB-9AC0909AD4FE}"/>
          </ac:spMkLst>
        </pc:spChg>
        <pc:spChg chg="del">
          <ac:chgData name="Jan Weerts" userId="30f454c4-b070-4460-9577-621dd8b64ed3" providerId="ADAL" clId="{EB39F531-B9C1-4C59-881B-EB549E27A2E4}" dt="2025-05-10T09:44:08.462" v="226" actId="478"/>
          <ac:spMkLst>
            <pc:docMk/>
            <pc:sldMk cId="4099816643" sldId="391"/>
            <ac:spMk id="4" creationId="{B34D8DBA-E30F-CAEF-6436-EE3DE883CE38}"/>
          </ac:spMkLst>
        </pc:spChg>
        <pc:spChg chg="mod">
          <ac:chgData name="Jan Weerts" userId="30f454c4-b070-4460-9577-621dd8b64ed3" providerId="ADAL" clId="{EB39F531-B9C1-4C59-881B-EB549E27A2E4}" dt="2025-05-10T10:16:51.227" v="749"/>
          <ac:spMkLst>
            <pc:docMk/>
            <pc:sldMk cId="4099816643" sldId="391"/>
            <ac:spMk id="7" creationId="{6D8FE140-7583-DFFC-498E-B8989C884D65}"/>
          </ac:spMkLst>
        </pc:spChg>
        <pc:grpChg chg="add del mod">
          <ac:chgData name="Jan Weerts" userId="30f454c4-b070-4460-9577-621dd8b64ed3" providerId="ADAL" clId="{EB39F531-B9C1-4C59-881B-EB549E27A2E4}" dt="2025-05-10T11:25:36.753" v="890" actId="478"/>
          <ac:grpSpMkLst>
            <pc:docMk/>
            <pc:sldMk cId="4099816643" sldId="391"/>
            <ac:grpSpMk id="5" creationId="{BBF2BD36-7F0E-F180-9A28-8DBD220C82EC}"/>
          </ac:grpSpMkLst>
        </pc:grpChg>
        <pc:picChg chg="mod">
          <ac:chgData name="Jan Weerts" userId="30f454c4-b070-4460-9577-621dd8b64ed3" providerId="ADAL" clId="{EB39F531-B9C1-4C59-881B-EB549E27A2E4}" dt="2025-05-10T10:16:51.227" v="749"/>
          <ac:picMkLst>
            <pc:docMk/>
            <pc:sldMk cId="4099816643" sldId="391"/>
            <ac:picMk id="6" creationId="{18757213-7AE6-8EDF-5780-845AB23E64BF}"/>
          </ac:picMkLst>
        </pc:picChg>
      </pc:sldChg>
      <pc:sldChg chg="addSp delSp modSp del mod">
        <pc:chgData name="Jan Weerts" userId="30f454c4-b070-4460-9577-621dd8b64ed3" providerId="ADAL" clId="{EB39F531-B9C1-4C59-881B-EB549E27A2E4}" dt="2025-05-10T10:03:16.589" v="548" actId="47"/>
        <pc:sldMkLst>
          <pc:docMk/>
          <pc:sldMk cId="2155877245" sldId="392"/>
        </pc:sldMkLst>
        <pc:spChg chg="mod">
          <ac:chgData name="Jan Weerts" userId="30f454c4-b070-4460-9577-621dd8b64ed3" providerId="ADAL" clId="{EB39F531-B9C1-4C59-881B-EB549E27A2E4}" dt="2025-05-10T10:02:30.276" v="525" actId="21"/>
          <ac:spMkLst>
            <pc:docMk/>
            <pc:sldMk cId="2155877245" sldId="392"/>
            <ac:spMk id="2" creationId="{04835135-E3AC-55AD-A03B-918EBF7BDCC8}"/>
          </ac:spMkLst>
        </pc:spChg>
        <pc:spChg chg="del mod">
          <ac:chgData name="Jan Weerts" userId="30f454c4-b070-4460-9577-621dd8b64ed3" providerId="ADAL" clId="{EB39F531-B9C1-4C59-881B-EB549E27A2E4}" dt="2025-05-10T09:37:41.987" v="139" actId="478"/>
          <ac:spMkLst>
            <pc:docMk/>
            <pc:sldMk cId="2155877245" sldId="392"/>
            <ac:spMk id="5" creationId="{CFD48970-B11C-D04E-2457-E95A9095ABE2}"/>
          </ac:spMkLst>
        </pc:spChg>
        <pc:spChg chg="add del mod">
          <ac:chgData name="Jan Weerts" userId="30f454c4-b070-4460-9577-621dd8b64ed3" providerId="ADAL" clId="{EB39F531-B9C1-4C59-881B-EB549E27A2E4}" dt="2025-05-10T10:03:01.119" v="543" actId="21"/>
          <ac:spMkLst>
            <pc:docMk/>
            <pc:sldMk cId="2155877245" sldId="392"/>
            <ac:spMk id="6" creationId="{00FEB569-17F7-75E2-6E11-614D29B5B3E4}"/>
          </ac:spMkLst>
        </pc:spChg>
      </pc:sldChg>
      <pc:sldChg chg="addSp delSp modSp del mod">
        <pc:chgData name="Jan Weerts" userId="30f454c4-b070-4460-9577-621dd8b64ed3" providerId="ADAL" clId="{EB39F531-B9C1-4C59-881B-EB549E27A2E4}" dt="2025-05-10T09:40:06.343" v="192" actId="47"/>
        <pc:sldMkLst>
          <pc:docMk/>
          <pc:sldMk cId="2527684212" sldId="393"/>
        </pc:sldMkLst>
        <pc:spChg chg="mod">
          <ac:chgData name="Jan Weerts" userId="30f454c4-b070-4460-9577-621dd8b64ed3" providerId="ADAL" clId="{EB39F531-B9C1-4C59-881B-EB549E27A2E4}" dt="2025-05-10T09:39:35.114" v="177" actId="21"/>
          <ac:spMkLst>
            <pc:docMk/>
            <pc:sldMk cId="2527684212" sldId="393"/>
            <ac:spMk id="2" creationId="{04C83ACE-B665-24C4-7FD8-6B8B0D987D0E}"/>
          </ac:spMkLst>
        </pc:spChg>
        <pc:spChg chg="mod">
          <ac:chgData name="Jan Weerts" userId="30f454c4-b070-4460-9577-621dd8b64ed3" providerId="ADAL" clId="{EB39F531-B9C1-4C59-881B-EB549E27A2E4}" dt="2025-05-10T09:38:47.242" v="156" actId="21"/>
          <ac:spMkLst>
            <pc:docMk/>
            <pc:sldMk cId="2527684212" sldId="393"/>
            <ac:spMk id="3" creationId="{62F6E79A-21C3-781D-4884-3A5A7912F4D0}"/>
          </ac:spMkLst>
        </pc:spChg>
        <pc:spChg chg="add del mod">
          <ac:chgData name="Jan Weerts" userId="30f454c4-b070-4460-9577-621dd8b64ed3" providerId="ADAL" clId="{EB39F531-B9C1-4C59-881B-EB549E27A2E4}" dt="2025-05-10T09:39:51.718" v="185" actId="21"/>
          <ac:spMkLst>
            <pc:docMk/>
            <pc:sldMk cId="2527684212" sldId="393"/>
            <ac:spMk id="4" creationId="{35B3E94C-CC87-018F-5E59-A29CE5EEAF71}"/>
          </ac:spMkLst>
        </pc:spChg>
        <pc:spChg chg="add del mod">
          <ac:chgData name="Jan Weerts" userId="30f454c4-b070-4460-9577-621dd8b64ed3" providerId="ADAL" clId="{EB39F531-B9C1-4C59-881B-EB549E27A2E4}" dt="2025-05-10T09:39:31.762" v="176" actId="21"/>
          <ac:spMkLst>
            <pc:docMk/>
            <pc:sldMk cId="2527684212" sldId="393"/>
            <ac:spMk id="6" creationId="{CDAF62DD-1082-5F50-A475-EE9E76C313D7}"/>
          </ac:spMkLst>
        </pc:spChg>
        <pc:spChg chg="add del mod">
          <ac:chgData name="Jan Weerts" userId="30f454c4-b070-4460-9577-621dd8b64ed3" providerId="ADAL" clId="{EB39F531-B9C1-4C59-881B-EB549E27A2E4}" dt="2025-05-10T09:39:45.220" v="183" actId="21"/>
          <ac:spMkLst>
            <pc:docMk/>
            <pc:sldMk cId="2527684212" sldId="393"/>
            <ac:spMk id="8" creationId="{DA14A701-D405-88B4-E92F-E31997F24345}"/>
          </ac:spMkLst>
        </pc:spChg>
        <pc:spChg chg="add mod">
          <ac:chgData name="Jan Weerts" userId="30f454c4-b070-4460-9577-621dd8b64ed3" providerId="ADAL" clId="{EB39F531-B9C1-4C59-881B-EB549E27A2E4}" dt="2025-05-10T09:39:51.718" v="185" actId="21"/>
          <ac:spMkLst>
            <pc:docMk/>
            <pc:sldMk cId="2527684212" sldId="393"/>
            <ac:spMk id="10" creationId="{9FEEBD0F-90E0-1B3D-B250-A72A849E5FFA}"/>
          </ac:spMkLst>
        </pc:spChg>
      </pc:sldChg>
      <pc:sldChg chg="addSp delSp modSp del mod">
        <pc:chgData name="Jan Weerts" userId="30f454c4-b070-4460-9577-621dd8b64ed3" providerId="ADAL" clId="{EB39F531-B9C1-4C59-881B-EB549E27A2E4}" dt="2025-05-10T10:08:12.754" v="666" actId="47"/>
        <pc:sldMkLst>
          <pc:docMk/>
          <pc:sldMk cId="1251496751" sldId="394"/>
        </pc:sldMkLst>
        <pc:spChg chg="mod">
          <ac:chgData name="Jan Weerts" userId="30f454c4-b070-4460-9577-621dd8b64ed3" providerId="ADAL" clId="{EB39F531-B9C1-4C59-881B-EB549E27A2E4}" dt="2025-05-10T10:08:00.727" v="661" actId="21"/>
          <ac:spMkLst>
            <pc:docMk/>
            <pc:sldMk cId="1251496751" sldId="394"/>
            <ac:spMk id="2" creationId="{EB43E497-0303-285E-0E31-E02094EB5AE9}"/>
          </ac:spMkLst>
        </pc:spChg>
        <pc:spChg chg="del">
          <ac:chgData name="Jan Weerts" userId="30f454c4-b070-4460-9577-621dd8b64ed3" providerId="ADAL" clId="{EB39F531-B9C1-4C59-881B-EB549E27A2E4}" dt="2025-05-10T10:05:52.668" v="580" actId="478"/>
          <ac:spMkLst>
            <pc:docMk/>
            <pc:sldMk cId="1251496751" sldId="394"/>
            <ac:spMk id="3" creationId="{A9E129D9-3CEA-6390-C026-4B083AAE495E}"/>
          </ac:spMkLst>
        </pc:spChg>
        <pc:spChg chg="mod">
          <ac:chgData name="Jan Weerts" userId="30f454c4-b070-4460-9577-621dd8b64ed3" providerId="ADAL" clId="{EB39F531-B9C1-4C59-881B-EB549E27A2E4}" dt="2025-05-10T10:05:43.002" v="575" actId="21"/>
          <ac:spMkLst>
            <pc:docMk/>
            <pc:sldMk cId="1251496751" sldId="394"/>
            <ac:spMk id="4" creationId="{A9B19DE5-0009-CED3-B678-A5AC95AD59C7}"/>
          </ac:spMkLst>
        </pc:spChg>
        <pc:spChg chg="add mod">
          <ac:chgData name="Jan Weerts" userId="30f454c4-b070-4460-9577-621dd8b64ed3" providerId="ADAL" clId="{EB39F531-B9C1-4C59-881B-EB549E27A2E4}" dt="2025-05-10T09:45:33.489" v="233" actId="1076"/>
          <ac:spMkLst>
            <pc:docMk/>
            <pc:sldMk cId="1251496751" sldId="394"/>
            <ac:spMk id="5" creationId="{3DB8AB46-5919-5FDE-83AF-781FDDDD4897}"/>
          </ac:spMkLst>
        </pc:spChg>
        <pc:spChg chg="add del mod">
          <ac:chgData name="Jan Weerts" userId="30f454c4-b070-4460-9577-621dd8b64ed3" providerId="ADAL" clId="{EB39F531-B9C1-4C59-881B-EB549E27A2E4}" dt="2025-05-10T09:46:05.972" v="239" actId="21"/>
          <ac:spMkLst>
            <pc:docMk/>
            <pc:sldMk cId="1251496751" sldId="394"/>
            <ac:spMk id="6" creationId="{65AF93F5-BB74-0D67-3CB8-74E4EEA2B1F5}"/>
          </ac:spMkLst>
        </pc:spChg>
        <pc:spChg chg="add mod">
          <ac:chgData name="Jan Weerts" userId="30f454c4-b070-4460-9577-621dd8b64ed3" providerId="ADAL" clId="{EB39F531-B9C1-4C59-881B-EB549E27A2E4}" dt="2025-05-10T09:49:02.115" v="372" actId="1076"/>
          <ac:spMkLst>
            <pc:docMk/>
            <pc:sldMk cId="1251496751" sldId="394"/>
            <ac:spMk id="7" creationId="{8E829B5E-25FB-5A1B-5109-3A4EE7A7331E}"/>
          </ac:spMkLst>
        </pc:spChg>
        <pc:spChg chg="add mod">
          <ac:chgData name="Jan Weerts" userId="30f454c4-b070-4460-9577-621dd8b64ed3" providerId="ADAL" clId="{EB39F531-B9C1-4C59-881B-EB549E27A2E4}" dt="2025-05-10T10:05:52.668" v="580" actId="478"/>
          <ac:spMkLst>
            <pc:docMk/>
            <pc:sldMk cId="1251496751" sldId="394"/>
            <ac:spMk id="9" creationId="{9D1BBF60-E653-3465-77B0-6E587B9F0B07}"/>
          </ac:spMkLst>
        </pc:spChg>
      </pc:sldChg>
      <pc:sldChg chg="addSp delSp modSp mod modTransition">
        <pc:chgData name="Jan Weerts" userId="30f454c4-b070-4460-9577-621dd8b64ed3" providerId="ADAL" clId="{EB39F531-B9C1-4C59-881B-EB549E27A2E4}" dt="2025-05-10T11:46:18.771" v="1225"/>
        <pc:sldMkLst>
          <pc:docMk/>
          <pc:sldMk cId="2373434258" sldId="395"/>
        </pc:sldMkLst>
        <pc:spChg chg="mod">
          <ac:chgData name="Jan Weerts" userId="30f454c4-b070-4460-9577-621dd8b64ed3" providerId="ADAL" clId="{EB39F531-B9C1-4C59-881B-EB549E27A2E4}" dt="2025-05-10T10:04:41.341" v="565" actId="114"/>
          <ac:spMkLst>
            <pc:docMk/>
            <pc:sldMk cId="2373434258" sldId="395"/>
            <ac:spMk id="2" creationId="{01735AAB-4606-5A72-0EBB-A5AA85B7709B}"/>
          </ac:spMkLst>
        </pc:spChg>
        <pc:spChg chg="mod">
          <ac:chgData name="Jan Weerts" userId="30f454c4-b070-4460-9577-621dd8b64ed3" providerId="ADAL" clId="{EB39F531-B9C1-4C59-881B-EB549E27A2E4}" dt="2025-05-10T09:56:30.278" v="449" actId="1076"/>
          <ac:spMkLst>
            <pc:docMk/>
            <pc:sldMk cId="2373434258" sldId="395"/>
            <ac:spMk id="3" creationId="{87A64A0F-88CA-347D-37A7-F744D7A06BCE}"/>
          </ac:spMkLst>
        </pc:spChg>
        <pc:spChg chg="del">
          <ac:chgData name="Jan Weerts" userId="30f454c4-b070-4460-9577-621dd8b64ed3" providerId="ADAL" clId="{EB39F531-B9C1-4C59-881B-EB549E27A2E4}" dt="2025-05-10T09:45:18.995" v="230" actId="478"/>
          <ac:spMkLst>
            <pc:docMk/>
            <pc:sldMk cId="2373434258" sldId="395"/>
            <ac:spMk id="4" creationId="{8D1576B1-F241-B16A-4298-565B59C187F2}"/>
          </ac:spMkLst>
        </pc:spChg>
        <pc:spChg chg="mod">
          <ac:chgData name="Jan Weerts" userId="30f454c4-b070-4460-9577-621dd8b64ed3" providerId="ADAL" clId="{EB39F531-B9C1-4C59-881B-EB549E27A2E4}" dt="2025-05-10T10:19:53.399" v="785"/>
          <ac:spMkLst>
            <pc:docMk/>
            <pc:sldMk cId="2373434258" sldId="395"/>
            <ac:spMk id="7" creationId="{C56ABC37-3932-6FB7-87E4-A3F2F79FCB76}"/>
          </ac:spMkLst>
        </pc:spChg>
        <pc:grpChg chg="add del mod">
          <ac:chgData name="Jan Weerts" userId="30f454c4-b070-4460-9577-621dd8b64ed3" providerId="ADAL" clId="{EB39F531-B9C1-4C59-881B-EB549E27A2E4}" dt="2025-05-10T11:33:32.187" v="1071" actId="478"/>
          <ac:grpSpMkLst>
            <pc:docMk/>
            <pc:sldMk cId="2373434258" sldId="395"/>
            <ac:grpSpMk id="5" creationId="{D6078E04-791B-52D5-F2DC-AA9E057ED9D3}"/>
          </ac:grpSpMkLst>
        </pc:grpChg>
        <pc:picChg chg="mod">
          <ac:chgData name="Jan Weerts" userId="30f454c4-b070-4460-9577-621dd8b64ed3" providerId="ADAL" clId="{EB39F531-B9C1-4C59-881B-EB549E27A2E4}" dt="2025-05-10T10:19:53.399" v="785"/>
          <ac:picMkLst>
            <pc:docMk/>
            <pc:sldMk cId="2373434258" sldId="395"/>
            <ac:picMk id="6" creationId="{1882AE37-9DF4-9BA9-4437-CC9DB8384CD2}"/>
          </ac:picMkLst>
        </pc:picChg>
      </pc:sldChg>
      <pc:sldChg chg="modSp del mod">
        <pc:chgData name="Jan Weerts" userId="30f454c4-b070-4460-9577-621dd8b64ed3" providerId="ADAL" clId="{EB39F531-B9C1-4C59-881B-EB549E27A2E4}" dt="2025-05-10T09:47:41.296" v="367" actId="47"/>
        <pc:sldMkLst>
          <pc:docMk/>
          <pc:sldMk cId="3942840747" sldId="396"/>
        </pc:sldMkLst>
        <pc:spChg chg="mod">
          <ac:chgData name="Jan Weerts" userId="30f454c4-b070-4460-9577-621dd8b64ed3" providerId="ADAL" clId="{EB39F531-B9C1-4C59-881B-EB549E27A2E4}" dt="2025-05-10T09:47:03.106" v="297" actId="21"/>
          <ac:spMkLst>
            <pc:docMk/>
            <pc:sldMk cId="3942840747" sldId="396"/>
            <ac:spMk id="2" creationId="{2B505869-0E62-4B3C-539D-BEC5006C5CEB}"/>
          </ac:spMkLst>
        </pc:spChg>
        <pc:spChg chg="mod">
          <ac:chgData name="Jan Weerts" userId="30f454c4-b070-4460-9577-621dd8b64ed3" providerId="ADAL" clId="{EB39F531-B9C1-4C59-881B-EB549E27A2E4}" dt="2025-05-10T09:46:43.688" v="291" actId="21"/>
          <ac:spMkLst>
            <pc:docMk/>
            <pc:sldMk cId="3942840747" sldId="396"/>
            <ac:spMk id="3" creationId="{7C5BA1C5-DF68-710F-529E-08BE84ED1621}"/>
          </ac:spMkLst>
        </pc:spChg>
        <pc:spChg chg="mod">
          <ac:chgData name="Jan Weerts" userId="30f454c4-b070-4460-9577-621dd8b64ed3" providerId="ADAL" clId="{EB39F531-B9C1-4C59-881B-EB549E27A2E4}" dt="2025-05-10T09:46:54.768" v="294" actId="21"/>
          <ac:spMkLst>
            <pc:docMk/>
            <pc:sldMk cId="3942840747" sldId="396"/>
            <ac:spMk id="4" creationId="{03E6A987-419E-8F25-3815-C70D276C25FB}"/>
          </ac:spMkLst>
        </pc:spChg>
      </pc:sldChg>
      <pc:sldChg chg="addSp delSp modSp new del mod ord">
        <pc:chgData name="Jan Weerts" userId="30f454c4-b070-4460-9577-621dd8b64ed3" providerId="ADAL" clId="{EB39F531-B9C1-4C59-881B-EB549E27A2E4}" dt="2025-05-10T10:02:23.342" v="524" actId="47"/>
        <pc:sldMkLst>
          <pc:docMk/>
          <pc:sldMk cId="21302278" sldId="397"/>
        </pc:sldMkLst>
        <pc:spChg chg="del">
          <ac:chgData name="Jan Weerts" userId="30f454c4-b070-4460-9577-621dd8b64ed3" providerId="ADAL" clId="{EB39F531-B9C1-4C59-881B-EB549E27A2E4}" dt="2025-05-10T10:01:13.898" v="505" actId="931"/>
          <ac:spMkLst>
            <pc:docMk/>
            <pc:sldMk cId="21302278" sldId="397"/>
            <ac:spMk id="2" creationId="{2BF35FDD-5410-F102-9CFC-C2ECAA0103A9}"/>
          </ac:spMkLst>
        </pc:spChg>
        <pc:spChg chg="mod">
          <ac:chgData name="Jan Weerts" userId="30f454c4-b070-4460-9577-621dd8b64ed3" providerId="ADAL" clId="{EB39F531-B9C1-4C59-881B-EB549E27A2E4}" dt="2025-05-10T10:02:16.688" v="520" actId="21"/>
          <ac:spMkLst>
            <pc:docMk/>
            <pc:sldMk cId="21302278" sldId="397"/>
            <ac:spMk id="3" creationId="{315AD0FA-0A6B-CDD0-4168-2BBE29E94B11}"/>
          </ac:spMkLst>
        </pc:spChg>
        <pc:spChg chg="mod">
          <ac:chgData name="Jan Weerts" userId="30f454c4-b070-4460-9577-621dd8b64ed3" providerId="ADAL" clId="{EB39F531-B9C1-4C59-881B-EB549E27A2E4}" dt="2025-05-10T10:00:35.062" v="504"/>
          <ac:spMkLst>
            <pc:docMk/>
            <pc:sldMk cId="21302278" sldId="397"/>
            <ac:spMk id="6" creationId="{46A51E82-61E6-08EE-8739-5731A2FD01BE}"/>
          </ac:spMkLst>
        </pc:spChg>
        <pc:spChg chg="add del mod">
          <ac:chgData name="Jan Weerts" userId="30f454c4-b070-4460-9577-621dd8b64ed3" providerId="ADAL" clId="{EB39F531-B9C1-4C59-881B-EB549E27A2E4}" dt="2025-05-10T10:01:42.417" v="507" actId="931"/>
          <ac:spMkLst>
            <pc:docMk/>
            <pc:sldMk cId="21302278" sldId="397"/>
            <ac:spMk id="10" creationId="{813C89A9-1B53-A19F-607C-CC5CBAB2AF4F}"/>
          </ac:spMkLst>
        </pc:spChg>
        <pc:spChg chg="add del mod">
          <ac:chgData name="Jan Weerts" userId="30f454c4-b070-4460-9577-621dd8b64ed3" providerId="ADAL" clId="{EB39F531-B9C1-4C59-881B-EB549E27A2E4}" dt="2025-05-10T10:02:12.675" v="518"/>
          <ac:spMkLst>
            <pc:docMk/>
            <pc:sldMk cId="21302278" sldId="397"/>
            <ac:spMk id="14" creationId="{9A027132-34F0-9D35-7AA7-DB73D5BEBB82}"/>
          </ac:spMkLst>
        </pc:spChg>
        <pc:spChg chg="add mod">
          <ac:chgData name="Jan Weerts" userId="30f454c4-b070-4460-9577-621dd8b64ed3" providerId="ADAL" clId="{EB39F531-B9C1-4C59-881B-EB549E27A2E4}" dt="2025-05-10T10:02:20.132" v="522" actId="21"/>
          <ac:spMkLst>
            <pc:docMk/>
            <pc:sldMk cId="21302278" sldId="397"/>
            <ac:spMk id="16" creationId="{59E7ADD8-2B00-7D22-0854-54F0456393D5}"/>
          </ac:spMkLst>
        </pc:spChg>
        <pc:grpChg chg="add mod">
          <ac:chgData name="Jan Weerts" userId="30f454c4-b070-4460-9577-621dd8b64ed3" providerId="ADAL" clId="{EB39F531-B9C1-4C59-881B-EB549E27A2E4}" dt="2025-05-10T10:00:35.062" v="504"/>
          <ac:grpSpMkLst>
            <pc:docMk/>
            <pc:sldMk cId="21302278" sldId="397"/>
            <ac:grpSpMk id="4" creationId="{33ADE3C1-F1F0-F00A-7843-F9AF5B4126F1}"/>
          </ac:grpSpMkLst>
        </pc:grpChg>
        <pc:picChg chg="mod">
          <ac:chgData name="Jan Weerts" userId="30f454c4-b070-4460-9577-621dd8b64ed3" providerId="ADAL" clId="{EB39F531-B9C1-4C59-881B-EB549E27A2E4}" dt="2025-05-10T10:00:35.062" v="504"/>
          <ac:picMkLst>
            <pc:docMk/>
            <pc:sldMk cId="21302278" sldId="397"/>
            <ac:picMk id="5" creationId="{2BAB95F7-69ED-5F85-CFB9-151BE5E7E5A4}"/>
          </ac:picMkLst>
        </pc:picChg>
        <pc:picChg chg="add del mod">
          <ac:chgData name="Jan Weerts" userId="30f454c4-b070-4460-9577-621dd8b64ed3" providerId="ADAL" clId="{EB39F531-B9C1-4C59-881B-EB549E27A2E4}" dt="2025-05-10T10:01:24.698" v="506" actId="478"/>
          <ac:picMkLst>
            <pc:docMk/>
            <pc:sldMk cId="21302278" sldId="397"/>
            <ac:picMk id="8" creationId="{EC31CD50-44B2-07F7-B46D-F797DE991087}"/>
          </ac:picMkLst>
        </pc:picChg>
        <pc:picChg chg="add del mod">
          <ac:chgData name="Jan Weerts" userId="30f454c4-b070-4460-9577-621dd8b64ed3" providerId="ADAL" clId="{EB39F531-B9C1-4C59-881B-EB549E27A2E4}" dt="2025-05-10T10:02:20.132" v="522" actId="21"/>
          <ac:picMkLst>
            <pc:docMk/>
            <pc:sldMk cId="21302278" sldId="397"/>
            <ac:picMk id="12" creationId="{3B6D4BD9-8A22-1B60-0C11-1E98AAAF01A2}"/>
          </ac:picMkLst>
        </pc:picChg>
      </pc:sldChg>
      <pc:sldChg chg="new del">
        <pc:chgData name="Jan Weerts" userId="30f454c4-b070-4460-9577-621dd8b64ed3" providerId="ADAL" clId="{EB39F531-B9C1-4C59-881B-EB549E27A2E4}" dt="2025-05-10T09:36:58.514" v="135" actId="47"/>
        <pc:sldMkLst>
          <pc:docMk/>
          <pc:sldMk cId="590569894" sldId="398"/>
        </pc:sldMkLst>
      </pc:sldChg>
      <pc:sldChg chg="addSp delSp modSp add mod modTransition">
        <pc:chgData name="Jan Weerts" userId="30f454c4-b070-4460-9577-621dd8b64ed3" providerId="ADAL" clId="{EB39F531-B9C1-4C59-881B-EB549E27A2E4}" dt="2025-05-10T18:53:52.543" v="1273" actId="478"/>
        <pc:sldMkLst>
          <pc:docMk/>
          <pc:sldMk cId="2292258472" sldId="398"/>
        </pc:sldMkLst>
        <pc:spChg chg="mod">
          <ac:chgData name="Jan Weerts" userId="30f454c4-b070-4460-9577-621dd8b64ed3" providerId="ADAL" clId="{EB39F531-B9C1-4C59-881B-EB549E27A2E4}" dt="2025-05-10T11:33:07.897" v="1069" actId="14100"/>
          <ac:spMkLst>
            <pc:docMk/>
            <pc:sldMk cId="2292258472" sldId="398"/>
            <ac:spMk id="2" creationId="{3C122FAE-5285-22FE-C849-2DD730FB5A67}"/>
          </ac:spMkLst>
        </pc:spChg>
        <pc:spChg chg="mod">
          <ac:chgData name="Jan Weerts" userId="30f454c4-b070-4460-9577-621dd8b64ed3" providerId="ADAL" clId="{EB39F531-B9C1-4C59-881B-EB549E27A2E4}" dt="2025-05-10T09:38:59.866" v="160" actId="255"/>
          <ac:spMkLst>
            <pc:docMk/>
            <pc:sldMk cId="2292258472" sldId="398"/>
            <ac:spMk id="3" creationId="{56F3AA8B-4521-50F1-38F3-477DFCFBFC15}"/>
          </ac:spMkLst>
        </pc:spChg>
        <pc:spChg chg="add mod">
          <ac:chgData name="Jan Weerts" userId="30f454c4-b070-4460-9577-621dd8b64ed3" providerId="ADAL" clId="{EB39F531-B9C1-4C59-881B-EB549E27A2E4}" dt="2025-05-10T09:39:12.239" v="165"/>
          <ac:spMkLst>
            <pc:docMk/>
            <pc:sldMk cId="2292258472" sldId="398"/>
            <ac:spMk id="4" creationId="{35B3E94C-CC87-018F-5E59-A29CE5EEAF71}"/>
          </ac:spMkLst>
        </pc:spChg>
        <pc:spChg chg="add del mod">
          <ac:chgData name="Jan Weerts" userId="30f454c4-b070-4460-9577-621dd8b64ed3" providerId="ADAL" clId="{EB39F531-B9C1-4C59-881B-EB549E27A2E4}" dt="2025-05-10T09:39:29.598" v="175"/>
          <ac:spMkLst>
            <pc:docMk/>
            <pc:sldMk cId="2292258472" sldId="398"/>
            <ac:spMk id="5" creationId="{38716C0D-5E81-B9D4-1C47-0600B3424145}"/>
          </ac:spMkLst>
        </pc:spChg>
        <pc:spChg chg="add mod">
          <ac:chgData name="Jan Weerts" userId="30f454c4-b070-4460-9577-621dd8b64ed3" providerId="ADAL" clId="{EB39F531-B9C1-4C59-881B-EB549E27A2E4}" dt="2025-05-10T09:39:45.127" v="182"/>
          <ac:spMkLst>
            <pc:docMk/>
            <pc:sldMk cId="2292258472" sldId="398"/>
            <ac:spMk id="6" creationId="{35B3E94C-CC87-018F-5E59-A29CE5EEAF71}"/>
          </ac:spMkLst>
        </pc:spChg>
        <pc:spChg chg="add mod">
          <ac:chgData name="Jan Weerts" userId="30f454c4-b070-4460-9577-621dd8b64ed3" providerId="ADAL" clId="{EB39F531-B9C1-4C59-881B-EB549E27A2E4}" dt="2025-05-10T09:40:04.943" v="191" actId="1076"/>
          <ac:spMkLst>
            <pc:docMk/>
            <pc:sldMk cId="2292258472" sldId="398"/>
            <ac:spMk id="7" creationId="{35B3E94C-CC87-018F-5E59-A29CE5EEAF71}"/>
          </ac:spMkLst>
        </pc:spChg>
        <pc:spChg chg="mod">
          <ac:chgData name="Jan Weerts" userId="30f454c4-b070-4460-9577-621dd8b64ed3" providerId="ADAL" clId="{EB39F531-B9C1-4C59-881B-EB549E27A2E4}" dt="2025-05-10T10:19:45.318" v="784"/>
          <ac:spMkLst>
            <pc:docMk/>
            <pc:sldMk cId="2292258472" sldId="398"/>
            <ac:spMk id="14" creationId="{6ADE1DB8-438C-972C-77D1-4DCC7BFF3448}"/>
          </ac:spMkLst>
        </pc:spChg>
        <pc:spChg chg="mod">
          <ac:chgData name="Jan Weerts" userId="30f454c4-b070-4460-9577-621dd8b64ed3" providerId="ADAL" clId="{EB39F531-B9C1-4C59-881B-EB549E27A2E4}" dt="2025-05-10T11:33:22.932" v="1070"/>
          <ac:spMkLst>
            <pc:docMk/>
            <pc:sldMk cId="2292258472" sldId="398"/>
            <ac:spMk id="17" creationId="{E6DE9BF8-362B-82C0-6102-44AD744B5AC7}"/>
          </ac:spMkLst>
        </pc:spChg>
        <pc:grpChg chg="add del mod">
          <ac:chgData name="Jan Weerts" userId="30f454c4-b070-4460-9577-621dd8b64ed3" providerId="ADAL" clId="{EB39F531-B9C1-4C59-881B-EB549E27A2E4}" dt="2025-05-10T11:32:57.652" v="1065" actId="478"/>
          <ac:grpSpMkLst>
            <pc:docMk/>
            <pc:sldMk cId="2292258472" sldId="398"/>
            <ac:grpSpMk id="12" creationId="{4ED63F5D-2C5B-1156-E78D-D7901D3D7CB8}"/>
          </ac:grpSpMkLst>
        </pc:grpChg>
        <pc:grpChg chg="add del mod">
          <ac:chgData name="Jan Weerts" userId="30f454c4-b070-4460-9577-621dd8b64ed3" providerId="ADAL" clId="{EB39F531-B9C1-4C59-881B-EB549E27A2E4}" dt="2025-05-10T18:53:52.543" v="1273" actId="478"/>
          <ac:grpSpMkLst>
            <pc:docMk/>
            <pc:sldMk cId="2292258472" sldId="398"/>
            <ac:grpSpMk id="15" creationId="{28767AE8-9DA5-8005-668D-60FDD232BF83}"/>
          </ac:grpSpMkLst>
        </pc:grpChg>
        <pc:picChg chg="add del mod">
          <ac:chgData name="Jan Weerts" userId="30f454c4-b070-4460-9577-621dd8b64ed3" providerId="ADAL" clId="{EB39F531-B9C1-4C59-881B-EB549E27A2E4}" dt="2025-05-10T10:17:55.681" v="764" actId="21"/>
          <ac:picMkLst>
            <pc:docMk/>
            <pc:sldMk cId="2292258472" sldId="398"/>
            <ac:picMk id="9" creationId="{76D07248-FFC4-5E0D-75EC-84726B1E2B35}"/>
          </ac:picMkLst>
        </pc:picChg>
        <pc:picChg chg="add mod">
          <ac:chgData name="Jan Weerts" userId="30f454c4-b070-4460-9577-621dd8b64ed3" providerId="ADAL" clId="{EB39F531-B9C1-4C59-881B-EB549E27A2E4}" dt="2025-05-10T10:18:01.139" v="767"/>
          <ac:picMkLst>
            <pc:docMk/>
            <pc:sldMk cId="2292258472" sldId="398"/>
            <ac:picMk id="10" creationId="{76D07248-FFC4-5E0D-75EC-84726B1E2B35}"/>
          </ac:picMkLst>
        </pc:picChg>
        <pc:picChg chg="add del mod">
          <ac:chgData name="Jan Weerts" userId="30f454c4-b070-4460-9577-621dd8b64ed3" providerId="ADAL" clId="{EB39F531-B9C1-4C59-881B-EB549E27A2E4}" dt="2025-05-10T10:19:13.298" v="777" actId="21"/>
          <ac:picMkLst>
            <pc:docMk/>
            <pc:sldMk cId="2292258472" sldId="398"/>
            <ac:picMk id="11" creationId="{A28D6BD5-F398-4C34-692C-EF9B26896BA7}"/>
          </ac:picMkLst>
        </pc:picChg>
        <pc:picChg chg="mod">
          <ac:chgData name="Jan Weerts" userId="30f454c4-b070-4460-9577-621dd8b64ed3" providerId="ADAL" clId="{EB39F531-B9C1-4C59-881B-EB549E27A2E4}" dt="2025-05-10T10:19:45.318" v="784"/>
          <ac:picMkLst>
            <pc:docMk/>
            <pc:sldMk cId="2292258472" sldId="398"/>
            <ac:picMk id="13" creationId="{F301F346-CD66-E5DA-F64E-F68E2D1E9785}"/>
          </ac:picMkLst>
        </pc:picChg>
        <pc:picChg chg="mod">
          <ac:chgData name="Jan Weerts" userId="30f454c4-b070-4460-9577-621dd8b64ed3" providerId="ADAL" clId="{EB39F531-B9C1-4C59-881B-EB549E27A2E4}" dt="2025-05-10T11:33:22.932" v="1070"/>
          <ac:picMkLst>
            <pc:docMk/>
            <pc:sldMk cId="2292258472" sldId="398"/>
            <ac:picMk id="16" creationId="{BAA6493F-BB87-42EE-F7AF-B7E2A86C9042}"/>
          </ac:picMkLst>
        </pc:picChg>
      </pc:sldChg>
      <pc:sldChg chg="add del">
        <pc:chgData name="Jan Weerts" userId="30f454c4-b070-4460-9577-621dd8b64ed3" providerId="ADAL" clId="{EB39F531-B9C1-4C59-881B-EB549E27A2E4}" dt="2025-05-10T09:38:44.406" v="154"/>
        <pc:sldMkLst>
          <pc:docMk/>
          <pc:sldMk cId="2620789911" sldId="398"/>
        </pc:sldMkLst>
      </pc:sldChg>
      <pc:sldChg chg="add del">
        <pc:chgData name="Jan Weerts" userId="30f454c4-b070-4460-9577-621dd8b64ed3" providerId="ADAL" clId="{EB39F531-B9C1-4C59-881B-EB549E27A2E4}" dt="2025-05-10T09:46:03.438" v="237"/>
        <pc:sldMkLst>
          <pc:docMk/>
          <pc:sldMk cId="1947612077" sldId="399"/>
        </pc:sldMkLst>
      </pc:sldChg>
      <pc:sldChg chg="addSp modSp add del mod">
        <pc:chgData name="Jan Weerts" userId="30f454c4-b070-4460-9577-621dd8b64ed3" providerId="ADAL" clId="{EB39F531-B9C1-4C59-881B-EB549E27A2E4}" dt="2025-05-10T09:46:26.408" v="287" actId="47"/>
        <pc:sldMkLst>
          <pc:docMk/>
          <pc:sldMk cId="2884035844" sldId="399"/>
        </pc:sldMkLst>
        <pc:spChg chg="add mod">
          <ac:chgData name="Jan Weerts" userId="30f454c4-b070-4460-9577-621dd8b64ed3" providerId="ADAL" clId="{EB39F531-B9C1-4C59-881B-EB549E27A2E4}" dt="2025-05-10T09:46:17.686" v="286" actId="20577"/>
          <ac:spMkLst>
            <pc:docMk/>
            <pc:sldMk cId="2884035844" sldId="399"/>
            <ac:spMk id="2" creationId="{65AF93F5-BB74-0D67-3CB8-74E4EEA2B1F5}"/>
          </ac:spMkLst>
        </pc:spChg>
      </pc:sldChg>
      <pc:sldChg chg="addSp delSp modSp add mod modTransition">
        <pc:chgData name="Jan Weerts" userId="30f454c4-b070-4460-9577-621dd8b64ed3" providerId="ADAL" clId="{EB39F531-B9C1-4C59-881B-EB549E27A2E4}" dt="2025-05-10T11:46:18.771" v="1225"/>
        <pc:sldMkLst>
          <pc:docMk/>
          <pc:sldMk cId="3102625833" sldId="399"/>
        </pc:sldMkLst>
        <pc:spChg chg="mod">
          <ac:chgData name="Jan Weerts" userId="30f454c4-b070-4460-9577-621dd8b64ed3" providerId="ADAL" clId="{EB39F531-B9C1-4C59-881B-EB549E27A2E4}" dt="2025-05-10T11:35:04.517" v="1091" actId="255"/>
          <ac:spMkLst>
            <pc:docMk/>
            <pc:sldMk cId="3102625833" sldId="399"/>
            <ac:spMk id="2" creationId="{22DCD06E-15E9-8AF6-D145-BFF4CCBDD825}"/>
          </ac:spMkLst>
        </pc:spChg>
        <pc:spChg chg="mod">
          <ac:chgData name="Jan Weerts" userId="30f454c4-b070-4460-9577-621dd8b64ed3" providerId="ADAL" clId="{EB39F531-B9C1-4C59-881B-EB549E27A2E4}" dt="2025-05-10T10:11:56.465" v="701"/>
          <ac:spMkLst>
            <pc:docMk/>
            <pc:sldMk cId="3102625833" sldId="399"/>
            <ac:spMk id="3" creationId="{ED088264-927B-EFD1-4894-FB1E33EF128F}"/>
          </ac:spMkLst>
        </pc:spChg>
        <pc:spChg chg="add mod">
          <ac:chgData name="Jan Weerts" userId="30f454c4-b070-4460-9577-621dd8b64ed3" providerId="ADAL" clId="{EB39F531-B9C1-4C59-881B-EB549E27A2E4}" dt="2025-05-10T11:35:12.558" v="1093" actId="1076"/>
          <ac:spMkLst>
            <pc:docMk/>
            <pc:sldMk cId="3102625833" sldId="399"/>
            <ac:spMk id="8" creationId="{9878B8B4-ED3E-27D0-BDF6-E2168AE3EC06}"/>
          </ac:spMkLst>
        </pc:spChg>
        <pc:spChg chg="add mod">
          <ac:chgData name="Jan Weerts" userId="30f454c4-b070-4460-9577-621dd8b64ed3" providerId="ADAL" clId="{EB39F531-B9C1-4C59-881B-EB549E27A2E4}" dt="2025-05-10T11:35:27.073" v="1095" actId="465"/>
          <ac:spMkLst>
            <pc:docMk/>
            <pc:sldMk cId="3102625833" sldId="399"/>
            <ac:spMk id="9" creationId="{6066A338-9032-C787-406C-FE8A817D0D7B}"/>
          </ac:spMkLst>
        </pc:spChg>
        <pc:spChg chg="add mod">
          <ac:chgData name="Jan Weerts" userId="30f454c4-b070-4460-9577-621dd8b64ed3" providerId="ADAL" clId="{EB39F531-B9C1-4C59-881B-EB549E27A2E4}" dt="2025-05-10T11:35:15.178" v="1094" actId="1076"/>
          <ac:spMkLst>
            <pc:docMk/>
            <pc:sldMk cId="3102625833" sldId="399"/>
            <ac:spMk id="10" creationId="{C986D258-68D8-A2D0-6DDD-41084DEFE403}"/>
          </ac:spMkLst>
        </pc:spChg>
        <pc:spChg chg="mod">
          <ac:chgData name="Jan Weerts" userId="30f454c4-b070-4460-9577-621dd8b64ed3" providerId="ADAL" clId="{EB39F531-B9C1-4C59-881B-EB549E27A2E4}" dt="2025-05-10T10:20:01.590" v="786"/>
          <ac:spMkLst>
            <pc:docMk/>
            <pc:sldMk cId="3102625833" sldId="399"/>
            <ac:spMk id="14" creationId="{8D9C5485-ED08-F174-165B-B27373FE756E}"/>
          </ac:spMkLst>
        </pc:spChg>
        <pc:spChg chg="add mod">
          <ac:chgData name="Jan Weerts" userId="30f454c4-b070-4460-9577-621dd8b64ed3" providerId="ADAL" clId="{EB39F531-B9C1-4C59-881B-EB549E27A2E4}" dt="2025-05-10T11:36:16.254" v="1102" actId="113"/>
          <ac:spMkLst>
            <pc:docMk/>
            <pc:sldMk cId="3102625833" sldId="399"/>
            <ac:spMk id="16" creationId="{A8B31397-524A-7D26-1E7C-2E49D9424214}"/>
          </ac:spMkLst>
        </pc:spChg>
        <pc:spChg chg="add mod">
          <ac:chgData name="Jan Weerts" userId="30f454c4-b070-4460-9577-621dd8b64ed3" providerId="ADAL" clId="{EB39F531-B9C1-4C59-881B-EB549E27A2E4}" dt="2025-05-10T11:36:00.174" v="1100" actId="113"/>
          <ac:spMkLst>
            <pc:docMk/>
            <pc:sldMk cId="3102625833" sldId="399"/>
            <ac:spMk id="18" creationId="{35C93585-A7C9-5F0A-D408-11F46747ECCF}"/>
          </ac:spMkLst>
        </pc:spChg>
        <pc:spChg chg="add mod">
          <ac:chgData name="Jan Weerts" userId="30f454c4-b070-4460-9577-621dd8b64ed3" providerId="ADAL" clId="{EB39F531-B9C1-4C59-881B-EB549E27A2E4}" dt="2025-05-10T11:35:50.344" v="1099" actId="113"/>
          <ac:spMkLst>
            <pc:docMk/>
            <pc:sldMk cId="3102625833" sldId="399"/>
            <ac:spMk id="20" creationId="{263D72CC-7D88-52AA-A721-B5A9A6DBFEFD}"/>
          </ac:spMkLst>
        </pc:spChg>
        <pc:grpChg chg="add del mod">
          <ac:chgData name="Jan Weerts" userId="30f454c4-b070-4460-9577-621dd8b64ed3" providerId="ADAL" clId="{EB39F531-B9C1-4C59-881B-EB549E27A2E4}" dt="2025-05-10T11:35:06.228" v="1092" actId="478"/>
          <ac:grpSpMkLst>
            <pc:docMk/>
            <pc:sldMk cId="3102625833" sldId="399"/>
            <ac:grpSpMk id="12" creationId="{721E7B8B-C7FA-95A0-60CE-6C91CCFD7227}"/>
          </ac:grpSpMkLst>
        </pc:grpChg>
        <pc:picChg chg="add del mod">
          <ac:chgData name="Jan Weerts" userId="30f454c4-b070-4460-9577-621dd8b64ed3" providerId="ADAL" clId="{EB39F531-B9C1-4C59-881B-EB549E27A2E4}" dt="2025-05-10T10:18:23.242" v="768" actId="478"/>
          <ac:picMkLst>
            <pc:docMk/>
            <pc:sldMk cId="3102625833" sldId="399"/>
            <ac:picMk id="5" creationId="{ECAC5E64-5F1D-630C-942F-2B32DE1BD8F3}"/>
          </ac:picMkLst>
        </pc:picChg>
        <pc:picChg chg="add del mod">
          <ac:chgData name="Jan Weerts" userId="30f454c4-b070-4460-9577-621dd8b64ed3" providerId="ADAL" clId="{EB39F531-B9C1-4C59-881B-EB549E27A2E4}" dt="2025-05-10T10:19:08.126" v="773" actId="21"/>
          <ac:picMkLst>
            <pc:docMk/>
            <pc:sldMk cId="3102625833" sldId="399"/>
            <ac:picMk id="7" creationId="{A28D6BD5-F398-4C34-692C-EF9B26896BA7}"/>
          </ac:picMkLst>
        </pc:picChg>
        <pc:picChg chg="add mod">
          <ac:chgData name="Jan Weerts" userId="30f454c4-b070-4460-9577-621dd8b64ed3" providerId="ADAL" clId="{EB39F531-B9C1-4C59-881B-EB549E27A2E4}" dt="2025-05-10T10:19:16.112" v="779" actId="207"/>
          <ac:picMkLst>
            <pc:docMk/>
            <pc:sldMk cId="3102625833" sldId="399"/>
            <ac:picMk id="11" creationId="{A28D6BD5-F398-4C34-692C-EF9B26896BA7}"/>
          </ac:picMkLst>
        </pc:picChg>
        <pc:picChg chg="mod">
          <ac:chgData name="Jan Weerts" userId="30f454c4-b070-4460-9577-621dd8b64ed3" providerId="ADAL" clId="{EB39F531-B9C1-4C59-881B-EB549E27A2E4}" dt="2025-05-10T10:20:01.590" v="786"/>
          <ac:picMkLst>
            <pc:docMk/>
            <pc:sldMk cId="3102625833" sldId="399"/>
            <ac:picMk id="13" creationId="{B38977AF-E747-1217-FE38-6C96D009CCAA}"/>
          </ac:picMkLst>
        </pc:picChg>
        <pc:picChg chg="add del mod">
          <ac:chgData name="Jan Weerts" userId="30f454c4-b070-4460-9577-621dd8b64ed3" providerId="ADAL" clId="{EB39F531-B9C1-4C59-881B-EB549E27A2E4}" dt="2025-05-10T11:39:22.401" v="1124" actId="21"/>
          <ac:picMkLst>
            <pc:docMk/>
            <pc:sldMk cId="3102625833" sldId="399"/>
            <ac:picMk id="21" creationId="{F9E09E7E-59E2-E2F1-AE21-06D43E779A25}"/>
          </ac:picMkLst>
        </pc:picChg>
      </pc:sldChg>
      <pc:sldChg chg="add del">
        <pc:chgData name="Jan Weerts" userId="30f454c4-b070-4460-9577-621dd8b64ed3" providerId="ADAL" clId="{EB39F531-B9C1-4C59-881B-EB549E27A2E4}" dt="2025-05-10T09:46:40.216" v="289"/>
        <pc:sldMkLst>
          <pc:docMk/>
          <pc:sldMk cId="3187404393" sldId="399"/>
        </pc:sldMkLst>
      </pc:sldChg>
      <pc:sldChg chg="addSp delSp modSp new mod modTransition">
        <pc:chgData name="Jan Weerts" userId="30f454c4-b070-4460-9577-621dd8b64ed3" providerId="ADAL" clId="{EB39F531-B9C1-4C59-881B-EB549E27A2E4}" dt="2025-05-10T18:55:15.542" v="1284" actId="20577"/>
        <pc:sldMkLst>
          <pc:docMk/>
          <pc:sldMk cId="3108760425" sldId="400"/>
        </pc:sldMkLst>
        <pc:spChg chg="mod">
          <ac:chgData name="Jan Weerts" userId="30f454c4-b070-4460-9577-621dd8b64ed3" providerId="ADAL" clId="{EB39F531-B9C1-4C59-881B-EB549E27A2E4}" dt="2025-05-10T18:55:15.542" v="1284" actId="20577"/>
          <ac:spMkLst>
            <pc:docMk/>
            <pc:sldMk cId="3108760425" sldId="400"/>
            <ac:spMk id="2" creationId="{5B590A78-1131-3882-FE96-58388870AE02}"/>
          </ac:spMkLst>
        </pc:spChg>
        <pc:spChg chg="mod">
          <ac:chgData name="Jan Weerts" userId="30f454c4-b070-4460-9577-621dd8b64ed3" providerId="ADAL" clId="{EB39F531-B9C1-4C59-881B-EB549E27A2E4}" dt="2025-05-10T18:55:09.360" v="1278" actId="20577"/>
          <ac:spMkLst>
            <pc:docMk/>
            <pc:sldMk cId="3108760425" sldId="400"/>
            <ac:spMk id="3" creationId="{9E7D9DA9-6D33-AD78-E9F5-67D197A8B4AD}"/>
          </ac:spMkLst>
        </pc:spChg>
        <pc:spChg chg="add del mod">
          <ac:chgData name="Jan Weerts" userId="30f454c4-b070-4460-9577-621dd8b64ed3" providerId="ADAL" clId="{EB39F531-B9C1-4C59-881B-EB549E27A2E4}" dt="2025-05-10T10:17:04.650" v="751" actId="478"/>
          <ac:spMkLst>
            <pc:docMk/>
            <pc:sldMk cId="3108760425" sldId="400"/>
            <ac:spMk id="6" creationId="{00FEB569-17F7-75E2-6E11-614D29B5B3E4}"/>
          </ac:spMkLst>
        </pc:spChg>
        <pc:spChg chg="mod">
          <ac:chgData name="Jan Weerts" userId="30f454c4-b070-4460-9577-621dd8b64ed3" providerId="ADAL" clId="{EB39F531-B9C1-4C59-881B-EB549E27A2E4}" dt="2025-05-10T10:17:02.591" v="750"/>
          <ac:spMkLst>
            <pc:docMk/>
            <pc:sldMk cId="3108760425" sldId="400"/>
            <ac:spMk id="7" creationId="{461C83A7-D04A-E264-CF92-6894F427C130}"/>
          </ac:spMkLst>
        </pc:spChg>
        <pc:spChg chg="mod">
          <ac:chgData name="Jan Weerts" userId="30f454c4-b070-4460-9577-621dd8b64ed3" providerId="ADAL" clId="{EB39F531-B9C1-4C59-881B-EB549E27A2E4}" dt="2025-05-10T11:31:09.032" v="1039"/>
          <ac:spMkLst>
            <pc:docMk/>
            <pc:sldMk cId="3108760425" sldId="400"/>
            <ac:spMk id="14" creationId="{B4351DDD-72AA-D0E0-31EB-4E4CAE8EEA1A}"/>
          </ac:spMkLst>
        </pc:spChg>
        <pc:grpChg chg="add del mod">
          <ac:chgData name="Jan Weerts" userId="30f454c4-b070-4460-9577-621dd8b64ed3" providerId="ADAL" clId="{EB39F531-B9C1-4C59-881B-EB549E27A2E4}" dt="2025-05-10T11:26:53.340" v="908" actId="478"/>
          <ac:grpSpMkLst>
            <pc:docMk/>
            <pc:sldMk cId="3108760425" sldId="400"/>
            <ac:grpSpMk id="4" creationId="{17F49D60-69AD-377A-AB67-168EF87BF3FD}"/>
          </ac:grpSpMkLst>
        </pc:grpChg>
        <pc:grpChg chg="add del mod">
          <ac:chgData name="Jan Weerts" userId="30f454c4-b070-4460-9577-621dd8b64ed3" providerId="ADAL" clId="{EB39F531-B9C1-4C59-881B-EB549E27A2E4}" dt="2025-05-10T18:52:58.738" v="1263" actId="478"/>
          <ac:grpSpMkLst>
            <pc:docMk/>
            <pc:sldMk cId="3108760425" sldId="400"/>
            <ac:grpSpMk id="11" creationId="{D5E4ACB8-B4A7-AE86-707D-E5EEF3F284D8}"/>
          </ac:grpSpMkLst>
        </pc:grpChg>
        <pc:picChg chg="mod">
          <ac:chgData name="Jan Weerts" userId="30f454c4-b070-4460-9577-621dd8b64ed3" providerId="ADAL" clId="{EB39F531-B9C1-4C59-881B-EB549E27A2E4}" dt="2025-05-10T10:17:02.591" v="750"/>
          <ac:picMkLst>
            <pc:docMk/>
            <pc:sldMk cId="3108760425" sldId="400"/>
            <ac:picMk id="5" creationId="{2D5BCAA3-6F76-6699-9113-7A34FF8894CA}"/>
          </ac:picMkLst>
        </pc:picChg>
        <pc:picChg chg="add del mod">
          <ac:chgData name="Jan Weerts" userId="30f454c4-b070-4460-9577-621dd8b64ed3" providerId="ADAL" clId="{EB39F531-B9C1-4C59-881B-EB549E27A2E4}" dt="2025-05-10T11:26:38.865" v="900" actId="21"/>
          <ac:picMkLst>
            <pc:docMk/>
            <pc:sldMk cId="3108760425" sldId="400"/>
            <ac:picMk id="9" creationId="{0BAE6D3F-CCEA-5398-F0D9-A5AA480BB58C}"/>
          </ac:picMkLst>
        </pc:picChg>
        <pc:picChg chg="add mod">
          <ac:chgData name="Jan Weerts" userId="30f454c4-b070-4460-9577-621dd8b64ed3" providerId="ADAL" clId="{EB39F531-B9C1-4C59-881B-EB549E27A2E4}" dt="2025-05-10T11:26:51.264" v="907" actId="207"/>
          <ac:picMkLst>
            <pc:docMk/>
            <pc:sldMk cId="3108760425" sldId="400"/>
            <ac:picMk id="10" creationId="{0BAE6D3F-CCEA-5398-F0D9-A5AA480BB58C}"/>
          </ac:picMkLst>
        </pc:picChg>
        <pc:picChg chg="add del mod">
          <ac:chgData name="Jan Weerts" userId="30f454c4-b070-4460-9577-621dd8b64ed3" providerId="ADAL" clId="{EB39F531-B9C1-4C59-881B-EB549E27A2E4}" dt="2025-05-10T10:03:13.303" v="547" actId="478"/>
          <ac:picMkLst>
            <pc:docMk/>
            <pc:sldMk cId="3108760425" sldId="400"/>
            <ac:picMk id="12" creationId="{3B6D4BD9-8A22-1B60-0C11-1E98AAAF01A2}"/>
          </ac:picMkLst>
        </pc:picChg>
        <pc:picChg chg="mod">
          <ac:chgData name="Jan Weerts" userId="30f454c4-b070-4460-9577-621dd8b64ed3" providerId="ADAL" clId="{EB39F531-B9C1-4C59-881B-EB549E27A2E4}" dt="2025-05-10T11:31:09.032" v="1039"/>
          <ac:picMkLst>
            <pc:docMk/>
            <pc:sldMk cId="3108760425" sldId="400"/>
            <ac:picMk id="13" creationId="{01BCD60B-5681-B68D-AE0B-02CD6943B218}"/>
          </ac:picMkLst>
        </pc:picChg>
      </pc:sldChg>
      <pc:sldChg chg="addSp delSp modSp new mod modTransition">
        <pc:chgData name="Jan Weerts" userId="30f454c4-b070-4460-9577-621dd8b64ed3" providerId="ADAL" clId="{EB39F531-B9C1-4C59-881B-EB549E27A2E4}" dt="2025-05-10T11:46:18.771" v="1225"/>
        <pc:sldMkLst>
          <pc:docMk/>
          <pc:sldMk cId="3332180417" sldId="401"/>
        </pc:sldMkLst>
        <pc:spChg chg="del">
          <ac:chgData name="Jan Weerts" userId="30f454c4-b070-4460-9577-621dd8b64ed3" providerId="ADAL" clId="{EB39F531-B9C1-4C59-881B-EB549E27A2E4}" dt="2025-05-10T10:05:13.200" v="567" actId="478"/>
          <ac:spMkLst>
            <pc:docMk/>
            <pc:sldMk cId="3332180417" sldId="401"/>
            <ac:spMk id="2" creationId="{6C989758-397C-9D5A-C0F2-14EEE8E31ED0}"/>
          </ac:spMkLst>
        </pc:spChg>
        <pc:spChg chg="mod">
          <ac:chgData name="Jan Weerts" userId="30f454c4-b070-4460-9577-621dd8b64ed3" providerId="ADAL" clId="{EB39F531-B9C1-4C59-881B-EB549E27A2E4}" dt="2025-05-10T10:05:39.142" v="574"/>
          <ac:spMkLst>
            <pc:docMk/>
            <pc:sldMk cId="3332180417" sldId="401"/>
            <ac:spMk id="3" creationId="{D83F5710-4BFD-0C76-1EEB-56DA8BF83F85}"/>
          </ac:spMkLst>
        </pc:spChg>
        <pc:spChg chg="mod">
          <ac:chgData name="Jan Weerts" userId="30f454c4-b070-4460-9577-621dd8b64ed3" providerId="ADAL" clId="{EB39F531-B9C1-4C59-881B-EB549E27A2E4}" dt="2025-05-10T10:05:48.957" v="579" actId="20577"/>
          <ac:spMkLst>
            <pc:docMk/>
            <pc:sldMk cId="3332180417" sldId="401"/>
            <ac:spMk id="4" creationId="{38F02ED6-DF72-2EDB-149F-AC3461EF81FA}"/>
          </ac:spMkLst>
        </pc:spChg>
        <pc:spChg chg="add mod">
          <ac:chgData name="Jan Weerts" userId="30f454c4-b070-4460-9577-621dd8b64ed3" providerId="ADAL" clId="{EB39F531-B9C1-4C59-881B-EB549E27A2E4}" dt="2025-05-10T10:05:13.923" v="568"/>
          <ac:spMkLst>
            <pc:docMk/>
            <pc:sldMk cId="3332180417" sldId="401"/>
            <ac:spMk id="5" creationId="{F14E11EA-8313-F2EB-39FF-4D2F527A9BF3}"/>
          </ac:spMkLst>
        </pc:spChg>
        <pc:spChg chg="add mod">
          <ac:chgData name="Jan Weerts" userId="30f454c4-b070-4460-9577-621dd8b64ed3" providerId="ADAL" clId="{EB39F531-B9C1-4C59-881B-EB549E27A2E4}" dt="2025-05-10T10:05:13.923" v="568"/>
          <ac:spMkLst>
            <pc:docMk/>
            <pc:sldMk cId="3332180417" sldId="401"/>
            <ac:spMk id="6" creationId="{D3BA2454-29F9-3CC6-F0A3-14A9FC404A41}"/>
          </ac:spMkLst>
        </pc:spChg>
        <pc:spChg chg="add mod">
          <ac:chgData name="Jan Weerts" userId="30f454c4-b070-4460-9577-621dd8b64ed3" providerId="ADAL" clId="{EB39F531-B9C1-4C59-881B-EB549E27A2E4}" dt="2025-05-10T10:08:32.458" v="679" actId="1035"/>
          <ac:spMkLst>
            <pc:docMk/>
            <pc:sldMk cId="3332180417" sldId="401"/>
            <ac:spMk id="7" creationId="{5A0B8C76-B10E-4C3C-0903-5469A8FADDAC}"/>
          </ac:spMkLst>
        </pc:spChg>
        <pc:spChg chg="add mod">
          <ac:chgData name="Jan Weerts" userId="30f454c4-b070-4460-9577-621dd8b64ed3" providerId="ADAL" clId="{EB39F531-B9C1-4C59-881B-EB549E27A2E4}" dt="2025-05-10T10:08:32.458" v="679" actId="1035"/>
          <ac:spMkLst>
            <pc:docMk/>
            <pc:sldMk cId="3332180417" sldId="401"/>
            <ac:spMk id="8" creationId="{2B1903B2-8F42-7A37-1AC8-287DF0C9C203}"/>
          </ac:spMkLst>
        </pc:spChg>
        <pc:spChg chg="add mod">
          <ac:chgData name="Jan Weerts" userId="30f454c4-b070-4460-9577-621dd8b64ed3" providerId="ADAL" clId="{EB39F531-B9C1-4C59-881B-EB549E27A2E4}" dt="2025-05-10T10:08:47.259" v="680" actId="465"/>
          <ac:spMkLst>
            <pc:docMk/>
            <pc:sldMk cId="3332180417" sldId="401"/>
            <ac:spMk id="9" creationId="{3D8475A8-D1C7-105B-AFBC-48DF25EB2834}"/>
          </ac:spMkLst>
        </pc:spChg>
        <pc:spChg chg="add mod">
          <ac:chgData name="Jan Weerts" userId="30f454c4-b070-4460-9577-621dd8b64ed3" providerId="ADAL" clId="{EB39F531-B9C1-4C59-881B-EB549E27A2E4}" dt="2025-05-10T10:08:51.602" v="681" actId="1076"/>
          <ac:spMkLst>
            <pc:docMk/>
            <pc:sldMk cId="3332180417" sldId="401"/>
            <ac:spMk id="10" creationId="{B568CA66-C5FF-53D2-CB1C-96DE929A21DB}"/>
          </ac:spMkLst>
        </pc:spChg>
        <pc:spChg chg="add mod">
          <ac:chgData name="Jan Weerts" userId="30f454c4-b070-4460-9577-621dd8b64ed3" providerId="ADAL" clId="{EB39F531-B9C1-4C59-881B-EB549E27A2E4}" dt="2025-05-10T10:08:47.259" v="680" actId="465"/>
          <ac:spMkLst>
            <pc:docMk/>
            <pc:sldMk cId="3332180417" sldId="401"/>
            <ac:spMk id="11" creationId="{1A322F8A-E10F-2ED2-0CCC-CFE9E80C4293}"/>
          </ac:spMkLst>
        </pc:spChg>
        <pc:spChg chg="add mod">
          <ac:chgData name="Jan Weerts" userId="30f454c4-b070-4460-9577-621dd8b64ed3" providerId="ADAL" clId="{EB39F531-B9C1-4C59-881B-EB549E27A2E4}" dt="2025-05-10T10:08:55.448" v="682" actId="1076"/>
          <ac:spMkLst>
            <pc:docMk/>
            <pc:sldMk cId="3332180417" sldId="401"/>
            <ac:spMk id="12" creationId="{C6BD3226-559A-0DF3-4A59-0E66A96B0190}"/>
          </ac:spMkLst>
        </pc:spChg>
        <pc:spChg chg="add mod">
          <ac:chgData name="Jan Weerts" userId="30f454c4-b070-4460-9577-621dd8b64ed3" providerId="ADAL" clId="{EB39F531-B9C1-4C59-881B-EB549E27A2E4}" dt="2025-05-10T10:08:47.259" v="680" actId="465"/>
          <ac:spMkLst>
            <pc:docMk/>
            <pc:sldMk cId="3332180417" sldId="401"/>
            <ac:spMk id="13" creationId="{C434A6EE-92BB-CED1-8DFA-E7A88E18E6C4}"/>
          </ac:spMkLst>
        </pc:spChg>
        <pc:spChg chg="add mod">
          <ac:chgData name="Jan Weerts" userId="30f454c4-b070-4460-9577-621dd8b64ed3" providerId="ADAL" clId="{EB39F531-B9C1-4C59-881B-EB549E27A2E4}" dt="2025-05-10T10:09:31.822" v="692" actId="1076"/>
          <ac:spMkLst>
            <pc:docMk/>
            <pc:sldMk cId="3332180417" sldId="401"/>
            <ac:spMk id="14" creationId="{7E075CC9-2DCC-7042-65AE-F608DD1D9E83}"/>
          </ac:spMkLst>
        </pc:spChg>
        <pc:spChg chg="add mod">
          <ac:chgData name="Jan Weerts" userId="30f454c4-b070-4460-9577-621dd8b64ed3" providerId="ADAL" clId="{EB39F531-B9C1-4C59-881B-EB549E27A2E4}" dt="2025-05-10T10:07:16.107" v="643" actId="20577"/>
          <ac:spMkLst>
            <pc:docMk/>
            <pc:sldMk cId="3332180417" sldId="401"/>
            <ac:spMk id="15" creationId="{2ADD833E-E240-A39C-59B2-8109F5DC76ED}"/>
          </ac:spMkLst>
        </pc:spChg>
        <pc:spChg chg="add mod">
          <ac:chgData name="Jan Weerts" userId="30f454c4-b070-4460-9577-621dd8b64ed3" providerId="ADAL" clId="{EB39F531-B9C1-4C59-881B-EB549E27A2E4}" dt="2025-05-10T10:09:03.803" v="684" actId="1076"/>
          <ac:spMkLst>
            <pc:docMk/>
            <pc:sldMk cId="3332180417" sldId="401"/>
            <ac:spMk id="16" creationId="{EC1A2130-E44C-7FC7-BC13-909A36775EC3}"/>
          </ac:spMkLst>
        </pc:spChg>
      </pc:sldChg>
      <pc:sldChg chg="new del setBg">
        <pc:chgData name="Jan Weerts" userId="30f454c4-b070-4460-9577-621dd8b64ed3" providerId="ADAL" clId="{EB39F531-B9C1-4C59-881B-EB549E27A2E4}" dt="2025-05-10T18:51:23.575" v="1258" actId="47"/>
        <pc:sldMkLst>
          <pc:docMk/>
          <pc:sldMk cId="1214224918" sldId="4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859D98D-60A8-4905-A60B-246C261A4850}" type="datetimeFigureOut">
              <a:rPr lang="nl-BE" smtClean="0"/>
              <a:t>12/05/2025</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56C6168-B57A-4D78-93D8-A49D42690EBE}" type="slidenum">
              <a:rPr lang="nl-BE" smtClean="0"/>
              <a:t>‹nr.›</a:t>
            </a:fld>
            <a:endParaRPr lang="nl-BE"/>
          </a:p>
        </p:txBody>
      </p:sp>
    </p:spTree>
    <p:extLst>
      <p:ext uri="{BB962C8B-B14F-4D97-AF65-F5344CB8AC3E}">
        <p14:creationId xmlns:p14="http://schemas.microsoft.com/office/powerpoint/2010/main" val="90717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b="0" dirty="0"/>
          </a:p>
        </p:txBody>
      </p:sp>
      <p:sp>
        <p:nvSpPr>
          <p:cNvPr id="4" name="Tijdelijke aanduiding voor dianummer 3"/>
          <p:cNvSpPr>
            <a:spLocks noGrp="1"/>
          </p:cNvSpPr>
          <p:nvPr>
            <p:ph type="sldNum" sz="quarter" idx="5"/>
          </p:nvPr>
        </p:nvSpPr>
        <p:spPr/>
        <p:txBody>
          <a:bodyPr/>
          <a:lstStyle/>
          <a:p>
            <a:fld id="{F56C6168-B57A-4D78-93D8-A49D42690EBE}" type="slidenum">
              <a:rPr lang="nl-BE" smtClean="0"/>
              <a:t>3</a:t>
            </a:fld>
            <a:endParaRPr lang="nl-BE"/>
          </a:p>
        </p:txBody>
      </p:sp>
    </p:spTree>
    <p:extLst>
      <p:ext uri="{BB962C8B-B14F-4D97-AF65-F5344CB8AC3E}">
        <p14:creationId xmlns:p14="http://schemas.microsoft.com/office/powerpoint/2010/main" val="3385135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Zien wat de toekomst brengt…</a:t>
            </a:r>
          </a:p>
        </p:txBody>
      </p:sp>
      <p:sp>
        <p:nvSpPr>
          <p:cNvPr id="4" name="Tijdelijke aanduiding voor dianummer 3"/>
          <p:cNvSpPr>
            <a:spLocks noGrp="1"/>
          </p:cNvSpPr>
          <p:nvPr>
            <p:ph type="sldNum" sz="quarter" idx="5"/>
          </p:nvPr>
        </p:nvSpPr>
        <p:spPr/>
        <p:txBody>
          <a:bodyPr/>
          <a:lstStyle/>
          <a:p>
            <a:fld id="{F56C6168-B57A-4D78-93D8-A49D42690EBE}" type="slidenum">
              <a:rPr lang="nl-BE" smtClean="0"/>
              <a:t>32</a:t>
            </a:fld>
            <a:endParaRPr lang="nl-BE"/>
          </a:p>
        </p:txBody>
      </p:sp>
    </p:spTree>
    <p:extLst>
      <p:ext uri="{BB962C8B-B14F-4D97-AF65-F5344CB8AC3E}">
        <p14:creationId xmlns:p14="http://schemas.microsoft.com/office/powerpoint/2010/main" val="2268982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b="0" dirty="0"/>
          </a:p>
        </p:txBody>
      </p:sp>
      <p:sp>
        <p:nvSpPr>
          <p:cNvPr id="4" name="Tijdelijke aanduiding voor dianummer 3"/>
          <p:cNvSpPr>
            <a:spLocks noGrp="1"/>
          </p:cNvSpPr>
          <p:nvPr>
            <p:ph type="sldNum" sz="quarter" idx="5"/>
          </p:nvPr>
        </p:nvSpPr>
        <p:spPr/>
        <p:txBody>
          <a:bodyPr/>
          <a:lstStyle/>
          <a:p>
            <a:fld id="{F56C6168-B57A-4D78-93D8-A49D42690EBE}" type="slidenum">
              <a:rPr lang="nl-BE" smtClean="0"/>
              <a:t>6</a:t>
            </a:fld>
            <a:endParaRPr lang="nl-BE"/>
          </a:p>
        </p:txBody>
      </p:sp>
    </p:spTree>
    <p:extLst>
      <p:ext uri="{BB962C8B-B14F-4D97-AF65-F5344CB8AC3E}">
        <p14:creationId xmlns:p14="http://schemas.microsoft.com/office/powerpoint/2010/main" val="3031318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56C6168-B57A-4D78-93D8-A49D42690EBE}" type="slidenum">
              <a:rPr lang="nl-BE" smtClean="0"/>
              <a:t>10</a:t>
            </a:fld>
            <a:endParaRPr lang="nl-BE"/>
          </a:p>
        </p:txBody>
      </p:sp>
    </p:spTree>
    <p:extLst>
      <p:ext uri="{BB962C8B-B14F-4D97-AF65-F5344CB8AC3E}">
        <p14:creationId xmlns:p14="http://schemas.microsoft.com/office/powerpoint/2010/main" val="419185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b="0" dirty="0"/>
          </a:p>
        </p:txBody>
      </p:sp>
      <p:sp>
        <p:nvSpPr>
          <p:cNvPr id="4" name="Tijdelijke aanduiding voor dianummer 3"/>
          <p:cNvSpPr>
            <a:spLocks noGrp="1"/>
          </p:cNvSpPr>
          <p:nvPr>
            <p:ph type="sldNum" sz="quarter" idx="5"/>
          </p:nvPr>
        </p:nvSpPr>
        <p:spPr/>
        <p:txBody>
          <a:bodyPr/>
          <a:lstStyle/>
          <a:p>
            <a:fld id="{F56C6168-B57A-4D78-93D8-A49D42690EBE}" type="slidenum">
              <a:rPr lang="nl-BE" smtClean="0"/>
              <a:t>14</a:t>
            </a:fld>
            <a:endParaRPr lang="nl-BE"/>
          </a:p>
        </p:txBody>
      </p:sp>
    </p:spTree>
    <p:extLst>
      <p:ext uri="{BB962C8B-B14F-4D97-AF65-F5344CB8AC3E}">
        <p14:creationId xmlns:p14="http://schemas.microsoft.com/office/powerpoint/2010/main" val="117358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b="0" dirty="0"/>
          </a:p>
        </p:txBody>
      </p:sp>
      <p:sp>
        <p:nvSpPr>
          <p:cNvPr id="4" name="Tijdelijke aanduiding voor dianummer 3"/>
          <p:cNvSpPr>
            <a:spLocks noGrp="1"/>
          </p:cNvSpPr>
          <p:nvPr>
            <p:ph type="sldNum" sz="quarter" idx="5"/>
          </p:nvPr>
        </p:nvSpPr>
        <p:spPr/>
        <p:txBody>
          <a:bodyPr/>
          <a:lstStyle/>
          <a:p>
            <a:fld id="{F56C6168-B57A-4D78-93D8-A49D42690EBE}" type="slidenum">
              <a:rPr lang="nl-BE" smtClean="0"/>
              <a:t>20</a:t>
            </a:fld>
            <a:endParaRPr lang="nl-BE"/>
          </a:p>
        </p:txBody>
      </p:sp>
    </p:spTree>
    <p:extLst>
      <p:ext uri="{BB962C8B-B14F-4D97-AF65-F5344CB8AC3E}">
        <p14:creationId xmlns:p14="http://schemas.microsoft.com/office/powerpoint/2010/main" val="4010600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b="0" dirty="0"/>
          </a:p>
        </p:txBody>
      </p:sp>
      <p:sp>
        <p:nvSpPr>
          <p:cNvPr id="4" name="Tijdelijke aanduiding voor dianummer 3"/>
          <p:cNvSpPr>
            <a:spLocks noGrp="1"/>
          </p:cNvSpPr>
          <p:nvPr>
            <p:ph type="sldNum" sz="quarter" idx="5"/>
          </p:nvPr>
        </p:nvSpPr>
        <p:spPr/>
        <p:txBody>
          <a:bodyPr/>
          <a:lstStyle/>
          <a:p>
            <a:fld id="{F56C6168-B57A-4D78-93D8-A49D42690EBE}" type="slidenum">
              <a:rPr lang="nl-BE" smtClean="0"/>
              <a:t>22</a:t>
            </a:fld>
            <a:endParaRPr lang="nl-BE"/>
          </a:p>
        </p:txBody>
      </p:sp>
    </p:spTree>
    <p:extLst>
      <p:ext uri="{BB962C8B-B14F-4D97-AF65-F5344CB8AC3E}">
        <p14:creationId xmlns:p14="http://schemas.microsoft.com/office/powerpoint/2010/main" val="2537177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56C6168-B57A-4D78-93D8-A49D42690EBE}" type="slidenum">
              <a:rPr lang="nl-BE" smtClean="0"/>
              <a:t>24</a:t>
            </a:fld>
            <a:endParaRPr lang="nl-BE"/>
          </a:p>
        </p:txBody>
      </p:sp>
    </p:spTree>
    <p:extLst>
      <p:ext uri="{BB962C8B-B14F-4D97-AF65-F5344CB8AC3E}">
        <p14:creationId xmlns:p14="http://schemas.microsoft.com/office/powerpoint/2010/main" val="199445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b="0" dirty="0"/>
          </a:p>
        </p:txBody>
      </p:sp>
      <p:sp>
        <p:nvSpPr>
          <p:cNvPr id="4" name="Tijdelijke aanduiding voor dianummer 3"/>
          <p:cNvSpPr>
            <a:spLocks noGrp="1"/>
          </p:cNvSpPr>
          <p:nvPr>
            <p:ph type="sldNum" sz="quarter" idx="5"/>
          </p:nvPr>
        </p:nvSpPr>
        <p:spPr/>
        <p:txBody>
          <a:bodyPr/>
          <a:lstStyle/>
          <a:p>
            <a:fld id="{F56C6168-B57A-4D78-93D8-A49D42690EBE}" type="slidenum">
              <a:rPr lang="nl-BE" smtClean="0"/>
              <a:t>28</a:t>
            </a:fld>
            <a:endParaRPr lang="nl-BE"/>
          </a:p>
        </p:txBody>
      </p:sp>
    </p:spTree>
    <p:extLst>
      <p:ext uri="{BB962C8B-B14F-4D97-AF65-F5344CB8AC3E}">
        <p14:creationId xmlns:p14="http://schemas.microsoft.com/office/powerpoint/2010/main" val="333802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b="0" dirty="0"/>
          </a:p>
        </p:txBody>
      </p:sp>
      <p:sp>
        <p:nvSpPr>
          <p:cNvPr id="4" name="Tijdelijke aanduiding voor dianummer 3"/>
          <p:cNvSpPr>
            <a:spLocks noGrp="1"/>
          </p:cNvSpPr>
          <p:nvPr>
            <p:ph type="sldNum" sz="quarter" idx="5"/>
          </p:nvPr>
        </p:nvSpPr>
        <p:spPr/>
        <p:txBody>
          <a:bodyPr/>
          <a:lstStyle/>
          <a:p>
            <a:fld id="{F56C6168-B57A-4D78-93D8-A49D42690EBE}" type="slidenum">
              <a:rPr lang="nl-BE" smtClean="0"/>
              <a:t>31</a:t>
            </a:fld>
            <a:endParaRPr lang="nl-BE"/>
          </a:p>
        </p:txBody>
      </p:sp>
    </p:spTree>
    <p:extLst>
      <p:ext uri="{BB962C8B-B14F-4D97-AF65-F5344CB8AC3E}">
        <p14:creationId xmlns:p14="http://schemas.microsoft.com/office/powerpoint/2010/main" val="1566269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Afbeelding 6" descr="foto-1-breed.jpg">
            <a:extLst>
              <a:ext uri="{FF2B5EF4-FFF2-40B4-BE49-F238E27FC236}">
                <a16:creationId xmlns:a16="http://schemas.microsoft.com/office/drawing/2014/main" id="{0AD440E1-9615-57A1-DA08-899042A0EE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0345" b="971"/>
          <a:stretch/>
        </p:blipFill>
        <p:spPr bwMode="auto">
          <a:xfrm>
            <a:off x="-499544" y="-399515"/>
            <a:ext cx="13506418" cy="44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hoek 9">
            <a:extLst>
              <a:ext uri="{FF2B5EF4-FFF2-40B4-BE49-F238E27FC236}">
                <a16:creationId xmlns:a16="http://schemas.microsoft.com/office/drawing/2014/main" id="{DFC8DADD-516F-8828-7AA1-F43787AA2711}"/>
              </a:ext>
            </a:extLst>
          </p:cNvPr>
          <p:cNvSpPr/>
          <p:nvPr userDrawn="1"/>
        </p:nvSpPr>
        <p:spPr>
          <a:xfrm>
            <a:off x="4557607" y="3662553"/>
            <a:ext cx="3076786" cy="723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v</a:t>
            </a:r>
          </a:p>
        </p:txBody>
      </p:sp>
      <p:sp>
        <p:nvSpPr>
          <p:cNvPr id="2" name="Titel 1">
            <a:extLst>
              <a:ext uri="{FF2B5EF4-FFF2-40B4-BE49-F238E27FC236}">
                <a16:creationId xmlns:a16="http://schemas.microsoft.com/office/drawing/2014/main" id="{67BFBDD1-C793-C042-3334-D4ECA39E8912}"/>
              </a:ext>
            </a:extLst>
          </p:cNvPr>
          <p:cNvSpPr>
            <a:spLocks noGrp="1"/>
          </p:cNvSpPr>
          <p:nvPr>
            <p:ph type="ctrTitle"/>
          </p:nvPr>
        </p:nvSpPr>
        <p:spPr>
          <a:xfrm>
            <a:off x="1524000" y="3259276"/>
            <a:ext cx="9144000" cy="2387600"/>
          </a:xfrm>
        </p:spPr>
        <p:txBody>
          <a:bodyPr anchor="b"/>
          <a:lstStyle>
            <a:lvl1pPr algn="ctr">
              <a:defRPr sz="6000" b="1">
                <a:latin typeface="+mn-lt"/>
              </a:defRPr>
            </a:lvl1pPr>
          </a:lstStyle>
          <a:p>
            <a:r>
              <a:rPr lang="nl-NL" dirty="0"/>
              <a:t>Klik om stijl te bewerken</a:t>
            </a:r>
            <a:endParaRPr lang="nl-BE" dirty="0"/>
          </a:p>
        </p:txBody>
      </p:sp>
      <p:sp>
        <p:nvSpPr>
          <p:cNvPr id="3" name="Ondertitel 2">
            <a:extLst>
              <a:ext uri="{FF2B5EF4-FFF2-40B4-BE49-F238E27FC236}">
                <a16:creationId xmlns:a16="http://schemas.microsoft.com/office/drawing/2014/main" id="{067384D7-2203-2ED3-2AA8-1923B4273931}"/>
              </a:ext>
            </a:extLst>
          </p:cNvPr>
          <p:cNvSpPr>
            <a:spLocks noGrp="1"/>
          </p:cNvSpPr>
          <p:nvPr>
            <p:ph type="subTitle" idx="1"/>
          </p:nvPr>
        </p:nvSpPr>
        <p:spPr>
          <a:xfrm>
            <a:off x="1524000" y="5838342"/>
            <a:ext cx="9144000" cy="492884"/>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pic>
        <p:nvPicPr>
          <p:cNvPr id="9" name="Picture 5">
            <a:extLst>
              <a:ext uri="{FF2B5EF4-FFF2-40B4-BE49-F238E27FC236}">
                <a16:creationId xmlns:a16="http://schemas.microsoft.com/office/drawing/2014/main" id="{0C1A05EE-67EB-5F2A-16E9-C6D390A709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57607" y="3662552"/>
            <a:ext cx="3076786" cy="723948"/>
          </a:xfrm>
          <a:prstGeom prst="rect">
            <a:avLst/>
          </a:prstGeom>
        </p:spPr>
      </p:pic>
      <p:cxnSp>
        <p:nvCxnSpPr>
          <p:cNvPr id="12" name="Rechte verbindingslijn 11">
            <a:extLst>
              <a:ext uri="{FF2B5EF4-FFF2-40B4-BE49-F238E27FC236}">
                <a16:creationId xmlns:a16="http://schemas.microsoft.com/office/drawing/2014/main" id="{0054D0BA-DF71-F570-CEC5-FC0D6A8706DA}"/>
              </a:ext>
            </a:extLst>
          </p:cNvPr>
          <p:cNvCxnSpPr>
            <a:stCxn id="9" idx="1"/>
          </p:cNvCxnSpPr>
          <p:nvPr userDrawn="1"/>
        </p:nvCxnSpPr>
        <p:spPr>
          <a:xfrm flipH="1">
            <a:off x="-136849" y="4024526"/>
            <a:ext cx="469445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B68F7D2F-733D-EBAD-EFB9-A776F01EF1DF}"/>
              </a:ext>
            </a:extLst>
          </p:cNvPr>
          <p:cNvCxnSpPr/>
          <p:nvPr userDrawn="1"/>
        </p:nvCxnSpPr>
        <p:spPr>
          <a:xfrm flipH="1">
            <a:off x="7607559" y="4024526"/>
            <a:ext cx="469445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581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el en obje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C83748-01E7-F700-F586-98B5DD4B3C13}"/>
              </a:ext>
            </a:extLst>
          </p:cNvPr>
          <p:cNvSpPr/>
          <p:nvPr userDrawn="1"/>
        </p:nvSpPr>
        <p:spPr>
          <a:xfrm>
            <a:off x="0" y="2002056"/>
            <a:ext cx="12192000" cy="3945816"/>
          </a:xfrm>
          <a:prstGeom prst="rect">
            <a:avLst/>
          </a:prstGeom>
          <a:solidFill>
            <a:schemeClr val="bg1">
              <a:lumMod val="8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6BDA4568-6DD1-1EF9-53B1-EAD5B5E9C22F}"/>
              </a:ext>
            </a:extLst>
          </p:cNvPr>
          <p:cNvSpPr>
            <a:spLocks noGrp="1"/>
          </p:cNvSpPr>
          <p:nvPr>
            <p:ph idx="1"/>
          </p:nvPr>
        </p:nvSpPr>
        <p:spPr>
          <a:xfrm>
            <a:off x="838200" y="2315817"/>
            <a:ext cx="10515600" cy="3250096"/>
          </a:xfrm>
        </p:spPr>
        <p:txBody>
          <a:bodyPr>
            <a:normAutofit/>
          </a:bodyPr>
          <a:lstStyle>
            <a:lvl1pPr>
              <a:defRPr sz="1800"/>
            </a:lvl1pPr>
            <a:lvl2pPr>
              <a:defRPr sz="1800"/>
            </a:lvl2pPr>
            <a:lvl3pPr>
              <a:defRPr sz="1800"/>
            </a:lvl3pPr>
            <a:lvl4pPr>
              <a:defRPr sz="1800"/>
            </a:lvl4pPr>
            <a:lvl5pPr>
              <a:defRPr sz="18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7" name="Picture 5">
            <a:extLst>
              <a:ext uri="{FF2B5EF4-FFF2-40B4-BE49-F238E27FC236}">
                <a16:creationId xmlns:a16="http://schemas.microsoft.com/office/drawing/2014/main" id="{C7CC7E4D-2405-869E-6E10-8D9D42BA8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71475" y="6232459"/>
            <a:ext cx="1449050" cy="340952"/>
          </a:xfrm>
          <a:prstGeom prst="rect">
            <a:avLst/>
          </a:prstGeom>
        </p:spPr>
      </p:pic>
      <p:cxnSp>
        <p:nvCxnSpPr>
          <p:cNvPr id="9" name="Straight Connector 5">
            <a:extLst>
              <a:ext uri="{FF2B5EF4-FFF2-40B4-BE49-F238E27FC236}">
                <a16:creationId xmlns:a16="http://schemas.microsoft.com/office/drawing/2014/main" id="{BB1C8133-78BE-7591-3900-52AEC6A1983C}"/>
              </a:ext>
            </a:extLst>
          </p:cNvPr>
          <p:cNvCxnSpPr/>
          <p:nvPr userDrawn="1"/>
        </p:nvCxnSpPr>
        <p:spPr>
          <a:xfrm>
            <a:off x="5300766" y="1587683"/>
            <a:ext cx="121278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el 1">
            <a:extLst>
              <a:ext uri="{FF2B5EF4-FFF2-40B4-BE49-F238E27FC236}">
                <a16:creationId xmlns:a16="http://schemas.microsoft.com/office/drawing/2014/main" id="{043C79C2-C249-FF43-9D8A-84D80A76C0D4}"/>
              </a:ext>
            </a:extLst>
          </p:cNvPr>
          <p:cNvSpPr>
            <a:spLocks noGrp="1"/>
          </p:cNvSpPr>
          <p:nvPr>
            <p:ph type="ctrTitle"/>
          </p:nvPr>
        </p:nvSpPr>
        <p:spPr>
          <a:xfrm>
            <a:off x="838201" y="500227"/>
            <a:ext cx="10515600" cy="615412"/>
          </a:xfrm>
        </p:spPr>
        <p:txBody>
          <a:bodyPr anchor="b">
            <a:noAutofit/>
          </a:bodyPr>
          <a:lstStyle>
            <a:lvl1pPr algn="ctr">
              <a:defRPr sz="4400" b="1">
                <a:latin typeface="+mn-lt"/>
              </a:defRPr>
            </a:lvl1pPr>
          </a:lstStyle>
          <a:p>
            <a:r>
              <a:rPr lang="nl-NL" dirty="0"/>
              <a:t>Klik om stijl te bewerken</a:t>
            </a:r>
            <a:endParaRPr lang="nl-BE" dirty="0"/>
          </a:p>
        </p:txBody>
      </p:sp>
      <p:sp>
        <p:nvSpPr>
          <p:cNvPr id="10" name="Ondertitel 2">
            <a:extLst>
              <a:ext uri="{FF2B5EF4-FFF2-40B4-BE49-F238E27FC236}">
                <a16:creationId xmlns:a16="http://schemas.microsoft.com/office/drawing/2014/main" id="{B2119678-A153-6F4D-9B82-F34743BF7707}"/>
              </a:ext>
            </a:extLst>
          </p:cNvPr>
          <p:cNvSpPr>
            <a:spLocks noGrp="1"/>
          </p:cNvSpPr>
          <p:nvPr>
            <p:ph type="subTitle" idx="10"/>
          </p:nvPr>
        </p:nvSpPr>
        <p:spPr>
          <a:xfrm>
            <a:off x="838201" y="1091183"/>
            <a:ext cx="10515600" cy="473889"/>
          </a:xfrm>
        </p:spPr>
        <p:txBody>
          <a:bodyPr>
            <a:normAutofit/>
          </a:bodyPr>
          <a:lstStyle>
            <a:lvl1pPr marL="0" indent="0" algn="ctr">
              <a:buNone/>
              <a:defRPr sz="2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Tree>
    <p:extLst>
      <p:ext uri="{BB962C8B-B14F-4D97-AF65-F5344CB8AC3E}">
        <p14:creationId xmlns:p14="http://schemas.microsoft.com/office/powerpoint/2010/main" val="2774963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pic>
        <p:nvPicPr>
          <p:cNvPr id="8" name="Afbeelding 6">
            <a:extLst>
              <a:ext uri="{FF2B5EF4-FFF2-40B4-BE49-F238E27FC236}">
                <a16:creationId xmlns:a16="http://schemas.microsoft.com/office/drawing/2014/main" id="{0AD440E1-9615-57A1-DA08-899042A0EE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4566"/>
          <a:stretch/>
        </p:blipFill>
        <p:spPr bwMode="auto">
          <a:xfrm>
            <a:off x="-5504" y="-2112313"/>
            <a:ext cx="12203008" cy="613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hoek 9">
            <a:extLst>
              <a:ext uri="{FF2B5EF4-FFF2-40B4-BE49-F238E27FC236}">
                <a16:creationId xmlns:a16="http://schemas.microsoft.com/office/drawing/2014/main" id="{DFC8DADD-516F-8828-7AA1-F43787AA2711}"/>
              </a:ext>
            </a:extLst>
          </p:cNvPr>
          <p:cNvSpPr/>
          <p:nvPr userDrawn="1"/>
        </p:nvSpPr>
        <p:spPr>
          <a:xfrm>
            <a:off x="4557607" y="3662553"/>
            <a:ext cx="3076786" cy="723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v</a:t>
            </a:r>
          </a:p>
        </p:txBody>
      </p:sp>
      <p:sp>
        <p:nvSpPr>
          <p:cNvPr id="2" name="Titel 1">
            <a:extLst>
              <a:ext uri="{FF2B5EF4-FFF2-40B4-BE49-F238E27FC236}">
                <a16:creationId xmlns:a16="http://schemas.microsoft.com/office/drawing/2014/main" id="{67BFBDD1-C793-C042-3334-D4ECA39E8912}"/>
              </a:ext>
            </a:extLst>
          </p:cNvPr>
          <p:cNvSpPr>
            <a:spLocks noGrp="1"/>
          </p:cNvSpPr>
          <p:nvPr>
            <p:ph type="ctrTitle"/>
          </p:nvPr>
        </p:nvSpPr>
        <p:spPr>
          <a:xfrm>
            <a:off x="1524000" y="3259276"/>
            <a:ext cx="9144000" cy="2387600"/>
          </a:xfrm>
        </p:spPr>
        <p:txBody>
          <a:bodyPr anchor="b"/>
          <a:lstStyle>
            <a:lvl1pPr algn="ctr">
              <a:defRPr sz="6000" b="1">
                <a:latin typeface="+mn-lt"/>
              </a:defRPr>
            </a:lvl1pPr>
          </a:lstStyle>
          <a:p>
            <a:r>
              <a:rPr lang="nl-NL" dirty="0"/>
              <a:t>Klik om stijl te bewerken</a:t>
            </a:r>
            <a:endParaRPr lang="nl-BE" dirty="0"/>
          </a:p>
        </p:txBody>
      </p:sp>
      <p:sp>
        <p:nvSpPr>
          <p:cNvPr id="3" name="Ondertitel 2">
            <a:extLst>
              <a:ext uri="{FF2B5EF4-FFF2-40B4-BE49-F238E27FC236}">
                <a16:creationId xmlns:a16="http://schemas.microsoft.com/office/drawing/2014/main" id="{067384D7-2203-2ED3-2AA8-1923B4273931}"/>
              </a:ext>
            </a:extLst>
          </p:cNvPr>
          <p:cNvSpPr>
            <a:spLocks noGrp="1"/>
          </p:cNvSpPr>
          <p:nvPr>
            <p:ph type="subTitle" idx="1"/>
          </p:nvPr>
        </p:nvSpPr>
        <p:spPr>
          <a:xfrm>
            <a:off x="1524000" y="5838342"/>
            <a:ext cx="9144000" cy="492884"/>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pic>
        <p:nvPicPr>
          <p:cNvPr id="9" name="Picture 5">
            <a:extLst>
              <a:ext uri="{FF2B5EF4-FFF2-40B4-BE49-F238E27FC236}">
                <a16:creationId xmlns:a16="http://schemas.microsoft.com/office/drawing/2014/main" id="{0C1A05EE-67EB-5F2A-16E9-C6D390A709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57607" y="3662552"/>
            <a:ext cx="3076786" cy="723948"/>
          </a:xfrm>
          <a:prstGeom prst="rect">
            <a:avLst/>
          </a:prstGeom>
        </p:spPr>
      </p:pic>
      <p:cxnSp>
        <p:nvCxnSpPr>
          <p:cNvPr id="12" name="Rechte verbindingslijn 11">
            <a:extLst>
              <a:ext uri="{FF2B5EF4-FFF2-40B4-BE49-F238E27FC236}">
                <a16:creationId xmlns:a16="http://schemas.microsoft.com/office/drawing/2014/main" id="{0054D0BA-DF71-F570-CEC5-FC0D6A8706DA}"/>
              </a:ext>
            </a:extLst>
          </p:cNvPr>
          <p:cNvCxnSpPr>
            <a:stCxn id="9" idx="1"/>
          </p:cNvCxnSpPr>
          <p:nvPr userDrawn="1"/>
        </p:nvCxnSpPr>
        <p:spPr>
          <a:xfrm flipH="1">
            <a:off x="-136849" y="4024526"/>
            <a:ext cx="469445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B68F7D2F-733D-EBAD-EFB9-A776F01EF1DF}"/>
              </a:ext>
            </a:extLst>
          </p:cNvPr>
          <p:cNvCxnSpPr/>
          <p:nvPr userDrawn="1"/>
        </p:nvCxnSpPr>
        <p:spPr>
          <a:xfrm flipH="1">
            <a:off x="7607559" y="4024526"/>
            <a:ext cx="469445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499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dia">
    <p:spTree>
      <p:nvGrpSpPr>
        <p:cNvPr id="1" name=""/>
        <p:cNvGrpSpPr/>
        <p:nvPr/>
      </p:nvGrpSpPr>
      <p:grpSpPr>
        <a:xfrm>
          <a:off x="0" y="0"/>
          <a:ext cx="0" cy="0"/>
          <a:chOff x="0" y="0"/>
          <a:chExt cx="0" cy="0"/>
        </a:xfrm>
      </p:grpSpPr>
      <p:pic>
        <p:nvPicPr>
          <p:cNvPr id="8" name="Afbeelding 6">
            <a:extLst>
              <a:ext uri="{FF2B5EF4-FFF2-40B4-BE49-F238E27FC236}">
                <a16:creationId xmlns:a16="http://schemas.microsoft.com/office/drawing/2014/main" id="{0AD440E1-9615-57A1-DA08-899042A0EE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30498"/>
          <a:stretch/>
        </p:blipFill>
        <p:spPr bwMode="auto">
          <a:xfrm>
            <a:off x="-136849" y="-1691866"/>
            <a:ext cx="12328848" cy="571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hoek 9">
            <a:extLst>
              <a:ext uri="{FF2B5EF4-FFF2-40B4-BE49-F238E27FC236}">
                <a16:creationId xmlns:a16="http://schemas.microsoft.com/office/drawing/2014/main" id="{DFC8DADD-516F-8828-7AA1-F43787AA2711}"/>
              </a:ext>
            </a:extLst>
          </p:cNvPr>
          <p:cNvSpPr/>
          <p:nvPr userDrawn="1"/>
        </p:nvSpPr>
        <p:spPr>
          <a:xfrm>
            <a:off x="4557607" y="3662553"/>
            <a:ext cx="3076786" cy="723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v</a:t>
            </a:r>
          </a:p>
        </p:txBody>
      </p:sp>
      <p:sp>
        <p:nvSpPr>
          <p:cNvPr id="2" name="Titel 1">
            <a:extLst>
              <a:ext uri="{FF2B5EF4-FFF2-40B4-BE49-F238E27FC236}">
                <a16:creationId xmlns:a16="http://schemas.microsoft.com/office/drawing/2014/main" id="{67BFBDD1-C793-C042-3334-D4ECA39E8912}"/>
              </a:ext>
            </a:extLst>
          </p:cNvPr>
          <p:cNvSpPr>
            <a:spLocks noGrp="1"/>
          </p:cNvSpPr>
          <p:nvPr>
            <p:ph type="ctrTitle"/>
          </p:nvPr>
        </p:nvSpPr>
        <p:spPr>
          <a:xfrm>
            <a:off x="1524000" y="3259276"/>
            <a:ext cx="9144000" cy="2387600"/>
          </a:xfrm>
        </p:spPr>
        <p:txBody>
          <a:bodyPr anchor="b"/>
          <a:lstStyle>
            <a:lvl1pPr algn="ctr">
              <a:defRPr sz="6000" b="1">
                <a:latin typeface="+mn-lt"/>
              </a:defRPr>
            </a:lvl1pPr>
          </a:lstStyle>
          <a:p>
            <a:r>
              <a:rPr lang="nl-NL" dirty="0"/>
              <a:t>Klik om stijl te bewerken</a:t>
            </a:r>
            <a:endParaRPr lang="nl-BE" dirty="0"/>
          </a:p>
        </p:txBody>
      </p:sp>
      <p:sp>
        <p:nvSpPr>
          <p:cNvPr id="3" name="Ondertitel 2">
            <a:extLst>
              <a:ext uri="{FF2B5EF4-FFF2-40B4-BE49-F238E27FC236}">
                <a16:creationId xmlns:a16="http://schemas.microsoft.com/office/drawing/2014/main" id="{067384D7-2203-2ED3-2AA8-1923B4273931}"/>
              </a:ext>
            </a:extLst>
          </p:cNvPr>
          <p:cNvSpPr>
            <a:spLocks noGrp="1"/>
          </p:cNvSpPr>
          <p:nvPr>
            <p:ph type="subTitle" idx="1"/>
          </p:nvPr>
        </p:nvSpPr>
        <p:spPr>
          <a:xfrm>
            <a:off x="1524000" y="5838342"/>
            <a:ext cx="9144000" cy="492884"/>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pic>
        <p:nvPicPr>
          <p:cNvPr id="9" name="Picture 5">
            <a:extLst>
              <a:ext uri="{FF2B5EF4-FFF2-40B4-BE49-F238E27FC236}">
                <a16:creationId xmlns:a16="http://schemas.microsoft.com/office/drawing/2014/main" id="{0C1A05EE-67EB-5F2A-16E9-C6D390A709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57607" y="3662552"/>
            <a:ext cx="3076786" cy="723948"/>
          </a:xfrm>
          <a:prstGeom prst="rect">
            <a:avLst/>
          </a:prstGeom>
        </p:spPr>
      </p:pic>
      <p:cxnSp>
        <p:nvCxnSpPr>
          <p:cNvPr id="12" name="Rechte verbindingslijn 11">
            <a:extLst>
              <a:ext uri="{FF2B5EF4-FFF2-40B4-BE49-F238E27FC236}">
                <a16:creationId xmlns:a16="http://schemas.microsoft.com/office/drawing/2014/main" id="{0054D0BA-DF71-F570-CEC5-FC0D6A8706DA}"/>
              </a:ext>
            </a:extLst>
          </p:cNvPr>
          <p:cNvCxnSpPr>
            <a:stCxn id="9" idx="1"/>
          </p:cNvCxnSpPr>
          <p:nvPr userDrawn="1"/>
        </p:nvCxnSpPr>
        <p:spPr>
          <a:xfrm flipH="1">
            <a:off x="-136849" y="4024526"/>
            <a:ext cx="469445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B68F7D2F-733D-EBAD-EFB9-A776F01EF1DF}"/>
              </a:ext>
            </a:extLst>
          </p:cNvPr>
          <p:cNvCxnSpPr/>
          <p:nvPr userDrawn="1"/>
        </p:nvCxnSpPr>
        <p:spPr>
          <a:xfrm flipH="1">
            <a:off x="7607559" y="4024526"/>
            <a:ext cx="469445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48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eldia">
    <p:spTree>
      <p:nvGrpSpPr>
        <p:cNvPr id="1" name=""/>
        <p:cNvGrpSpPr/>
        <p:nvPr/>
      </p:nvGrpSpPr>
      <p:grpSpPr>
        <a:xfrm>
          <a:off x="0" y="0"/>
          <a:ext cx="0" cy="0"/>
          <a:chOff x="0" y="0"/>
          <a:chExt cx="0" cy="0"/>
        </a:xfrm>
      </p:grpSpPr>
      <p:pic>
        <p:nvPicPr>
          <p:cNvPr id="8" name="Afbeelding 6">
            <a:extLst>
              <a:ext uri="{FF2B5EF4-FFF2-40B4-BE49-F238E27FC236}">
                <a16:creationId xmlns:a16="http://schemas.microsoft.com/office/drawing/2014/main" id="{0AD440E1-9615-57A1-DA08-899042A0EE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0675" b="22225"/>
          <a:stretch/>
        </p:blipFill>
        <p:spPr bwMode="auto">
          <a:xfrm>
            <a:off x="-44531" y="-1451727"/>
            <a:ext cx="12248110" cy="547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hoek 9">
            <a:extLst>
              <a:ext uri="{FF2B5EF4-FFF2-40B4-BE49-F238E27FC236}">
                <a16:creationId xmlns:a16="http://schemas.microsoft.com/office/drawing/2014/main" id="{DFC8DADD-516F-8828-7AA1-F43787AA2711}"/>
              </a:ext>
            </a:extLst>
          </p:cNvPr>
          <p:cNvSpPr/>
          <p:nvPr userDrawn="1"/>
        </p:nvSpPr>
        <p:spPr>
          <a:xfrm>
            <a:off x="4557607" y="3662553"/>
            <a:ext cx="3076786" cy="723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v</a:t>
            </a:r>
          </a:p>
        </p:txBody>
      </p:sp>
      <p:sp>
        <p:nvSpPr>
          <p:cNvPr id="2" name="Titel 1">
            <a:extLst>
              <a:ext uri="{FF2B5EF4-FFF2-40B4-BE49-F238E27FC236}">
                <a16:creationId xmlns:a16="http://schemas.microsoft.com/office/drawing/2014/main" id="{67BFBDD1-C793-C042-3334-D4ECA39E8912}"/>
              </a:ext>
            </a:extLst>
          </p:cNvPr>
          <p:cNvSpPr>
            <a:spLocks noGrp="1"/>
          </p:cNvSpPr>
          <p:nvPr>
            <p:ph type="ctrTitle"/>
          </p:nvPr>
        </p:nvSpPr>
        <p:spPr>
          <a:xfrm>
            <a:off x="1524000" y="3259276"/>
            <a:ext cx="9144000" cy="2387600"/>
          </a:xfrm>
        </p:spPr>
        <p:txBody>
          <a:bodyPr anchor="b"/>
          <a:lstStyle>
            <a:lvl1pPr algn="ctr">
              <a:defRPr sz="6000" b="1">
                <a:latin typeface="+mn-lt"/>
              </a:defRPr>
            </a:lvl1pPr>
          </a:lstStyle>
          <a:p>
            <a:r>
              <a:rPr lang="nl-NL" dirty="0"/>
              <a:t>Klik om stijl te bewerken</a:t>
            </a:r>
            <a:endParaRPr lang="nl-BE" dirty="0"/>
          </a:p>
        </p:txBody>
      </p:sp>
      <p:sp>
        <p:nvSpPr>
          <p:cNvPr id="3" name="Ondertitel 2">
            <a:extLst>
              <a:ext uri="{FF2B5EF4-FFF2-40B4-BE49-F238E27FC236}">
                <a16:creationId xmlns:a16="http://schemas.microsoft.com/office/drawing/2014/main" id="{067384D7-2203-2ED3-2AA8-1923B4273931}"/>
              </a:ext>
            </a:extLst>
          </p:cNvPr>
          <p:cNvSpPr>
            <a:spLocks noGrp="1"/>
          </p:cNvSpPr>
          <p:nvPr>
            <p:ph type="subTitle" idx="1"/>
          </p:nvPr>
        </p:nvSpPr>
        <p:spPr>
          <a:xfrm>
            <a:off x="1524000" y="5838342"/>
            <a:ext cx="9144000" cy="492884"/>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pic>
        <p:nvPicPr>
          <p:cNvPr id="9" name="Picture 5">
            <a:extLst>
              <a:ext uri="{FF2B5EF4-FFF2-40B4-BE49-F238E27FC236}">
                <a16:creationId xmlns:a16="http://schemas.microsoft.com/office/drawing/2014/main" id="{0C1A05EE-67EB-5F2A-16E9-C6D390A709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57607" y="3662552"/>
            <a:ext cx="3076786" cy="723948"/>
          </a:xfrm>
          <a:prstGeom prst="rect">
            <a:avLst/>
          </a:prstGeom>
        </p:spPr>
      </p:pic>
      <p:cxnSp>
        <p:nvCxnSpPr>
          <p:cNvPr id="12" name="Rechte verbindingslijn 11">
            <a:extLst>
              <a:ext uri="{FF2B5EF4-FFF2-40B4-BE49-F238E27FC236}">
                <a16:creationId xmlns:a16="http://schemas.microsoft.com/office/drawing/2014/main" id="{0054D0BA-DF71-F570-CEC5-FC0D6A8706DA}"/>
              </a:ext>
            </a:extLst>
          </p:cNvPr>
          <p:cNvCxnSpPr>
            <a:stCxn id="9" idx="1"/>
          </p:cNvCxnSpPr>
          <p:nvPr userDrawn="1"/>
        </p:nvCxnSpPr>
        <p:spPr>
          <a:xfrm flipH="1">
            <a:off x="-136849" y="4024526"/>
            <a:ext cx="469445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B68F7D2F-733D-EBAD-EFB9-A776F01EF1DF}"/>
              </a:ext>
            </a:extLst>
          </p:cNvPr>
          <p:cNvCxnSpPr/>
          <p:nvPr userDrawn="1"/>
        </p:nvCxnSpPr>
        <p:spPr>
          <a:xfrm flipH="1">
            <a:off x="7607559" y="4024526"/>
            <a:ext cx="469445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97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eldia">
    <p:spTree>
      <p:nvGrpSpPr>
        <p:cNvPr id="1" name=""/>
        <p:cNvGrpSpPr/>
        <p:nvPr/>
      </p:nvGrpSpPr>
      <p:grpSpPr>
        <a:xfrm>
          <a:off x="0" y="0"/>
          <a:ext cx="0" cy="0"/>
          <a:chOff x="0" y="0"/>
          <a:chExt cx="0" cy="0"/>
        </a:xfrm>
      </p:grpSpPr>
      <p:pic>
        <p:nvPicPr>
          <p:cNvPr id="8" name="Afbeelding 6">
            <a:extLst>
              <a:ext uri="{FF2B5EF4-FFF2-40B4-BE49-F238E27FC236}">
                <a16:creationId xmlns:a16="http://schemas.microsoft.com/office/drawing/2014/main" id="{0AD440E1-9615-57A1-DA08-899042A0EE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4895" b="21118"/>
          <a:stretch/>
        </p:blipFill>
        <p:spPr bwMode="auto">
          <a:xfrm>
            <a:off x="-22244" y="-367645"/>
            <a:ext cx="12209654" cy="439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hoek 9">
            <a:extLst>
              <a:ext uri="{FF2B5EF4-FFF2-40B4-BE49-F238E27FC236}">
                <a16:creationId xmlns:a16="http://schemas.microsoft.com/office/drawing/2014/main" id="{DFC8DADD-516F-8828-7AA1-F43787AA2711}"/>
              </a:ext>
            </a:extLst>
          </p:cNvPr>
          <p:cNvSpPr/>
          <p:nvPr userDrawn="1"/>
        </p:nvSpPr>
        <p:spPr>
          <a:xfrm>
            <a:off x="4557607" y="3662553"/>
            <a:ext cx="3076786" cy="723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v</a:t>
            </a:r>
          </a:p>
        </p:txBody>
      </p:sp>
      <p:sp>
        <p:nvSpPr>
          <p:cNvPr id="2" name="Titel 1">
            <a:extLst>
              <a:ext uri="{FF2B5EF4-FFF2-40B4-BE49-F238E27FC236}">
                <a16:creationId xmlns:a16="http://schemas.microsoft.com/office/drawing/2014/main" id="{67BFBDD1-C793-C042-3334-D4ECA39E8912}"/>
              </a:ext>
            </a:extLst>
          </p:cNvPr>
          <p:cNvSpPr>
            <a:spLocks noGrp="1"/>
          </p:cNvSpPr>
          <p:nvPr>
            <p:ph type="ctrTitle"/>
          </p:nvPr>
        </p:nvSpPr>
        <p:spPr>
          <a:xfrm>
            <a:off x="1524000" y="3259276"/>
            <a:ext cx="9144000" cy="2387600"/>
          </a:xfrm>
        </p:spPr>
        <p:txBody>
          <a:bodyPr anchor="b"/>
          <a:lstStyle>
            <a:lvl1pPr algn="ctr">
              <a:defRPr sz="6000" b="1">
                <a:latin typeface="+mn-lt"/>
              </a:defRPr>
            </a:lvl1pPr>
          </a:lstStyle>
          <a:p>
            <a:r>
              <a:rPr lang="nl-NL" dirty="0"/>
              <a:t>Klik om stijl te bewerken</a:t>
            </a:r>
            <a:endParaRPr lang="nl-BE" dirty="0"/>
          </a:p>
        </p:txBody>
      </p:sp>
      <p:sp>
        <p:nvSpPr>
          <p:cNvPr id="3" name="Ondertitel 2">
            <a:extLst>
              <a:ext uri="{FF2B5EF4-FFF2-40B4-BE49-F238E27FC236}">
                <a16:creationId xmlns:a16="http://schemas.microsoft.com/office/drawing/2014/main" id="{067384D7-2203-2ED3-2AA8-1923B4273931}"/>
              </a:ext>
            </a:extLst>
          </p:cNvPr>
          <p:cNvSpPr>
            <a:spLocks noGrp="1"/>
          </p:cNvSpPr>
          <p:nvPr>
            <p:ph type="subTitle" idx="1"/>
          </p:nvPr>
        </p:nvSpPr>
        <p:spPr>
          <a:xfrm>
            <a:off x="1524000" y="5838342"/>
            <a:ext cx="9144000" cy="492884"/>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pic>
        <p:nvPicPr>
          <p:cNvPr id="9" name="Picture 5">
            <a:extLst>
              <a:ext uri="{FF2B5EF4-FFF2-40B4-BE49-F238E27FC236}">
                <a16:creationId xmlns:a16="http://schemas.microsoft.com/office/drawing/2014/main" id="{0C1A05EE-67EB-5F2A-16E9-C6D390A709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57607" y="3662552"/>
            <a:ext cx="3076786" cy="723948"/>
          </a:xfrm>
          <a:prstGeom prst="rect">
            <a:avLst/>
          </a:prstGeom>
        </p:spPr>
      </p:pic>
      <p:cxnSp>
        <p:nvCxnSpPr>
          <p:cNvPr id="12" name="Rechte verbindingslijn 11">
            <a:extLst>
              <a:ext uri="{FF2B5EF4-FFF2-40B4-BE49-F238E27FC236}">
                <a16:creationId xmlns:a16="http://schemas.microsoft.com/office/drawing/2014/main" id="{0054D0BA-DF71-F570-CEC5-FC0D6A8706DA}"/>
              </a:ext>
            </a:extLst>
          </p:cNvPr>
          <p:cNvCxnSpPr>
            <a:stCxn id="9" idx="1"/>
          </p:cNvCxnSpPr>
          <p:nvPr userDrawn="1"/>
        </p:nvCxnSpPr>
        <p:spPr>
          <a:xfrm flipH="1">
            <a:off x="-136849" y="4024526"/>
            <a:ext cx="469445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B68F7D2F-733D-EBAD-EFB9-A776F01EF1DF}"/>
              </a:ext>
            </a:extLst>
          </p:cNvPr>
          <p:cNvCxnSpPr/>
          <p:nvPr userDrawn="1"/>
        </p:nvCxnSpPr>
        <p:spPr>
          <a:xfrm flipH="1">
            <a:off x="7607559" y="4024526"/>
            <a:ext cx="469445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665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BDA4568-6DD1-1EF9-53B1-EAD5B5E9C22F}"/>
              </a:ext>
            </a:extLst>
          </p:cNvPr>
          <p:cNvSpPr>
            <a:spLocks noGrp="1"/>
          </p:cNvSpPr>
          <p:nvPr>
            <p:ph idx="1"/>
          </p:nvPr>
        </p:nvSpPr>
        <p:spPr>
          <a:xfrm>
            <a:off x="838200" y="2007703"/>
            <a:ext cx="10515600" cy="3876261"/>
          </a:xfrm>
        </p:spPr>
        <p:txBody>
          <a:bodyPr>
            <a:normAutofit/>
          </a:bodyPr>
          <a:lstStyle>
            <a:lvl1pPr>
              <a:defRPr sz="1800"/>
            </a:lvl1pPr>
            <a:lvl2pPr>
              <a:defRPr sz="1800"/>
            </a:lvl2pPr>
            <a:lvl3pPr>
              <a:defRPr sz="1800"/>
            </a:lvl3pPr>
            <a:lvl4pPr>
              <a:defRPr sz="1800"/>
            </a:lvl4pPr>
            <a:lvl5pPr>
              <a:defRPr sz="18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7" name="Picture 5">
            <a:extLst>
              <a:ext uri="{FF2B5EF4-FFF2-40B4-BE49-F238E27FC236}">
                <a16:creationId xmlns:a16="http://schemas.microsoft.com/office/drawing/2014/main" id="{C7CC7E4D-2405-869E-6E10-8D9D42BA8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71475" y="6232459"/>
            <a:ext cx="1449050" cy="340952"/>
          </a:xfrm>
          <a:prstGeom prst="rect">
            <a:avLst/>
          </a:prstGeom>
        </p:spPr>
      </p:pic>
      <p:cxnSp>
        <p:nvCxnSpPr>
          <p:cNvPr id="8" name="Straight Connector 4">
            <a:extLst>
              <a:ext uri="{FF2B5EF4-FFF2-40B4-BE49-F238E27FC236}">
                <a16:creationId xmlns:a16="http://schemas.microsoft.com/office/drawing/2014/main" id="{8AF95EB9-C2D7-6324-148A-5D5E9E70388D}"/>
              </a:ext>
            </a:extLst>
          </p:cNvPr>
          <p:cNvCxnSpPr/>
          <p:nvPr userDrawn="1"/>
        </p:nvCxnSpPr>
        <p:spPr>
          <a:xfrm>
            <a:off x="5476775" y="1566030"/>
            <a:ext cx="121278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6A56E5BB-3EA4-2F41-9FBC-E3CD25C76BE9}"/>
              </a:ext>
            </a:extLst>
          </p:cNvPr>
          <p:cNvSpPr>
            <a:spLocks noGrp="1"/>
          </p:cNvSpPr>
          <p:nvPr>
            <p:ph type="ctrTitle"/>
          </p:nvPr>
        </p:nvSpPr>
        <p:spPr>
          <a:xfrm>
            <a:off x="1524000" y="475559"/>
            <a:ext cx="9144000" cy="640080"/>
          </a:xfrm>
        </p:spPr>
        <p:txBody>
          <a:bodyPr anchor="b">
            <a:noAutofit/>
          </a:bodyPr>
          <a:lstStyle>
            <a:lvl1pPr algn="ctr">
              <a:defRPr sz="4400" b="1">
                <a:latin typeface="+mn-lt"/>
              </a:defRPr>
            </a:lvl1pPr>
          </a:lstStyle>
          <a:p>
            <a:r>
              <a:rPr lang="nl-NL" dirty="0"/>
              <a:t>Klik om stijl te bewerken</a:t>
            </a:r>
            <a:endParaRPr lang="nl-BE" dirty="0"/>
          </a:p>
        </p:txBody>
      </p:sp>
      <p:sp>
        <p:nvSpPr>
          <p:cNvPr id="10" name="Ondertitel 2">
            <a:extLst>
              <a:ext uri="{FF2B5EF4-FFF2-40B4-BE49-F238E27FC236}">
                <a16:creationId xmlns:a16="http://schemas.microsoft.com/office/drawing/2014/main" id="{54A76018-0152-3341-AC72-2DC13CA22F03}"/>
              </a:ext>
            </a:extLst>
          </p:cNvPr>
          <p:cNvSpPr>
            <a:spLocks noGrp="1"/>
          </p:cNvSpPr>
          <p:nvPr>
            <p:ph type="subTitle" idx="10"/>
          </p:nvPr>
        </p:nvSpPr>
        <p:spPr>
          <a:xfrm>
            <a:off x="1524000" y="1072189"/>
            <a:ext cx="9144000" cy="492884"/>
          </a:xfrm>
        </p:spPr>
        <p:txBody>
          <a:bodyPr>
            <a:normAutofit/>
          </a:bodyPr>
          <a:lstStyle>
            <a:lvl1pPr marL="0" indent="0" algn="ctr">
              <a:buNone/>
              <a:defRPr sz="2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Tree>
    <p:extLst>
      <p:ext uri="{BB962C8B-B14F-4D97-AF65-F5344CB8AC3E}">
        <p14:creationId xmlns:p14="http://schemas.microsoft.com/office/powerpoint/2010/main" val="308249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513992DE-EFAB-79EB-2198-C32EBE21D3A8}"/>
              </a:ext>
            </a:extLst>
          </p:cNvPr>
          <p:cNvSpPr/>
          <p:nvPr userDrawn="1"/>
        </p:nvSpPr>
        <p:spPr>
          <a:xfrm>
            <a:off x="0" y="2002054"/>
            <a:ext cx="12192000" cy="4855945"/>
          </a:xfrm>
          <a:prstGeom prst="rect">
            <a:avLst/>
          </a:prstGeom>
          <a:solidFill>
            <a:schemeClr val="bg1">
              <a:lumMod val="8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6BDA4568-6DD1-1EF9-53B1-EAD5B5E9C22F}"/>
              </a:ext>
            </a:extLst>
          </p:cNvPr>
          <p:cNvSpPr>
            <a:spLocks noGrp="1"/>
          </p:cNvSpPr>
          <p:nvPr>
            <p:ph idx="1"/>
          </p:nvPr>
        </p:nvSpPr>
        <p:spPr>
          <a:xfrm>
            <a:off x="838200" y="2315817"/>
            <a:ext cx="10515600" cy="3250096"/>
          </a:xfrm>
        </p:spPr>
        <p:txBody>
          <a:bodyPr>
            <a:normAutofit/>
          </a:bodyPr>
          <a:lstStyle>
            <a:lvl1pPr>
              <a:defRPr sz="1800"/>
            </a:lvl1pPr>
            <a:lvl2pPr>
              <a:defRPr sz="1800"/>
            </a:lvl2pPr>
            <a:lvl3pPr>
              <a:defRPr sz="1800"/>
            </a:lvl3pPr>
            <a:lvl4pPr>
              <a:defRPr sz="1800"/>
            </a:lvl4pPr>
            <a:lvl5pPr>
              <a:defRPr sz="18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7" name="Picture 5">
            <a:extLst>
              <a:ext uri="{FF2B5EF4-FFF2-40B4-BE49-F238E27FC236}">
                <a16:creationId xmlns:a16="http://schemas.microsoft.com/office/drawing/2014/main" id="{C7CC7E4D-2405-869E-6E10-8D9D42BA8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71475" y="6232459"/>
            <a:ext cx="1449050" cy="340952"/>
          </a:xfrm>
          <a:prstGeom prst="rect">
            <a:avLst/>
          </a:prstGeom>
        </p:spPr>
      </p:pic>
      <p:cxnSp>
        <p:nvCxnSpPr>
          <p:cNvPr id="8" name="Straight Connector 4">
            <a:extLst>
              <a:ext uri="{FF2B5EF4-FFF2-40B4-BE49-F238E27FC236}">
                <a16:creationId xmlns:a16="http://schemas.microsoft.com/office/drawing/2014/main" id="{8AF95EB9-C2D7-6324-148A-5D5E9E70388D}"/>
              </a:ext>
            </a:extLst>
          </p:cNvPr>
          <p:cNvCxnSpPr/>
          <p:nvPr userDrawn="1"/>
        </p:nvCxnSpPr>
        <p:spPr>
          <a:xfrm>
            <a:off x="954471" y="1511166"/>
            <a:ext cx="121278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el 1">
            <a:extLst>
              <a:ext uri="{FF2B5EF4-FFF2-40B4-BE49-F238E27FC236}">
                <a16:creationId xmlns:a16="http://schemas.microsoft.com/office/drawing/2014/main" id="{743B0EBA-D0B9-D649-9ECB-A12570B522AD}"/>
              </a:ext>
            </a:extLst>
          </p:cNvPr>
          <p:cNvSpPr>
            <a:spLocks noGrp="1"/>
          </p:cNvSpPr>
          <p:nvPr>
            <p:ph type="ctrTitle"/>
          </p:nvPr>
        </p:nvSpPr>
        <p:spPr>
          <a:xfrm>
            <a:off x="838201" y="500227"/>
            <a:ext cx="10515600" cy="615412"/>
          </a:xfrm>
        </p:spPr>
        <p:txBody>
          <a:bodyPr anchor="b">
            <a:noAutofit/>
          </a:bodyPr>
          <a:lstStyle>
            <a:lvl1pPr algn="l">
              <a:defRPr sz="4400" b="1">
                <a:latin typeface="+mn-lt"/>
              </a:defRPr>
            </a:lvl1pPr>
          </a:lstStyle>
          <a:p>
            <a:r>
              <a:rPr lang="nl-NL" dirty="0"/>
              <a:t>Klik om stijl te bewerken</a:t>
            </a:r>
            <a:endParaRPr lang="nl-BE" dirty="0"/>
          </a:p>
        </p:txBody>
      </p:sp>
      <p:sp>
        <p:nvSpPr>
          <p:cNvPr id="12" name="Ondertitel 2">
            <a:extLst>
              <a:ext uri="{FF2B5EF4-FFF2-40B4-BE49-F238E27FC236}">
                <a16:creationId xmlns:a16="http://schemas.microsoft.com/office/drawing/2014/main" id="{77E80C5D-DC9D-3749-8945-F4CA16880F4D}"/>
              </a:ext>
            </a:extLst>
          </p:cNvPr>
          <p:cNvSpPr>
            <a:spLocks noGrp="1"/>
          </p:cNvSpPr>
          <p:nvPr>
            <p:ph type="subTitle" idx="10"/>
          </p:nvPr>
        </p:nvSpPr>
        <p:spPr>
          <a:xfrm>
            <a:off x="838201" y="1091183"/>
            <a:ext cx="10515600" cy="473889"/>
          </a:xfrm>
        </p:spPr>
        <p:txBody>
          <a:bodyPr>
            <a:normAutofit/>
          </a:bodyPr>
          <a:lstStyle>
            <a:lvl1pPr marL="0" indent="0" algn="l">
              <a:buNone/>
              <a:defRPr sz="2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Tree>
    <p:extLst>
      <p:ext uri="{BB962C8B-B14F-4D97-AF65-F5344CB8AC3E}">
        <p14:creationId xmlns:p14="http://schemas.microsoft.com/office/powerpoint/2010/main" val="3708935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79804C-6021-7A42-B04B-B4FC9F72D468}"/>
              </a:ext>
            </a:extLst>
          </p:cNvPr>
          <p:cNvSpPr/>
          <p:nvPr userDrawn="1"/>
        </p:nvSpPr>
        <p:spPr>
          <a:xfrm>
            <a:off x="4303643" y="0"/>
            <a:ext cx="7888357" cy="6858000"/>
          </a:xfrm>
          <a:prstGeom prst="rect">
            <a:avLst/>
          </a:prstGeom>
          <a:solidFill>
            <a:schemeClr val="bg1">
              <a:lumMod val="8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6BDA4568-6DD1-1EF9-53B1-EAD5B5E9C22F}"/>
              </a:ext>
            </a:extLst>
          </p:cNvPr>
          <p:cNvSpPr>
            <a:spLocks noGrp="1"/>
          </p:cNvSpPr>
          <p:nvPr>
            <p:ph idx="1"/>
          </p:nvPr>
        </p:nvSpPr>
        <p:spPr>
          <a:xfrm>
            <a:off x="4979504" y="954157"/>
            <a:ext cx="6374296" cy="4611756"/>
          </a:xfrm>
        </p:spPr>
        <p:txBody>
          <a:bodyPr>
            <a:normAutofit/>
          </a:bodyPr>
          <a:lstStyle>
            <a:lvl1pPr>
              <a:defRPr sz="1800"/>
            </a:lvl1pPr>
            <a:lvl2pPr>
              <a:defRPr sz="1800"/>
            </a:lvl2pPr>
            <a:lvl3pPr>
              <a:defRPr sz="1800"/>
            </a:lvl3pPr>
            <a:lvl4pPr>
              <a:defRPr sz="1800"/>
            </a:lvl4pPr>
            <a:lvl5pPr>
              <a:defRPr sz="18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7" name="Picture 5">
            <a:extLst>
              <a:ext uri="{FF2B5EF4-FFF2-40B4-BE49-F238E27FC236}">
                <a16:creationId xmlns:a16="http://schemas.microsoft.com/office/drawing/2014/main" id="{C7CC7E4D-2405-869E-6E10-8D9D42BA8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71475" y="6232459"/>
            <a:ext cx="1449050" cy="340952"/>
          </a:xfrm>
          <a:prstGeom prst="rect">
            <a:avLst/>
          </a:prstGeom>
        </p:spPr>
      </p:pic>
      <p:cxnSp>
        <p:nvCxnSpPr>
          <p:cNvPr id="8" name="Straight Connector 4">
            <a:extLst>
              <a:ext uri="{FF2B5EF4-FFF2-40B4-BE49-F238E27FC236}">
                <a16:creationId xmlns:a16="http://schemas.microsoft.com/office/drawing/2014/main" id="{8AF95EB9-C2D7-6324-148A-5D5E9E70388D}"/>
              </a:ext>
            </a:extLst>
          </p:cNvPr>
          <p:cNvCxnSpPr/>
          <p:nvPr userDrawn="1"/>
        </p:nvCxnSpPr>
        <p:spPr>
          <a:xfrm>
            <a:off x="954471" y="2096382"/>
            <a:ext cx="121278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5A88F7B6-85BB-2F46-978A-A643B97DC166}"/>
              </a:ext>
            </a:extLst>
          </p:cNvPr>
          <p:cNvSpPr>
            <a:spLocks noGrp="1"/>
          </p:cNvSpPr>
          <p:nvPr>
            <p:ph type="ctrTitle" hasCustomPrompt="1"/>
          </p:nvPr>
        </p:nvSpPr>
        <p:spPr>
          <a:xfrm>
            <a:off x="838201" y="591312"/>
            <a:ext cx="3303103" cy="1391167"/>
          </a:xfrm>
        </p:spPr>
        <p:txBody>
          <a:bodyPr anchor="b">
            <a:noAutofit/>
          </a:bodyPr>
          <a:lstStyle>
            <a:lvl1pPr algn="l">
              <a:defRPr sz="4400" b="1">
                <a:latin typeface="+mn-lt"/>
              </a:defRPr>
            </a:lvl1pPr>
          </a:lstStyle>
          <a:p>
            <a:r>
              <a:rPr lang="nl-NL" dirty="0"/>
              <a:t>Klik om stijl </a:t>
            </a:r>
            <a:br>
              <a:rPr lang="nl-NL" dirty="0"/>
            </a:br>
            <a:r>
              <a:rPr lang="nl-NL" dirty="0"/>
              <a:t>te bewerken</a:t>
            </a:r>
            <a:endParaRPr lang="nl-BE" dirty="0"/>
          </a:p>
        </p:txBody>
      </p:sp>
    </p:spTree>
    <p:extLst>
      <p:ext uri="{BB962C8B-B14F-4D97-AF65-F5344CB8AC3E}">
        <p14:creationId xmlns:p14="http://schemas.microsoft.com/office/powerpoint/2010/main" val="1519627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C83748-01E7-F700-F586-98B5DD4B3C13}"/>
              </a:ext>
            </a:extLst>
          </p:cNvPr>
          <p:cNvSpPr/>
          <p:nvPr userDrawn="1"/>
        </p:nvSpPr>
        <p:spPr>
          <a:xfrm>
            <a:off x="0" y="2002056"/>
            <a:ext cx="12192000" cy="3945816"/>
          </a:xfrm>
          <a:prstGeom prst="rect">
            <a:avLst/>
          </a:prstGeom>
          <a:solidFill>
            <a:schemeClr val="bg1">
              <a:lumMod val="8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6BDA4568-6DD1-1EF9-53B1-EAD5B5E9C22F}"/>
              </a:ext>
            </a:extLst>
          </p:cNvPr>
          <p:cNvSpPr>
            <a:spLocks noGrp="1"/>
          </p:cNvSpPr>
          <p:nvPr>
            <p:ph idx="1"/>
          </p:nvPr>
        </p:nvSpPr>
        <p:spPr>
          <a:xfrm>
            <a:off x="838200" y="2315817"/>
            <a:ext cx="10515600" cy="3250096"/>
          </a:xfrm>
        </p:spPr>
        <p:txBody>
          <a:bodyPr>
            <a:normAutofit/>
          </a:bodyPr>
          <a:lstStyle>
            <a:lvl1pPr>
              <a:defRPr sz="1800"/>
            </a:lvl1pPr>
            <a:lvl2pPr>
              <a:defRPr sz="1800"/>
            </a:lvl2pPr>
            <a:lvl3pPr>
              <a:defRPr sz="1800"/>
            </a:lvl3pPr>
            <a:lvl4pPr>
              <a:defRPr sz="1800"/>
            </a:lvl4pPr>
            <a:lvl5pPr>
              <a:defRPr sz="18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7" name="Picture 5">
            <a:extLst>
              <a:ext uri="{FF2B5EF4-FFF2-40B4-BE49-F238E27FC236}">
                <a16:creationId xmlns:a16="http://schemas.microsoft.com/office/drawing/2014/main" id="{C7CC7E4D-2405-869E-6E10-8D9D42BA8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71475" y="6232459"/>
            <a:ext cx="1449050" cy="340952"/>
          </a:xfrm>
          <a:prstGeom prst="rect">
            <a:avLst/>
          </a:prstGeom>
        </p:spPr>
      </p:pic>
      <p:cxnSp>
        <p:nvCxnSpPr>
          <p:cNvPr id="9" name="Straight Connector 4">
            <a:extLst>
              <a:ext uri="{FF2B5EF4-FFF2-40B4-BE49-F238E27FC236}">
                <a16:creationId xmlns:a16="http://schemas.microsoft.com/office/drawing/2014/main" id="{66AA30E3-0C5A-1447-91D8-E3E750A90C3E}"/>
              </a:ext>
            </a:extLst>
          </p:cNvPr>
          <p:cNvCxnSpPr/>
          <p:nvPr userDrawn="1"/>
        </p:nvCxnSpPr>
        <p:spPr>
          <a:xfrm>
            <a:off x="954471" y="1511166"/>
            <a:ext cx="121278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el 1">
            <a:extLst>
              <a:ext uri="{FF2B5EF4-FFF2-40B4-BE49-F238E27FC236}">
                <a16:creationId xmlns:a16="http://schemas.microsoft.com/office/drawing/2014/main" id="{F8B6DE5A-528A-B647-A285-0296F0EAF952}"/>
              </a:ext>
            </a:extLst>
          </p:cNvPr>
          <p:cNvSpPr>
            <a:spLocks noGrp="1"/>
          </p:cNvSpPr>
          <p:nvPr>
            <p:ph type="ctrTitle"/>
          </p:nvPr>
        </p:nvSpPr>
        <p:spPr>
          <a:xfrm>
            <a:off x="838201" y="500227"/>
            <a:ext cx="10515600" cy="615412"/>
          </a:xfrm>
        </p:spPr>
        <p:txBody>
          <a:bodyPr anchor="b">
            <a:noAutofit/>
          </a:bodyPr>
          <a:lstStyle>
            <a:lvl1pPr algn="l">
              <a:defRPr sz="4400" b="1">
                <a:latin typeface="+mn-lt"/>
              </a:defRPr>
            </a:lvl1pPr>
          </a:lstStyle>
          <a:p>
            <a:r>
              <a:rPr lang="nl-NL" dirty="0"/>
              <a:t>Klik om stijl te bewerken</a:t>
            </a:r>
            <a:endParaRPr lang="nl-BE" dirty="0"/>
          </a:p>
        </p:txBody>
      </p:sp>
      <p:sp>
        <p:nvSpPr>
          <p:cNvPr id="11" name="Ondertitel 2">
            <a:extLst>
              <a:ext uri="{FF2B5EF4-FFF2-40B4-BE49-F238E27FC236}">
                <a16:creationId xmlns:a16="http://schemas.microsoft.com/office/drawing/2014/main" id="{178AE2A5-9CC0-D94A-896E-9FBF0BCEA448}"/>
              </a:ext>
            </a:extLst>
          </p:cNvPr>
          <p:cNvSpPr>
            <a:spLocks noGrp="1"/>
          </p:cNvSpPr>
          <p:nvPr>
            <p:ph type="subTitle" idx="10"/>
          </p:nvPr>
        </p:nvSpPr>
        <p:spPr>
          <a:xfrm>
            <a:off x="838201" y="1091183"/>
            <a:ext cx="10515600" cy="473889"/>
          </a:xfrm>
        </p:spPr>
        <p:txBody>
          <a:bodyPr>
            <a:normAutofit/>
          </a:bodyPr>
          <a:lstStyle>
            <a:lvl1pPr marL="0" indent="0" algn="l">
              <a:buNone/>
              <a:defRPr sz="2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Tree>
    <p:extLst>
      <p:ext uri="{BB962C8B-B14F-4D97-AF65-F5344CB8AC3E}">
        <p14:creationId xmlns:p14="http://schemas.microsoft.com/office/powerpoint/2010/main" val="1311336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3B6F09A-3B1E-3DBA-5121-2A56FBF9DC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020C2D3-7D57-8972-F449-54E9FD8702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AC7F4D1-4115-4950-2BD8-92F6A27A71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32B58-8343-4245-9A0A-B5CA1C64E2A2}" type="datetimeFigureOut">
              <a:rPr lang="nl-BE" smtClean="0"/>
              <a:t>12/05/2025</a:t>
            </a:fld>
            <a:endParaRPr lang="nl-BE"/>
          </a:p>
        </p:txBody>
      </p:sp>
      <p:sp>
        <p:nvSpPr>
          <p:cNvPr id="5" name="Tijdelijke aanduiding voor voettekst 4">
            <a:extLst>
              <a:ext uri="{FF2B5EF4-FFF2-40B4-BE49-F238E27FC236}">
                <a16:creationId xmlns:a16="http://schemas.microsoft.com/office/drawing/2014/main" id="{92FAF909-D5EE-A004-84B1-B56206E09B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91FF9130-0ABC-CE4E-2FBE-2B0BB4634B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AF229-12E6-AC43-BE8D-D17E5BD64EB6}" type="slidenum">
              <a:rPr lang="nl-BE" smtClean="0"/>
              <a:t>‹nr.›</a:t>
            </a:fld>
            <a:endParaRPr lang="nl-BE"/>
          </a:p>
        </p:txBody>
      </p:sp>
    </p:spTree>
    <p:extLst>
      <p:ext uri="{BB962C8B-B14F-4D97-AF65-F5344CB8AC3E}">
        <p14:creationId xmlns:p14="http://schemas.microsoft.com/office/powerpoint/2010/main" val="218840166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71" r:id="rId4"/>
    <p:sldLayoutId id="2147483666" r:id="rId5"/>
    <p:sldLayoutId id="2147483650" r:id="rId6"/>
    <p:sldLayoutId id="2147483660" r:id="rId7"/>
    <p:sldLayoutId id="2147483661" r:id="rId8"/>
    <p:sldLayoutId id="2147483662" r:id="rId9"/>
    <p:sldLayoutId id="214748366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03CFA2-B629-4D8C-A82A-94AEACE12BF5}"/>
              </a:ext>
            </a:extLst>
          </p:cNvPr>
          <p:cNvSpPr>
            <a:spLocks noGrp="1"/>
          </p:cNvSpPr>
          <p:nvPr>
            <p:ph type="ctrTitle"/>
          </p:nvPr>
        </p:nvSpPr>
        <p:spPr>
          <a:xfrm>
            <a:off x="417443" y="3259276"/>
            <a:ext cx="11131827" cy="2387600"/>
          </a:xfrm>
        </p:spPr>
        <p:txBody>
          <a:bodyPr>
            <a:normAutofit/>
          </a:bodyPr>
          <a:lstStyle/>
          <a:p>
            <a:r>
              <a:rPr lang="nl-BE" sz="4000" dirty="0"/>
              <a:t>Bewindvoering in transitie:</a:t>
            </a:r>
            <a:br>
              <a:rPr lang="nl-BE" sz="4000" dirty="0"/>
            </a:br>
            <a:r>
              <a:rPr lang="nl-BE" sz="4000" dirty="0"/>
              <a:t>impact van de wet van 8 november 2023</a:t>
            </a:r>
          </a:p>
        </p:txBody>
      </p:sp>
      <p:sp>
        <p:nvSpPr>
          <p:cNvPr id="3" name="Ondertitel 2">
            <a:extLst>
              <a:ext uri="{FF2B5EF4-FFF2-40B4-BE49-F238E27FC236}">
                <a16:creationId xmlns:a16="http://schemas.microsoft.com/office/drawing/2014/main" id="{53AFF843-463F-4BF6-A690-0A017D9911E7}"/>
              </a:ext>
            </a:extLst>
          </p:cNvPr>
          <p:cNvSpPr>
            <a:spLocks noGrp="1"/>
          </p:cNvSpPr>
          <p:nvPr>
            <p:ph type="subTitle" idx="1"/>
          </p:nvPr>
        </p:nvSpPr>
        <p:spPr>
          <a:xfrm>
            <a:off x="1524000" y="5746268"/>
            <a:ext cx="9144000" cy="684350"/>
          </a:xfrm>
        </p:spPr>
        <p:txBody>
          <a:bodyPr>
            <a:normAutofit fontScale="85000" lnSpcReduction="20000"/>
          </a:bodyPr>
          <a:lstStyle/>
          <a:p>
            <a:r>
              <a:rPr lang="nl-BE" dirty="0"/>
              <a:t>Mr. Isabel </a:t>
            </a:r>
            <a:r>
              <a:rPr lang="nl-BE" dirty="0" err="1"/>
              <a:t>Freson</a:t>
            </a:r>
            <a:r>
              <a:rPr lang="nl-BE" dirty="0"/>
              <a:t>, professioneel bewindvoerder, VWM UHasselt </a:t>
            </a:r>
          </a:p>
          <a:p>
            <a:r>
              <a:rPr lang="nl-BE" dirty="0"/>
              <a:t>Dra. Amber Jans, doctoraatsbursaal UHasselt </a:t>
            </a:r>
          </a:p>
        </p:txBody>
      </p:sp>
    </p:spTree>
    <p:extLst>
      <p:ext uri="{BB962C8B-B14F-4D97-AF65-F5344CB8AC3E}">
        <p14:creationId xmlns:p14="http://schemas.microsoft.com/office/powerpoint/2010/main" val="3379129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55A8FE5-58F9-4DBD-AC89-F6380279DF4B}"/>
              </a:ext>
            </a:extLst>
          </p:cNvPr>
          <p:cNvSpPr>
            <a:spLocks noGrp="1"/>
          </p:cNvSpPr>
          <p:nvPr>
            <p:ph idx="1"/>
          </p:nvPr>
        </p:nvSpPr>
        <p:spPr/>
        <p:txBody>
          <a:bodyPr/>
          <a:lstStyle/>
          <a:p>
            <a:pPr marL="0" indent="0">
              <a:buNone/>
            </a:pPr>
            <a:r>
              <a:rPr lang="nl-BE" dirty="0"/>
              <a:t>“c)/2 professionele bewindvoerder: bewindvoerder over de persoon en/of de goederen die:</a:t>
            </a:r>
          </a:p>
          <a:p>
            <a:r>
              <a:rPr lang="nl-BE" b="1" dirty="0"/>
              <a:t>niet</a:t>
            </a:r>
            <a:r>
              <a:rPr lang="nl-BE" dirty="0"/>
              <a:t> beantwoordt aan de definitie bedoeld in de bepaling onder c)/1 </a:t>
            </a:r>
            <a:r>
              <a:rPr lang="nl-BE" u="sng" dirty="0"/>
              <a:t>en</a:t>
            </a:r>
            <a:r>
              <a:rPr lang="nl-BE" dirty="0"/>
              <a:t>;</a:t>
            </a:r>
          </a:p>
          <a:p>
            <a:r>
              <a:rPr lang="nl-BE" dirty="0"/>
              <a:t>opgenomen is in het </a:t>
            </a:r>
            <a:r>
              <a:rPr lang="nl-BE" b="1" dirty="0"/>
              <a:t>nationaal register </a:t>
            </a:r>
            <a:r>
              <a:rPr lang="nl-BE" dirty="0"/>
              <a:t>van professionele bewindvoerders”</a:t>
            </a:r>
          </a:p>
          <a:p>
            <a:pPr>
              <a:buFont typeface="Wingdings" panose="05000000000000000000" pitchFamily="2" charset="2"/>
              <a:buChar char="ü"/>
            </a:pPr>
            <a:endParaRPr lang="nl-BE" dirty="0"/>
          </a:p>
          <a:p>
            <a:pPr marL="0" indent="0">
              <a:buNone/>
            </a:pPr>
            <a:r>
              <a:rPr lang="nl-BE" b="1" dirty="0">
                <a:solidFill>
                  <a:srgbClr val="DD4539"/>
                </a:solidFill>
              </a:rPr>
              <a:t>💡 Professionele bewindvoerder over eigen familielid/naaste = familiale bewindvoerder</a:t>
            </a:r>
          </a:p>
        </p:txBody>
      </p:sp>
      <p:sp>
        <p:nvSpPr>
          <p:cNvPr id="3" name="Titel 2">
            <a:extLst>
              <a:ext uri="{FF2B5EF4-FFF2-40B4-BE49-F238E27FC236}">
                <a16:creationId xmlns:a16="http://schemas.microsoft.com/office/drawing/2014/main" id="{392FC095-3B00-44E0-8FEF-D3D7467CF1D5}"/>
              </a:ext>
            </a:extLst>
          </p:cNvPr>
          <p:cNvSpPr>
            <a:spLocks noGrp="1"/>
          </p:cNvSpPr>
          <p:nvPr>
            <p:ph type="ctrTitle"/>
          </p:nvPr>
        </p:nvSpPr>
        <p:spPr/>
        <p:txBody>
          <a:bodyPr/>
          <a:lstStyle/>
          <a:p>
            <a:r>
              <a:rPr lang="nl-BE" dirty="0"/>
              <a:t>Professionele bewindvoerder</a:t>
            </a:r>
          </a:p>
        </p:txBody>
      </p:sp>
      <p:sp>
        <p:nvSpPr>
          <p:cNvPr id="4" name="Ondertitel 3">
            <a:extLst>
              <a:ext uri="{FF2B5EF4-FFF2-40B4-BE49-F238E27FC236}">
                <a16:creationId xmlns:a16="http://schemas.microsoft.com/office/drawing/2014/main" id="{CE1C5799-497F-450A-A4DC-893A9EC76793}"/>
              </a:ext>
            </a:extLst>
          </p:cNvPr>
          <p:cNvSpPr>
            <a:spLocks noGrp="1"/>
          </p:cNvSpPr>
          <p:nvPr>
            <p:ph type="subTitle" idx="10"/>
          </p:nvPr>
        </p:nvSpPr>
        <p:spPr/>
        <p:txBody>
          <a:bodyPr/>
          <a:lstStyle/>
          <a:p>
            <a:r>
              <a:rPr lang="nl-BE" dirty="0"/>
              <a:t>Art. 494 c)/2 oud BW</a:t>
            </a:r>
          </a:p>
        </p:txBody>
      </p:sp>
    </p:spTree>
    <p:extLst>
      <p:ext uri="{BB962C8B-B14F-4D97-AF65-F5344CB8AC3E}">
        <p14:creationId xmlns:p14="http://schemas.microsoft.com/office/powerpoint/2010/main" val="138327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5A5717B-C840-45C3-ACD6-38C7A6F01072}"/>
              </a:ext>
            </a:extLst>
          </p:cNvPr>
          <p:cNvSpPr>
            <a:spLocks noGrp="1"/>
          </p:cNvSpPr>
          <p:nvPr>
            <p:ph idx="1"/>
          </p:nvPr>
        </p:nvSpPr>
        <p:spPr>
          <a:xfrm>
            <a:off x="4731026" y="954157"/>
            <a:ext cx="7066722" cy="5088834"/>
          </a:xfrm>
        </p:spPr>
        <p:txBody>
          <a:bodyPr>
            <a:normAutofit/>
          </a:bodyPr>
          <a:lstStyle/>
          <a:p>
            <a:r>
              <a:rPr lang="nl-BE" b="1" dirty="0"/>
              <a:t>Bijzondere of algemene lastgeving: personen die niet als lasthebber kunnen optreden</a:t>
            </a:r>
          </a:p>
          <a:p>
            <a:pPr lvl="1">
              <a:buFont typeface="Courier New" panose="02070309020205020404" pitchFamily="49" charset="0"/>
              <a:buChar char="o"/>
            </a:pPr>
            <a:r>
              <a:rPr lang="nl-BE" dirty="0"/>
              <a:t>art. 490/1 oud BW wordt aangevuld met 3°: “</a:t>
            </a:r>
            <a:r>
              <a:rPr lang="nl-BE" i="1" dirty="0"/>
              <a:t>behalve in de gevallen bedoeld in art. 494 c)/1, de personen die niet opgenomen zijn in het nationaal register van professionele bewindvoerders”</a:t>
            </a:r>
          </a:p>
          <a:p>
            <a:pPr marL="0" indent="0">
              <a:buNone/>
            </a:pPr>
            <a:r>
              <a:rPr lang="nl-BE" dirty="0"/>
              <a:t>↓</a:t>
            </a:r>
          </a:p>
          <a:p>
            <a:r>
              <a:rPr lang="nl-BE" b="1" dirty="0"/>
              <a:t>Elke lasthebber (ad hoc) ≠ definitie familiale bewindvoerder </a:t>
            </a:r>
            <a:r>
              <a:rPr lang="nl-BE" b="1" dirty="0">
                <a:sym typeface="Wingdings" panose="05000000000000000000" pitchFamily="2" charset="2"/>
              </a:rPr>
              <a:t> ook voldoen aan vereisten professionele bewindvoerders</a:t>
            </a:r>
          </a:p>
          <a:p>
            <a:pPr lvl="1">
              <a:buFont typeface="Courier New" panose="02070309020205020404" pitchFamily="49" charset="0"/>
              <a:buChar char="o"/>
            </a:pPr>
            <a:r>
              <a:rPr lang="nl-BE" dirty="0">
                <a:sym typeface="Wingdings" panose="05000000000000000000" pitchFamily="2" charset="2"/>
              </a:rPr>
              <a:t>Opname nationaal register</a:t>
            </a:r>
          </a:p>
          <a:p>
            <a:pPr lvl="1">
              <a:buFont typeface="Courier New" panose="02070309020205020404" pitchFamily="49" charset="0"/>
              <a:buChar char="o"/>
            </a:pPr>
            <a:r>
              <a:rPr lang="nl-BE" dirty="0">
                <a:sym typeface="Wingdings" panose="05000000000000000000" pitchFamily="2" charset="2"/>
              </a:rPr>
              <a:t>Volgen van opleidingen</a:t>
            </a:r>
          </a:p>
          <a:p>
            <a:pPr marL="457200" lvl="1" indent="0">
              <a:buNone/>
            </a:pPr>
            <a:endParaRPr lang="nl-BE" dirty="0">
              <a:sym typeface="Wingdings" panose="05000000000000000000" pitchFamily="2" charset="2"/>
            </a:endParaRPr>
          </a:p>
          <a:p>
            <a:pPr marL="457200" lvl="1" indent="0">
              <a:buNone/>
            </a:pPr>
            <a:r>
              <a:rPr lang="nl-BE" b="1" dirty="0">
                <a:sym typeface="Wingdings" panose="05000000000000000000" pitchFamily="2" charset="2"/>
              </a:rPr>
              <a:t>DUS: </a:t>
            </a:r>
          </a:p>
          <a:p>
            <a:pPr lvl="1">
              <a:buFont typeface="Courier New" panose="02070309020205020404" pitchFamily="49" charset="0"/>
              <a:buChar char="o"/>
            </a:pPr>
            <a:r>
              <a:rPr lang="nl-BE" dirty="0">
                <a:sym typeface="Wingdings" panose="05000000000000000000" pitchFamily="2" charset="2"/>
              </a:rPr>
              <a:t>van belang voor lastgeving/zorgvolmacht om de band met de persoon te verduidelijken  classificatieproblemen of betwisting vermijden</a:t>
            </a:r>
          </a:p>
          <a:p>
            <a:pPr lvl="1">
              <a:buFont typeface="Courier New" panose="02070309020205020404" pitchFamily="49" charset="0"/>
              <a:buChar char="o"/>
            </a:pPr>
            <a:r>
              <a:rPr lang="nl-BE" i="1" dirty="0" err="1">
                <a:sym typeface="Wingdings" panose="05000000000000000000" pitchFamily="2" charset="2"/>
              </a:rPr>
              <a:t>Quid</a:t>
            </a:r>
            <a:r>
              <a:rPr lang="nl-BE" dirty="0">
                <a:sym typeface="Wingdings" panose="05000000000000000000" pitchFamily="2" charset="2"/>
              </a:rPr>
              <a:t> notariële medewerkers? Zijn geen familiale, maar toch ook geen professionele? Geen regeling.</a:t>
            </a:r>
          </a:p>
        </p:txBody>
      </p:sp>
      <p:sp>
        <p:nvSpPr>
          <p:cNvPr id="3" name="Titel 2">
            <a:extLst>
              <a:ext uri="{FF2B5EF4-FFF2-40B4-BE49-F238E27FC236}">
                <a16:creationId xmlns:a16="http://schemas.microsoft.com/office/drawing/2014/main" id="{60130874-263D-41AF-B539-83714CD6E532}"/>
              </a:ext>
            </a:extLst>
          </p:cNvPr>
          <p:cNvSpPr>
            <a:spLocks noGrp="1"/>
          </p:cNvSpPr>
          <p:nvPr>
            <p:ph type="ctrTitle"/>
          </p:nvPr>
        </p:nvSpPr>
        <p:spPr/>
        <p:txBody>
          <a:bodyPr/>
          <a:lstStyle/>
          <a:p>
            <a:r>
              <a:rPr lang="nl-BE" sz="4000" i="1" dirty="0" err="1"/>
              <a:t>Quid</a:t>
            </a:r>
            <a:r>
              <a:rPr lang="nl-BE" sz="4000" dirty="0"/>
              <a:t> lastgevingen?</a:t>
            </a:r>
          </a:p>
        </p:txBody>
      </p:sp>
      <p:pic>
        <p:nvPicPr>
          <p:cNvPr id="7" name="Graphic 6" descr="Contract met effen opvulling">
            <a:extLst>
              <a:ext uri="{FF2B5EF4-FFF2-40B4-BE49-F238E27FC236}">
                <a16:creationId xmlns:a16="http://schemas.microsoft.com/office/drawing/2014/main" id="{EA84959A-C2B7-2A76-4376-2DE0C7C571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1" y="3148134"/>
            <a:ext cx="2615079" cy="2615079"/>
          </a:xfrm>
          <a:prstGeom prst="rect">
            <a:avLst/>
          </a:prstGeom>
        </p:spPr>
      </p:pic>
    </p:spTree>
    <p:extLst>
      <p:ext uri="{BB962C8B-B14F-4D97-AF65-F5344CB8AC3E}">
        <p14:creationId xmlns:p14="http://schemas.microsoft.com/office/powerpoint/2010/main" val="7095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966FE25-0239-43BF-9DE7-B1C65308BB48}"/>
              </a:ext>
            </a:extLst>
          </p:cNvPr>
          <p:cNvSpPr>
            <a:spLocks noGrp="1"/>
          </p:cNvSpPr>
          <p:nvPr>
            <p:ph idx="1"/>
          </p:nvPr>
        </p:nvSpPr>
        <p:spPr>
          <a:xfrm>
            <a:off x="838200" y="2315817"/>
            <a:ext cx="10515600" cy="3866322"/>
          </a:xfrm>
        </p:spPr>
        <p:txBody>
          <a:bodyPr>
            <a:normAutofit/>
          </a:bodyPr>
          <a:lstStyle/>
          <a:p>
            <a:pPr marL="0" indent="0">
              <a:buNone/>
            </a:pPr>
            <a:r>
              <a:rPr lang="nl-BE" i="1" dirty="0">
                <a:solidFill>
                  <a:srgbClr val="DD4539"/>
                </a:solidFill>
              </a:rPr>
              <a:t>“Wanneer de vrederechter geen familiale bewindvoerder kan aanwijzen om redenen die hij in zijn beschikking vermeldt, wijst hij een professionele bewindvoerder aan (…)”</a:t>
            </a:r>
          </a:p>
          <a:p>
            <a:endParaRPr lang="nl-BE" dirty="0"/>
          </a:p>
          <a:p>
            <a:r>
              <a:rPr lang="nl-BE" b="1" dirty="0"/>
              <a:t>Welke redenen? Objectieve criteria?</a:t>
            </a:r>
          </a:p>
          <a:p>
            <a:pPr lvl="1">
              <a:buFont typeface="Courier New" panose="02070309020205020404" pitchFamily="49" charset="0"/>
              <a:buChar char="o"/>
            </a:pPr>
            <a:r>
              <a:rPr lang="nl-BE" dirty="0"/>
              <a:t>Niet in de wet </a:t>
            </a:r>
            <a:r>
              <a:rPr lang="nl-BE" dirty="0">
                <a:sym typeface="Wingdings" panose="05000000000000000000" pitchFamily="2" charset="2"/>
              </a:rPr>
              <a:t> maatwerk nodig</a:t>
            </a:r>
            <a:endParaRPr lang="nl-BE" dirty="0"/>
          </a:p>
          <a:p>
            <a:pPr lvl="1">
              <a:buFont typeface="Courier New" panose="02070309020205020404" pitchFamily="49" charset="0"/>
              <a:buChar char="o"/>
            </a:pPr>
            <a:r>
              <a:rPr lang="nl-BE" dirty="0"/>
              <a:t>Voorbeelden uit parlementaire voorbereiding:</a:t>
            </a:r>
          </a:p>
          <a:p>
            <a:pPr lvl="2">
              <a:buFont typeface="Wingdings" panose="05000000000000000000" pitchFamily="2" charset="2"/>
              <a:buChar char="Ø"/>
            </a:pPr>
            <a:r>
              <a:rPr lang="nl-BE" sz="1600" dirty="0"/>
              <a:t>Familiale spanningen</a:t>
            </a:r>
          </a:p>
          <a:p>
            <a:pPr lvl="2">
              <a:buFont typeface="Wingdings" panose="05000000000000000000" pitchFamily="2" charset="2"/>
              <a:buChar char="Ø"/>
            </a:pPr>
            <a:r>
              <a:rPr lang="nl-BE" sz="1600" dirty="0"/>
              <a:t>Belangenconflicten</a:t>
            </a:r>
          </a:p>
          <a:p>
            <a:pPr lvl="2">
              <a:buFont typeface="Wingdings" panose="05000000000000000000" pitchFamily="2" charset="2"/>
              <a:buChar char="Ø"/>
            </a:pPr>
            <a:r>
              <a:rPr lang="nl-BE" sz="1600" dirty="0"/>
              <a:t>Ontbreken van (geschikte) familiale kandidaten</a:t>
            </a:r>
          </a:p>
          <a:p>
            <a:r>
              <a:rPr lang="nl-BE" b="1" dirty="0"/>
              <a:t>Geen regeling wanneer wettelijke voorkeur niet wordt gehonoreerd?</a:t>
            </a:r>
          </a:p>
          <a:p>
            <a:pPr lvl="1">
              <a:buFont typeface="Courier New" panose="02070309020205020404" pitchFamily="49" charset="0"/>
              <a:buChar char="o"/>
            </a:pPr>
            <a:r>
              <a:rPr lang="nl-BE" dirty="0"/>
              <a:t>Verantwoordingsplicht vrederechter?</a:t>
            </a:r>
          </a:p>
          <a:p>
            <a:pPr lvl="1">
              <a:buFont typeface="Courier New" panose="02070309020205020404" pitchFamily="49" charset="0"/>
              <a:buChar char="o"/>
            </a:pPr>
            <a:r>
              <a:rPr lang="nl-BE" dirty="0"/>
              <a:t>Veel personen zonder sociaal netwerk? </a:t>
            </a:r>
            <a:r>
              <a:rPr lang="nl-BE" dirty="0">
                <a:sym typeface="Wingdings" panose="05000000000000000000" pitchFamily="2" charset="2"/>
              </a:rPr>
              <a:t> nog veel professionele bewindvoerders nodig</a:t>
            </a:r>
            <a:endParaRPr lang="nl-BE" dirty="0"/>
          </a:p>
        </p:txBody>
      </p:sp>
      <p:sp>
        <p:nvSpPr>
          <p:cNvPr id="3" name="Titel 2">
            <a:extLst>
              <a:ext uri="{FF2B5EF4-FFF2-40B4-BE49-F238E27FC236}">
                <a16:creationId xmlns:a16="http://schemas.microsoft.com/office/drawing/2014/main" id="{3DCB8A6A-EEF2-4125-9FF1-D5ED336EA837}"/>
              </a:ext>
            </a:extLst>
          </p:cNvPr>
          <p:cNvSpPr>
            <a:spLocks noGrp="1"/>
          </p:cNvSpPr>
          <p:nvPr>
            <p:ph type="ctrTitle"/>
          </p:nvPr>
        </p:nvSpPr>
        <p:spPr/>
        <p:txBody>
          <a:bodyPr/>
          <a:lstStyle/>
          <a:p>
            <a:r>
              <a:rPr lang="nl-BE" sz="3200" dirty="0"/>
              <a:t>Wettelijk verankerde voorkeur familiale bewindvoerders (1)</a:t>
            </a:r>
          </a:p>
        </p:txBody>
      </p:sp>
      <p:sp>
        <p:nvSpPr>
          <p:cNvPr id="4" name="Ondertitel 3">
            <a:extLst>
              <a:ext uri="{FF2B5EF4-FFF2-40B4-BE49-F238E27FC236}">
                <a16:creationId xmlns:a16="http://schemas.microsoft.com/office/drawing/2014/main" id="{7B2D7340-E805-4544-AF80-EC9D5DC721CD}"/>
              </a:ext>
            </a:extLst>
          </p:cNvPr>
          <p:cNvSpPr>
            <a:spLocks noGrp="1"/>
          </p:cNvSpPr>
          <p:nvPr>
            <p:ph type="subTitle" idx="10"/>
          </p:nvPr>
        </p:nvSpPr>
        <p:spPr/>
        <p:txBody>
          <a:bodyPr/>
          <a:lstStyle/>
          <a:p>
            <a:r>
              <a:rPr lang="nl-BE" dirty="0"/>
              <a:t>Art. 496/3 oud BW; nieuw lid</a:t>
            </a:r>
          </a:p>
        </p:txBody>
      </p:sp>
    </p:spTree>
    <p:extLst>
      <p:ext uri="{BB962C8B-B14F-4D97-AF65-F5344CB8AC3E}">
        <p14:creationId xmlns:p14="http://schemas.microsoft.com/office/powerpoint/2010/main" val="1054002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966FE25-0239-43BF-9DE7-B1C65308BB48}"/>
              </a:ext>
            </a:extLst>
          </p:cNvPr>
          <p:cNvSpPr>
            <a:spLocks noGrp="1"/>
          </p:cNvSpPr>
          <p:nvPr>
            <p:ph idx="1"/>
          </p:nvPr>
        </p:nvSpPr>
        <p:spPr>
          <a:xfrm>
            <a:off x="838200" y="2315817"/>
            <a:ext cx="10515600" cy="3866322"/>
          </a:xfrm>
        </p:spPr>
        <p:txBody>
          <a:bodyPr>
            <a:normAutofit/>
          </a:bodyPr>
          <a:lstStyle/>
          <a:p>
            <a:pPr marL="0" indent="0">
              <a:buNone/>
            </a:pPr>
            <a:r>
              <a:rPr lang="nl-BE" i="1" dirty="0">
                <a:solidFill>
                  <a:srgbClr val="DD4539"/>
                </a:solidFill>
              </a:rPr>
              <a:t>“Wanneer de vrederechter geen familiale bewindvoerder kan aanwijzen om redenen die hij in zijn beschikking vermeldt, wijst hij een professionele bewindvoerder aan (…)”</a:t>
            </a:r>
          </a:p>
          <a:p>
            <a:pPr marL="0" indent="0">
              <a:buNone/>
            </a:pPr>
            <a:endParaRPr lang="nl-BE" i="1" dirty="0"/>
          </a:p>
          <a:p>
            <a:r>
              <a:rPr lang="nl-BE" b="1" dirty="0"/>
              <a:t>Voorkeur wordt verzacht middels</a:t>
            </a:r>
          </a:p>
          <a:p>
            <a:pPr lvl="1">
              <a:buFont typeface="Courier New" panose="02070309020205020404" pitchFamily="49" charset="0"/>
              <a:buChar char="o"/>
            </a:pPr>
            <a:r>
              <a:rPr lang="nl-BE" dirty="0"/>
              <a:t>Voorkeurverklaring: art. 496 oud BW</a:t>
            </a:r>
          </a:p>
          <a:p>
            <a:pPr lvl="1">
              <a:buFont typeface="Courier New" panose="02070309020205020404" pitchFamily="49" charset="0"/>
              <a:buChar char="o"/>
            </a:pPr>
            <a:r>
              <a:rPr lang="nl-BE" dirty="0"/>
              <a:t>Zorgvolmacht: art. 490 ev. oud BW</a:t>
            </a:r>
          </a:p>
          <a:p>
            <a:pPr lvl="1">
              <a:buFont typeface="Courier New" panose="02070309020205020404" pitchFamily="49" charset="0"/>
              <a:buChar char="o"/>
            </a:pPr>
            <a:endParaRPr lang="nl-BE" i="1" dirty="0">
              <a:solidFill>
                <a:srgbClr val="DD4539"/>
              </a:solidFill>
            </a:endParaRPr>
          </a:p>
          <a:p>
            <a:pPr marL="0" indent="0">
              <a:buNone/>
            </a:pPr>
            <a:r>
              <a:rPr lang="nl-BE" b="1" dirty="0">
                <a:solidFill>
                  <a:srgbClr val="DD4539"/>
                </a:solidFill>
              </a:rPr>
              <a:t>💡 </a:t>
            </a:r>
            <a:r>
              <a:rPr lang="nl-BE" b="1" i="1" dirty="0">
                <a:solidFill>
                  <a:srgbClr val="DD4539"/>
                </a:solidFill>
              </a:rPr>
              <a:t>In principe</a:t>
            </a:r>
            <a:r>
              <a:rPr lang="nl-BE" b="1" dirty="0">
                <a:solidFill>
                  <a:srgbClr val="DD4539"/>
                </a:solidFill>
              </a:rPr>
              <a:t> hebben deze voorrang; </a:t>
            </a:r>
            <a:r>
              <a:rPr lang="nl-BE" b="1" i="1" dirty="0">
                <a:solidFill>
                  <a:srgbClr val="DD4539"/>
                </a:solidFill>
              </a:rPr>
              <a:t>in concreto </a:t>
            </a:r>
            <a:r>
              <a:rPr lang="nl-BE" b="1" dirty="0">
                <a:solidFill>
                  <a:srgbClr val="DD4539"/>
                </a:solidFill>
              </a:rPr>
              <a:t>beoordeling noodzakelijk</a:t>
            </a:r>
            <a:endParaRPr lang="nl-BE" b="1" i="1" dirty="0">
              <a:solidFill>
                <a:srgbClr val="DD4539"/>
              </a:solidFill>
            </a:endParaRPr>
          </a:p>
        </p:txBody>
      </p:sp>
      <p:sp>
        <p:nvSpPr>
          <p:cNvPr id="3" name="Titel 2">
            <a:extLst>
              <a:ext uri="{FF2B5EF4-FFF2-40B4-BE49-F238E27FC236}">
                <a16:creationId xmlns:a16="http://schemas.microsoft.com/office/drawing/2014/main" id="{3DCB8A6A-EEF2-4125-9FF1-D5ED336EA837}"/>
              </a:ext>
            </a:extLst>
          </p:cNvPr>
          <p:cNvSpPr>
            <a:spLocks noGrp="1"/>
          </p:cNvSpPr>
          <p:nvPr>
            <p:ph type="ctrTitle"/>
          </p:nvPr>
        </p:nvSpPr>
        <p:spPr/>
        <p:txBody>
          <a:bodyPr/>
          <a:lstStyle/>
          <a:p>
            <a:r>
              <a:rPr lang="nl-BE" sz="3200" dirty="0"/>
              <a:t>Wettelijk verankerde voorkeur familiale bewindvoerders (2)</a:t>
            </a:r>
          </a:p>
        </p:txBody>
      </p:sp>
      <p:sp>
        <p:nvSpPr>
          <p:cNvPr id="4" name="Ondertitel 3">
            <a:extLst>
              <a:ext uri="{FF2B5EF4-FFF2-40B4-BE49-F238E27FC236}">
                <a16:creationId xmlns:a16="http://schemas.microsoft.com/office/drawing/2014/main" id="{7B2D7340-E805-4544-AF80-EC9D5DC721CD}"/>
              </a:ext>
            </a:extLst>
          </p:cNvPr>
          <p:cNvSpPr>
            <a:spLocks noGrp="1"/>
          </p:cNvSpPr>
          <p:nvPr>
            <p:ph type="subTitle" idx="10"/>
          </p:nvPr>
        </p:nvSpPr>
        <p:spPr/>
        <p:txBody>
          <a:bodyPr/>
          <a:lstStyle/>
          <a:p>
            <a:r>
              <a:rPr lang="nl-BE" dirty="0"/>
              <a:t>Art. 496/3 oud BW; nieuw lid</a:t>
            </a:r>
          </a:p>
        </p:txBody>
      </p:sp>
    </p:spTree>
    <p:extLst>
      <p:ext uri="{BB962C8B-B14F-4D97-AF65-F5344CB8AC3E}">
        <p14:creationId xmlns:p14="http://schemas.microsoft.com/office/powerpoint/2010/main" val="261139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62C2A"/>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0CA88BF0-6C81-40FB-9717-684A88337CA3}"/>
              </a:ext>
            </a:extLst>
          </p:cNvPr>
          <p:cNvSpPr/>
          <p:nvPr/>
        </p:nvSpPr>
        <p:spPr>
          <a:xfrm>
            <a:off x="5271796" y="1396982"/>
            <a:ext cx="1558212" cy="402732"/>
          </a:xfrm>
          <a:prstGeom prst="rect">
            <a:avLst/>
          </a:prstGeom>
          <a:solidFill>
            <a:srgbClr val="C62C2A"/>
          </a:solidFill>
          <a:ln>
            <a:solidFill>
              <a:srgbClr val="C62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itle 1">
            <a:extLst>
              <a:ext uri="{FF2B5EF4-FFF2-40B4-BE49-F238E27FC236}">
                <a16:creationId xmlns:a16="http://schemas.microsoft.com/office/drawing/2014/main" id="{8131BA27-141D-4844-911D-ED28F79535EA}"/>
              </a:ext>
            </a:extLst>
          </p:cNvPr>
          <p:cNvSpPr txBox="1">
            <a:spLocks/>
          </p:cNvSpPr>
          <p:nvPr/>
        </p:nvSpPr>
        <p:spPr>
          <a:xfrm>
            <a:off x="649357" y="955336"/>
            <a:ext cx="10515600" cy="8832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i="1" dirty="0">
              <a:solidFill>
                <a:schemeClr val="bg1"/>
              </a:solidFill>
            </a:endParaRPr>
          </a:p>
        </p:txBody>
      </p:sp>
      <p:sp>
        <p:nvSpPr>
          <p:cNvPr id="9" name="Title 1">
            <a:extLst>
              <a:ext uri="{FF2B5EF4-FFF2-40B4-BE49-F238E27FC236}">
                <a16:creationId xmlns:a16="http://schemas.microsoft.com/office/drawing/2014/main" id="{4BA573F1-6AB8-45C1-9841-278E2F9E1144}"/>
              </a:ext>
            </a:extLst>
          </p:cNvPr>
          <p:cNvSpPr txBox="1">
            <a:spLocks/>
          </p:cNvSpPr>
          <p:nvPr/>
        </p:nvSpPr>
        <p:spPr>
          <a:xfrm>
            <a:off x="649357" y="734200"/>
            <a:ext cx="108932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mn-lt"/>
              </a:rPr>
              <a:t>II. </a:t>
            </a:r>
            <a:r>
              <a:rPr lang="en-US" sz="3600" b="1" dirty="0" err="1">
                <a:solidFill>
                  <a:schemeClr val="bg1"/>
                </a:solidFill>
                <a:latin typeface="+mn-lt"/>
              </a:rPr>
              <a:t>Nationaal</a:t>
            </a:r>
            <a:r>
              <a:rPr lang="en-US" sz="3600" b="1" dirty="0">
                <a:solidFill>
                  <a:schemeClr val="bg1"/>
                </a:solidFill>
                <a:latin typeface="+mn-lt"/>
              </a:rPr>
              <a:t> register van </a:t>
            </a:r>
            <a:r>
              <a:rPr lang="en-US" sz="3600" b="1" dirty="0" err="1">
                <a:solidFill>
                  <a:schemeClr val="bg1"/>
                </a:solidFill>
                <a:latin typeface="+mn-lt"/>
              </a:rPr>
              <a:t>professionele</a:t>
            </a:r>
            <a:r>
              <a:rPr lang="en-US" sz="3600" b="1" dirty="0">
                <a:solidFill>
                  <a:schemeClr val="bg1"/>
                </a:solidFill>
                <a:latin typeface="+mn-lt"/>
              </a:rPr>
              <a:t> </a:t>
            </a:r>
            <a:r>
              <a:rPr lang="en-US" sz="3600" b="1" dirty="0" err="1">
                <a:solidFill>
                  <a:schemeClr val="bg1"/>
                </a:solidFill>
                <a:latin typeface="+mn-lt"/>
              </a:rPr>
              <a:t>bewindvoerders</a:t>
            </a:r>
            <a:endParaRPr lang="en-US" sz="3600" b="1" dirty="0">
              <a:solidFill>
                <a:schemeClr val="bg1"/>
              </a:solidFill>
              <a:latin typeface="+mn-lt"/>
            </a:endParaRPr>
          </a:p>
        </p:txBody>
      </p:sp>
      <p:cxnSp>
        <p:nvCxnSpPr>
          <p:cNvPr id="11" name="Straight Connector 5">
            <a:extLst>
              <a:ext uri="{FF2B5EF4-FFF2-40B4-BE49-F238E27FC236}">
                <a16:creationId xmlns:a16="http://schemas.microsoft.com/office/drawing/2014/main" id="{83DD56ED-1221-4DC2-B333-9155A0C28E6D}"/>
              </a:ext>
            </a:extLst>
          </p:cNvPr>
          <p:cNvCxnSpPr/>
          <p:nvPr/>
        </p:nvCxnSpPr>
        <p:spPr>
          <a:xfrm>
            <a:off x="775567" y="1799717"/>
            <a:ext cx="1212783"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667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49426A1-68B9-406E-8D00-A2D0B13A4CEC}"/>
              </a:ext>
            </a:extLst>
          </p:cNvPr>
          <p:cNvSpPr>
            <a:spLocks noGrp="1"/>
          </p:cNvSpPr>
          <p:nvPr>
            <p:ph idx="1"/>
          </p:nvPr>
        </p:nvSpPr>
        <p:spPr>
          <a:xfrm>
            <a:off x="838200" y="2315817"/>
            <a:ext cx="11149484" cy="3816042"/>
          </a:xfrm>
        </p:spPr>
        <p:txBody>
          <a:bodyPr>
            <a:normAutofit/>
          </a:bodyPr>
          <a:lstStyle/>
          <a:p>
            <a:r>
              <a:rPr lang="nl-BE" b="1" dirty="0"/>
              <a:t>Doelstelling:</a:t>
            </a:r>
          </a:p>
          <a:p>
            <a:pPr marL="857250" lvl="1" indent="-400050">
              <a:buFont typeface="+mj-lt"/>
              <a:buAutoNum type="romanUcPeriod"/>
            </a:pPr>
            <a:r>
              <a:rPr lang="nl-BE" sz="1700" dirty="0"/>
              <a:t>Kwaliteitsverbetering, controle en transparantie</a:t>
            </a:r>
          </a:p>
          <a:p>
            <a:pPr marL="857250" lvl="1" indent="-400050">
              <a:buFont typeface="+mj-lt"/>
              <a:buAutoNum type="romanUcPeriod"/>
            </a:pPr>
            <a:r>
              <a:rPr lang="nl-BE" sz="1700" dirty="0"/>
              <a:t>Vergemakkelijken van de aanwijzing van professionele bewindvoerders</a:t>
            </a:r>
          </a:p>
          <a:p>
            <a:pPr marL="857250" lvl="1" indent="-400050">
              <a:buFont typeface="+mj-lt"/>
              <a:buAutoNum type="romanUcPeriod"/>
            </a:pPr>
            <a:r>
              <a:rPr lang="nl-BE" sz="1700" dirty="0"/>
              <a:t>Professionalisering door vorming, deontologie en digitalisering</a:t>
            </a:r>
          </a:p>
          <a:p>
            <a:endParaRPr lang="nl-BE" b="1" dirty="0"/>
          </a:p>
          <a:p>
            <a:r>
              <a:rPr lang="nl-BE" b="1" dirty="0"/>
              <a:t>Oprichting en werking register:</a:t>
            </a:r>
          </a:p>
          <a:p>
            <a:pPr lvl="1">
              <a:lnSpc>
                <a:spcPct val="110000"/>
              </a:lnSpc>
            </a:pPr>
            <a:r>
              <a:rPr lang="nl-BE" sz="1700" u="sng" dirty="0"/>
              <a:t>Beheer:</a:t>
            </a:r>
            <a:r>
              <a:rPr lang="nl-BE" sz="1700" dirty="0"/>
              <a:t> FOD Justitie</a:t>
            </a:r>
          </a:p>
          <a:p>
            <a:pPr lvl="1">
              <a:lnSpc>
                <a:spcPct val="110000"/>
              </a:lnSpc>
            </a:pPr>
            <a:r>
              <a:rPr lang="nl-BE" sz="1700" u="sng" dirty="0"/>
              <a:t>Toegang:</a:t>
            </a:r>
            <a:r>
              <a:rPr lang="nl-BE" sz="1700" dirty="0"/>
              <a:t> magistraten en griffiers, uitsluitend in functie van hun opdracht</a:t>
            </a:r>
          </a:p>
          <a:p>
            <a:pPr lvl="1">
              <a:lnSpc>
                <a:spcPct val="110000"/>
              </a:lnSpc>
            </a:pPr>
            <a:r>
              <a:rPr lang="nl-BE" sz="1700" u="sng" dirty="0"/>
              <a:t>Inhoud:</a:t>
            </a:r>
            <a:r>
              <a:rPr lang="nl-BE" sz="1700" dirty="0"/>
              <a:t> persoonlijke gegegevens kandidaat professionele bewindvoerders, locatie, datum opname, talenkennis, enz.</a:t>
            </a:r>
          </a:p>
          <a:p>
            <a:pPr lvl="1"/>
            <a:endParaRPr lang="nl-BE" dirty="0"/>
          </a:p>
          <a:p>
            <a:pPr marL="457200" lvl="1" indent="0">
              <a:buNone/>
            </a:pPr>
            <a:r>
              <a:rPr lang="nl-BE" b="1" dirty="0">
                <a:solidFill>
                  <a:srgbClr val="DD4539"/>
                </a:solidFill>
              </a:rPr>
              <a:t>💡 Het nationaal register is </a:t>
            </a:r>
            <a:r>
              <a:rPr lang="nl-BE" b="1" u="sng" dirty="0">
                <a:solidFill>
                  <a:srgbClr val="DD4539"/>
                </a:solidFill>
              </a:rPr>
              <a:t>niet</a:t>
            </a:r>
            <a:r>
              <a:rPr lang="nl-BE" b="1" dirty="0">
                <a:solidFill>
                  <a:srgbClr val="DD4539"/>
                </a:solidFill>
              </a:rPr>
              <a:t> verbonden met het CRBP</a:t>
            </a:r>
          </a:p>
          <a:p>
            <a:endParaRPr lang="nl-BE" dirty="0"/>
          </a:p>
          <a:p>
            <a:endParaRPr lang="nl-BE" dirty="0"/>
          </a:p>
        </p:txBody>
      </p:sp>
      <p:sp>
        <p:nvSpPr>
          <p:cNvPr id="3" name="Titel 2">
            <a:extLst>
              <a:ext uri="{FF2B5EF4-FFF2-40B4-BE49-F238E27FC236}">
                <a16:creationId xmlns:a16="http://schemas.microsoft.com/office/drawing/2014/main" id="{CD67FF48-E03D-4608-AF7A-2B1D237A9D99}"/>
              </a:ext>
            </a:extLst>
          </p:cNvPr>
          <p:cNvSpPr>
            <a:spLocks noGrp="1"/>
          </p:cNvSpPr>
          <p:nvPr>
            <p:ph type="ctrTitle"/>
          </p:nvPr>
        </p:nvSpPr>
        <p:spPr/>
        <p:txBody>
          <a:bodyPr/>
          <a:lstStyle/>
          <a:p>
            <a:r>
              <a:rPr lang="nl-BE" dirty="0"/>
              <a:t>Nationaal register</a:t>
            </a:r>
          </a:p>
        </p:txBody>
      </p:sp>
      <p:sp>
        <p:nvSpPr>
          <p:cNvPr id="4" name="Ondertitel 3">
            <a:extLst>
              <a:ext uri="{FF2B5EF4-FFF2-40B4-BE49-F238E27FC236}">
                <a16:creationId xmlns:a16="http://schemas.microsoft.com/office/drawing/2014/main" id="{35405AAE-F555-450E-A3D4-D61FBEE65E76}"/>
              </a:ext>
            </a:extLst>
          </p:cNvPr>
          <p:cNvSpPr>
            <a:spLocks noGrp="1"/>
          </p:cNvSpPr>
          <p:nvPr>
            <p:ph type="subTitle" idx="10"/>
          </p:nvPr>
        </p:nvSpPr>
        <p:spPr/>
        <p:txBody>
          <a:bodyPr/>
          <a:lstStyle/>
          <a:p>
            <a:r>
              <a:rPr lang="nl-BE" dirty="0"/>
              <a:t>Art. 555/17 Ger.W.</a:t>
            </a:r>
          </a:p>
        </p:txBody>
      </p:sp>
    </p:spTree>
    <p:extLst>
      <p:ext uri="{BB962C8B-B14F-4D97-AF65-F5344CB8AC3E}">
        <p14:creationId xmlns:p14="http://schemas.microsoft.com/office/powerpoint/2010/main" val="48476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9159F39-DBC6-12AC-405D-75AF1CD83890}"/>
              </a:ext>
            </a:extLst>
          </p:cNvPr>
          <p:cNvSpPr>
            <a:spLocks noGrp="1"/>
          </p:cNvSpPr>
          <p:nvPr>
            <p:ph idx="1"/>
          </p:nvPr>
        </p:nvSpPr>
        <p:spPr/>
        <p:txBody>
          <a:bodyPr>
            <a:normAutofit lnSpcReduction="10000"/>
          </a:bodyPr>
          <a:lstStyle/>
          <a:p>
            <a:pPr marL="0" indent="0">
              <a:buNone/>
            </a:pPr>
            <a:r>
              <a:rPr lang="nl-BE" b="1" dirty="0"/>
              <a:t>Voorwaarden voor opname in het register:</a:t>
            </a:r>
          </a:p>
          <a:p>
            <a:pPr marL="857250" lvl="1" indent="-400050">
              <a:lnSpc>
                <a:spcPct val="160000"/>
              </a:lnSpc>
              <a:buFont typeface="+mj-lt"/>
              <a:buAutoNum type="romanUcPeriod"/>
            </a:pPr>
            <a:r>
              <a:rPr lang="nl-BE" sz="1700" dirty="0"/>
              <a:t>Erkende theoretische en praktische </a:t>
            </a:r>
            <a:r>
              <a:rPr lang="nl-BE" sz="1700" b="1" dirty="0"/>
              <a:t>opleiding</a:t>
            </a:r>
          </a:p>
          <a:p>
            <a:pPr marL="857250" lvl="1" indent="-400050">
              <a:lnSpc>
                <a:spcPct val="160000"/>
              </a:lnSpc>
              <a:buFont typeface="+mj-lt"/>
              <a:buAutoNum type="romanUcPeriod"/>
            </a:pPr>
            <a:r>
              <a:rPr lang="nl-BE" sz="1700" dirty="0"/>
              <a:t>Naleving </a:t>
            </a:r>
            <a:r>
              <a:rPr lang="nl-BE" sz="1700" b="1" dirty="0"/>
              <a:t>deontologische code</a:t>
            </a:r>
          </a:p>
          <a:p>
            <a:pPr marL="857250" lvl="1" indent="-400050">
              <a:lnSpc>
                <a:spcPct val="160000"/>
              </a:lnSpc>
              <a:buFont typeface="+mj-lt"/>
              <a:buAutoNum type="romanUcPeriod"/>
            </a:pPr>
            <a:r>
              <a:rPr lang="nl-BE" sz="1700" dirty="0"/>
              <a:t>Garanties van </a:t>
            </a:r>
            <a:r>
              <a:rPr lang="nl-BE" sz="1700" b="1" dirty="0"/>
              <a:t>bekwaamheid, onafhankelijkheid, onpartijdigheid</a:t>
            </a:r>
            <a:endParaRPr lang="nl-BE" sz="1700" dirty="0"/>
          </a:p>
          <a:p>
            <a:pPr marL="857250" lvl="1" indent="-400050">
              <a:lnSpc>
                <a:spcPct val="160000"/>
              </a:lnSpc>
              <a:buFont typeface="+mj-lt"/>
              <a:buAutoNum type="romanUcPeriod"/>
            </a:pPr>
            <a:r>
              <a:rPr lang="nl-BE" sz="1700" dirty="0"/>
              <a:t>Materiële en financiële </a:t>
            </a:r>
            <a:r>
              <a:rPr lang="nl-BE" sz="1700" b="1" dirty="0"/>
              <a:t>draagkracht</a:t>
            </a:r>
            <a:r>
              <a:rPr lang="nl-BE" sz="1700" dirty="0"/>
              <a:t> (incl. beroepsverzekering)</a:t>
            </a:r>
          </a:p>
          <a:p>
            <a:pPr marL="857250" lvl="1" indent="-400050">
              <a:lnSpc>
                <a:spcPct val="160000"/>
              </a:lnSpc>
              <a:buFont typeface="+mj-lt"/>
              <a:buAutoNum type="romanUcPeriod"/>
            </a:pPr>
            <a:r>
              <a:rPr lang="nl-BE" sz="1700" dirty="0"/>
              <a:t>Geen tuchtsancties</a:t>
            </a:r>
          </a:p>
          <a:p>
            <a:pPr marL="857250" lvl="1" indent="-400050">
              <a:lnSpc>
                <a:spcPct val="120000"/>
              </a:lnSpc>
              <a:buFont typeface="+mj-lt"/>
              <a:buAutoNum type="romanUcPeriod"/>
            </a:pPr>
            <a:r>
              <a:rPr lang="nl-BE" sz="1700" dirty="0"/>
              <a:t>Geen strafrechtelijke veroordelingen én niet onderhevig zijn aan een grond van onverenigbaarheid overeenkomstig art. 496/6, eerste lid oud BW</a:t>
            </a:r>
          </a:p>
          <a:p>
            <a:pPr lvl="1">
              <a:lnSpc>
                <a:spcPct val="150000"/>
              </a:lnSpc>
            </a:pPr>
            <a:endParaRPr lang="nl-BE" sz="1700" dirty="0"/>
          </a:p>
          <a:p>
            <a:pPr lvl="1"/>
            <a:endParaRPr lang="nl-BE" dirty="0"/>
          </a:p>
        </p:txBody>
      </p:sp>
      <p:sp>
        <p:nvSpPr>
          <p:cNvPr id="3" name="Titel 2">
            <a:extLst>
              <a:ext uri="{FF2B5EF4-FFF2-40B4-BE49-F238E27FC236}">
                <a16:creationId xmlns:a16="http://schemas.microsoft.com/office/drawing/2014/main" id="{3269C003-A91C-DE2A-596E-5911BA509AA8}"/>
              </a:ext>
            </a:extLst>
          </p:cNvPr>
          <p:cNvSpPr>
            <a:spLocks noGrp="1"/>
          </p:cNvSpPr>
          <p:nvPr>
            <p:ph type="ctrTitle"/>
          </p:nvPr>
        </p:nvSpPr>
        <p:spPr/>
        <p:txBody>
          <a:bodyPr/>
          <a:lstStyle/>
          <a:p>
            <a:r>
              <a:rPr lang="nl-BE" dirty="0"/>
              <a:t>Nationaal register</a:t>
            </a:r>
          </a:p>
        </p:txBody>
      </p:sp>
      <p:sp>
        <p:nvSpPr>
          <p:cNvPr id="4" name="Ondertitel 3">
            <a:extLst>
              <a:ext uri="{FF2B5EF4-FFF2-40B4-BE49-F238E27FC236}">
                <a16:creationId xmlns:a16="http://schemas.microsoft.com/office/drawing/2014/main" id="{6DF6BE7D-4886-DEFF-CC76-C4AE8261961E}"/>
              </a:ext>
            </a:extLst>
          </p:cNvPr>
          <p:cNvSpPr>
            <a:spLocks noGrp="1"/>
          </p:cNvSpPr>
          <p:nvPr>
            <p:ph type="subTitle" idx="10"/>
          </p:nvPr>
        </p:nvSpPr>
        <p:spPr/>
        <p:txBody>
          <a:bodyPr/>
          <a:lstStyle/>
          <a:p>
            <a:r>
              <a:rPr lang="nl-BE" dirty="0"/>
              <a:t>Art. 555/23 Ger.W.</a:t>
            </a:r>
          </a:p>
        </p:txBody>
      </p:sp>
    </p:spTree>
    <p:extLst>
      <p:ext uri="{BB962C8B-B14F-4D97-AF65-F5344CB8AC3E}">
        <p14:creationId xmlns:p14="http://schemas.microsoft.com/office/powerpoint/2010/main" val="3179958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7929563-623D-E82B-EDFB-F2D51F3E68DB}"/>
              </a:ext>
            </a:extLst>
          </p:cNvPr>
          <p:cNvSpPr>
            <a:spLocks noGrp="1"/>
          </p:cNvSpPr>
          <p:nvPr>
            <p:ph idx="1"/>
          </p:nvPr>
        </p:nvSpPr>
        <p:spPr>
          <a:xfrm>
            <a:off x="838200" y="2315817"/>
            <a:ext cx="10515600" cy="3833774"/>
          </a:xfrm>
        </p:spPr>
        <p:txBody>
          <a:bodyPr>
            <a:normAutofit/>
          </a:bodyPr>
          <a:lstStyle/>
          <a:p>
            <a:pPr marL="0" indent="0">
              <a:buNone/>
            </a:pPr>
            <a:r>
              <a:rPr lang="nl-BE" b="1" dirty="0"/>
              <a:t>Procedure voor opname en verlenging</a:t>
            </a:r>
          </a:p>
          <a:p>
            <a:pPr lvl="1"/>
            <a:endParaRPr lang="nl-BE" dirty="0"/>
          </a:p>
          <a:p>
            <a:pPr lvl="1">
              <a:lnSpc>
                <a:spcPct val="150000"/>
              </a:lnSpc>
              <a:buFont typeface="Courier New" panose="02070309020205020404" pitchFamily="49" charset="0"/>
              <a:buChar char="o"/>
            </a:pPr>
            <a:r>
              <a:rPr lang="nl-BE" dirty="0"/>
              <a:t>Aanvraag tot opname (art. 555/24, §1, tweede lid Ger.W.)</a:t>
            </a:r>
          </a:p>
          <a:p>
            <a:pPr lvl="2">
              <a:lnSpc>
                <a:spcPct val="150000"/>
              </a:lnSpc>
              <a:buFont typeface="Wingdings" panose="05000000000000000000" pitchFamily="2" charset="2"/>
              <a:buChar char="Ø"/>
            </a:pPr>
            <a:r>
              <a:rPr lang="nl-BE" dirty="0"/>
              <a:t>Initiële duur: 2 jaar </a:t>
            </a:r>
          </a:p>
          <a:p>
            <a:pPr lvl="1">
              <a:lnSpc>
                <a:spcPct val="150000"/>
              </a:lnSpc>
            </a:pPr>
            <a:endParaRPr lang="nl-BE" dirty="0"/>
          </a:p>
          <a:p>
            <a:pPr lvl="1">
              <a:lnSpc>
                <a:spcPct val="150000"/>
              </a:lnSpc>
              <a:buFont typeface="Courier New" panose="02070309020205020404" pitchFamily="49" charset="0"/>
              <a:buChar char="o"/>
            </a:pPr>
            <a:r>
              <a:rPr lang="nl-BE" dirty="0"/>
              <a:t>Verlengingsprocedure (art. 555/24, §3 </a:t>
            </a:r>
            <a:r>
              <a:rPr lang="nl-BE" i="1" dirty="0"/>
              <a:t>in fine </a:t>
            </a:r>
            <a:r>
              <a:rPr lang="nl-BE" dirty="0"/>
              <a:t>Ger.W.)</a:t>
            </a:r>
          </a:p>
          <a:p>
            <a:pPr lvl="2">
              <a:lnSpc>
                <a:spcPct val="150000"/>
              </a:lnSpc>
              <a:buFont typeface="Wingdings" panose="05000000000000000000" pitchFamily="2" charset="2"/>
              <a:buChar char="Ø"/>
            </a:pPr>
            <a:r>
              <a:rPr lang="nl-BE" dirty="0"/>
              <a:t>Telkens per 2 jaar, voor zover voldaan aan de voorwaarden</a:t>
            </a:r>
          </a:p>
          <a:p>
            <a:pPr lvl="2">
              <a:lnSpc>
                <a:spcPct val="150000"/>
              </a:lnSpc>
              <a:buFont typeface="Wingdings" panose="05000000000000000000" pitchFamily="2" charset="2"/>
              <a:buChar char="Ø"/>
            </a:pPr>
            <a:r>
              <a:rPr lang="nl-BE" dirty="0"/>
              <a:t>Continuiteit garanderen =&gt; vervaldagbericht drie maanden voor einde periode</a:t>
            </a:r>
          </a:p>
        </p:txBody>
      </p:sp>
      <p:sp>
        <p:nvSpPr>
          <p:cNvPr id="3" name="Titel 2">
            <a:extLst>
              <a:ext uri="{FF2B5EF4-FFF2-40B4-BE49-F238E27FC236}">
                <a16:creationId xmlns:a16="http://schemas.microsoft.com/office/drawing/2014/main" id="{1EB8634D-7A32-0BA7-BCDB-9AC0909AD4FE}"/>
              </a:ext>
            </a:extLst>
          </p:cNvPr>
          <p:cNvSpPr>
            <a:spLocks noGrp="1"/>
          </p:cNvSpPr>
          <p:nvPr>
            <p:ph type="ctrTitle"/>
          </p:nvPr>
        </p:nvSpPr>
        <p:spPr>
          <a:xfrm>
            <a:off x="838200" y="861968"/>
            <a:ext cx="10515600" cy="615412"/>
          </a:xfrm>
        </p:spPr>
        <p:txBody>
          <a:bodyPr/>
          <a:lstStyle/>
          <a:p>
            <a:r>
              <a:rPr lang="nl-BE" dirty="0"/>
              <a:t>Nationaal register</a:t>
            </a:r>
          </a:p>
        </p:txBody>
      </p:sp>
    </p:spTree>
    <p:extLst>
      <p:ext uri="{BB962C8B-B14F-4D97-AF65-F5344CB8AC3E}">
        <p14:creationId xmlns:p14="http://schemas.microsoft.com/office/powerpoint/2010/main" val="4099816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B590A78-1131-3882-FE96-58388870AE02}"/>
              </a:ext>
            </a:extLst>
          </p:cNvPr>
          <p:cNvSpPr>
            <a:spLocks noGrp="1"/>
          </p:cNvSpPr>
          <p:nvPr>
            <p:ph idx="1"/>
          </p:nvPr>
        </p:nvSpPr>
        <p:spPr>
          <a:xfrm>
            <a:off x="4979504" y="753626"/>
            <a:ext cx="6736874" cy="5466303"/>
          </a:xfrm>
        </p:spPr>
        <p:txBody>
          <a:bodyPr>
            <a:normAutofit lnSpcReduction="10000"/>
          </a:bodyPr>
          <a:lstStyle/>
          <a:p>
            <a:pPr marL="0" indent="0">
              <a:buNone/>
            </a:pPr>
            <a:r>
              <a:rPr lang="nl-BE" sz="2600" b="1" dirty="0"/>
              <a:t>Nationaal register</a:t>
            </a:r>
          </a:p>
          <a:p>
            <a:pPr marL="0" indent="0">
              <a:buNone/>
            </a:pPr>
            <a:endParaRPr lang="nl-BE" sz="1000" b="1" dirty="0"/>
          </a:p>
          <a:p>
            <a:pPr marL="0" indent="0">
              <a:buNone/>
            </a:pPr>
            <a:r>
              <a:rPr lang="nl-BE" b="1" dirty="0"/>
              <a:t>Schorsing: 	</a:t>
            </a:r>
          </a:p>
          <a:p>
            <a:pPr lvl="1"/>
            <a:r>
              <a:rPr lang="nl-BE" sz="1700" dirty="0"/>
              <a:t>Lopende dossiers </a:t>
            </a:r>
            <a:r>
              <a:rPr lang="nl-BE" sz="1700" dirty="0">
                <a:solidFill>
                  <a:srgbClr val="00B050"/>
                </a:solidFill>
              </a:rPr>
              <a:t>✓</a:t>
            </a:r>
            <a:r>
              <a:rPr lang="nl-BE" sz="1700" dirty="0"/>
              <a:t>      </a:t>
            </a:r>
          </a:p>
          <a:p>
            <a:pPr lvl="1"/>
            <a:r>
              <a:rPr lang="nl-BE" sz="1700" dirty="0"/>
              <a:t>Nieuwe </a:t>
            </a:r>
            <a:r>
              <a:rPr lang="nl-BE" sz="1700" dirty="0" err="1"/>
              <a:t>do︎ssiers</a:t>
            </a:r>
            <a:r>
              <a:rPr lang="nl-BE" sz="1700" dirty="0"/>
              <a:t> </a:t>
            </a:r>
            <a:r>
              <a:rPr lang="nl-BE" sz="1700" dirty="0">
                <a:solidFill>
                  <a:srgbClr val="DD4539"/>
                </a:solidFill>
              </a:rPr>
              <a:t>✕</a:t>
            </a:r>
          </a:p>
          <a:p>
            <a:pPr lvl="1"/>
            <a:r>
              <a:rPr lang="nl-BE" sz="1700" dirty="0"/>
              <a:t>Maximum 1 jaar</a:t>
            </a:r>
          </a:p>
          <a:p>
            <a:endParaRPr lang="nl-BE" sz="1200" dirty="0"/>
          </a:p>
          <a:p>
            <a:pPr marL="0" indent="0">
              <a:buNone/>
            </a:pPr>
            <a:r>
              <a:rPr lang="nl-BE" b="1" dirty="0"/>
              <a:t>Schrapping:	</a:t>
            </a:r>
          </a:p>
          <a:p>
            <a:pPr lvl="1"/>
            <a:r>
              <a:rPr lang="nl-BE" sz="1700" dirty="0"/>
              <a:t>Volledige uitschrijving</a:t>
            </a:r>
          </a:p>
          <a:p>
            <a:pPr lvl="1"/>
            <a:r>
              <a:rPr lang="nl-BE" sz="1700" dirty="0"/>
              <a:t>Verbod op heropname gedurende 10 jaar</a:t>
            </a:r>
          </a:p>
          <a:p>
            <a:pPr lvl="1"/>
            <a:r>
              <a:rPr lang="nl-BE" sz="1700" dirty="0"/>
              <a:t>Meteen vervangen in alle lopende dossiers</a:t>
            </a:r>
          </a:p>
          <a:p>
            <a:pPr marL="0" indent="0">
              <a:buNone/>
            </a:pPr>
            <a:endParaRPr lang="nl-BE" sz="1200" dirty="0"/>
          </a:p>
          <a:p>
            <a:pPr marL="0" indent="0">
              <a:buNone/>
            </a:pPr>
            <a:r>
              <a:rPr lang="nl-BE" b="1" dirty="0"/>
              <a:t>Ambtshalve vervanging: 	</a:t>
            </a:r>
          </a:p>
          <a:p>
            <a:pPr lvl="1"/>
            <a:r>
              <a:rPr lang="nl-BE" sz="1700" dirty="0"/>
              <a:t>Niet opgenomen in het nationaal register</a:t>
            </a:r>
          </a:p>
          <a:p>
            <a:pPr lvl="1"/>
            <a:r>
              <a:rPr lang="nl-BE" sz="1700" dirty="0"/>
              <a:t>Beslissing tot schrapping</a:t>
            </a:r>
          </a:p>
          <a:p>
            <a:pPr lvl="1"/>
            <a:r>
              <a:rPr lang="nl-BE" sz="1700" dirty="0"/>
              <a:t>Grond tot onverenigbaarheid</a:t>
            </a:r>
          </a:p>
          <a:p>
            <a:pPr lvl="1"/>
            <a:r>
              <a:rPr lang="nl-BE" sz="1700" dirty="0"/>
              <a:t>Niet meer voldoen aan de voorwaarden = ambtshalve onderzoek door de vrederechter</a:t>
            </a:r>
            <a:endParaRPr lang="nl-BE" dirty="0"/>
          </a:p>
        </p:txBody>
      </p:sp>
      <p:sp>
        <p:nvSpPr>
          <p:cNvPr id="3" name="Titel 2">
            <a:extLst>
              <a:ext uri="{FF2B5EF4-FFF2-40B4-BE49-F238E27FC236}">
                <a16:creationId xmlns:a16="http://schemas.microsoft.com/office/drawing/2014/main" id="{9E7D9DA9-6D33-AD78-E9F5-67D197A8B4AD}"/>
              </a:ext>
            </a:extLst>
          </p:cNvPr>
          <p:cNvSpPr>
            <a:spLocks noGrp="1"/>
          </p:cNvSpPr>
          <p:nvPr>
            <p:ph type="ctrTitle"/>
          </p:nvPr>
        </p:nvSpPr>
        <p:spPr/>
        <p:txBody>
          <a:bodyPr/>
          <a:lstStyle/>
          <a:p>
            <a:pPr marL="0" indent="0">
              <a:buNone/>
            </a:pPr>
            <a:r>
              <a:rPr lang="nl-BE" sz="4400" b="1" dirty="0"/>
              <a:t>Sancties en gevolgen</a:t>
            </a:r>
            <a:endParaRPr lang="nl-BE" sz="4400" dirty="0"/>
          </a:p>
        </p:txBody>
      </p:sp>
      <p:pic>
        <p:nvPicPr>
          <p:cNvPr id="10" name="Graphic 9" descr="Duim omlaag met effen opvulling">
            <a:extLst>
              <a:ext uri="{FF2B5EF4-FFF2-40B4-BE49-F238E27FC236}">
                <a16:creationId xmlns:a16="http://schemas.microsoft.com/office/drawing/2014/main" id="{0BAE6D3F-CCEA-5398-F0D9-A5AA480BB5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3666" y="3513938"/>
            <a:ext cx="2042799" cy="2042799"/>
          </a:xfrm>
          <a:prstGeom prst="rect">
            <a:avLst/>
          </a:prstGeom>
        </p:spPr>
      </p:pic>
    </p:spTree>
    <p:extLst>
      <p:ext uri="{BB962C8B-B14F-4D97-AF65-F5344CB8AC3E}">
        <p14:creationId xmlns:p14="http://schemas.microsoft.com/office/powerpoint/2010/main" val="3108760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99F0403-B2E6-456A-BF6E-01E9EB7768CF}"/>
              </a:ext>
            </a:extLst>
          </p:cNvPr>
          <p:cNvSpPr>
            <a:spLocks noGrp="1"/>
          </p:cNvSpPr>
          <p:nvPr>
            <p:ph idx="1"/>
          </p:nvPr>
        </p:nvSpPr>
        <p:spPr>
          <a:xfrm>
            <a:off x="4979504" y="954157"/>
            <a:ext cx="6154070" cy="5145192"/>
          </a:xfrm>
        </p:spPr>
        <p:txBody>
          <a:bodyPr>
            <a:normAutofit/>
          </a:bodyPr>
          <a:lstStyle/>
          <a:p>
            <a:r>
              <a:rPr lang="nl-BE" b="1" dirty="0"/>
              <a:t>Vanaf 1 juli 2026</a:t>
            </a:r>
            <a:r>
              <a:rPr lang="nl-BE" dirty="0"/>
              <a:t>: uitsluitend professionele bewindvoerders opgenomen in nationaal register </a:t>
            </a:r>
            <a:r>
              <a:rPr lang="nl-BE" dirty="0">
                <a:sym typeface="Wingdings" panose="05000000000000000000" pitchFamily="2" charset="2"/>
              </a:rPr>
              <a:t> </a:t>
            </a:r>
            <a:r>
              <a:rPr lang="nl-BE" b="1" dirty="0">
                <a:solidFill>
                  <a:srgbClr val="DD4539"/>
                </a:solidFill>
                <a:sym typeface="Wingdings" panose="05000000000000000000" pitchFamily="2" charset="2"/>
              </a:rPr>
              <a:t>scharnierdatum</a:t>
            </a:r>
            <a:r>
              <a:rPr lang="nl-BE" dirty="0">
                <a:sym typeface="Wingdings" panose="05000000000000000000" pitchFamily="2" charset="2"/>
              </a:rPr>
              <a:t>!</a:t>
            </a:r>
          </a:p>
          <a:p>
            <a:endParaRPr lang="nl-BE" dirty="0">
              <a:sym typeface="Wingdings" panose="05000000000000000000" pitchFamily="2" charset="2"/>
            </a:endParaRPr>
          </a:p>
          <a:p>
            <a:pPr lvl="1">
              <a:buFont typeface="Courier New" panose="02070309020205020404" pitchFamily="49" charset="0"/>
              <a:buChar char="o"/>
            </a:pPr>
            <a:r>
              <a:rPr lang="nl-BE" dirty="0">
                <a:sym typeface="Wingdings" panose="05000000000000000000" pitchFamily="2" charset="2"/>
              </a:rPr>
              <a:t>Inwerkingtreding: 01/09/2025</a:t>
            </a:r>
          </a:p>
          <a:p>
            <a:pPr lvl="1">
              <a:buFont typeface="Courier New" panose="02070309020205020404" pitchFamily="49" charset="0"/>
              <a:buChar char="o"/>
            </a:pPr>
            <a:r>
              <a:rPr lang="nl-BE" dirty="0">
                <a:sym typeface="Wingdings" panose="05000000000000000000" pitchFamily="2" charset="2"/>
              </a:rPr>
              <a:t>Uiterste datum van opname: 01/07/2026</a:t>
            </a:r>
          </a:p>
          <a:p>
            <a:pPr lvl="1">
              <a:buFont typeface="Courier New" panose="02070309020205020404" pitchFamily="49" charset="0"/>
              <a:buChar char="o"/>
            </a:pPr>
            <a:r>
              <a:rPr lang="nl-BE" dirty="0">
                <a:sym typeface="Wingdings" panose="05000000000000000000" pitchFamily="2" charset="2"/>
              </a:rPr>
              <a:t>Vorming: 01/01/2027</a:t>
            </a:r>
          </a:p>
          <a:p>
            <a:pPr lvl="1"/>
            <a:endParaRPr lang="nl-BE" dirty="0">
              <a:sym typeface="Wingdings" panose="05000000000000000000" pitchFamily="2" charset="2"/>
            </a:endParaRPr>
          </a:p>
          <a:p>
            <a:pPr lvl="1">
              <a:buFont typeface="Courier New" panose="02070309020205020404" pitchFamily="49" charset="0"/>
              <a:buChar char="o"/>
            </a:pPr>
            <a:r>
              <a:rPr lang="nl-BE" b="1" dirty="0">
                <a:sym typeface="Wingdings" panose="05000000000000000000" pitchFamily="2" charset="2"/>
              </a:rPr>
              <a:t>Implicaties?</a:t>
            </a:r>
          </a:p>
          <a:p>
            <a:pPr marL="1314450" lvl="2" indent="-400050">
              <a:buFont typeface="+mj-lt"/>
              <a:buAutoNum type="romanUcPeriod"/>
            </a:pPr>
            <a:r>
              <a:rPr lang="nl-BE" dirty="0">
                <a:sym typeface="Wingdings" panose="05000000000000000000" pitchFamily="2" charset="2"/>
              </a:rPr>
              <a:t>Geen opname gevraagd? Vervanging in lopende dossiers </a:t>
            </a:r>
            <a:r>
              <a:rPr lang="nl-BE" u="sng" dirty="0">
                <a:sym typeface="Wingdings" panose="05000000000000000000" pitchFamily="2" charset="2"/>
              </a:rPr>
              <a:t>vanaf 02/07/2026</a:t>
            </a:r>
          </a:p>
          <a:p>
            <a:pPr marL="1314450" lvl="2" indent="-400050">
              <a:buFont typeface="+mj-lt"/>
              <a:buAutoNum type="romanUcPeriod"/>
            </a:pPr>
            <a:endParaRPr lang="nl-BE" dirty="0">
              <a:sym typeface="Wingdings" panose="05000000000000000000" pitchFamily="2" charset="2"/>
            </a:endParaRPr>
          </a:p>
          <a:p>
            <a:pPr marL="1314450" lvl="2" indent="-400050">
              <a:buFont typeface="+mj-lt"/>
              <a:buAutoNum type="romanUcPeriod"/>
            </a:pPr>
            <a:r>
              <a:rPr lang="nl-BE" dirty="0">
                <a:sym typeface="Wingdings" panose="05000000000000000000" pitchFamily="2" charset="2"/>
              </a:rPr>
              <a:t>Graag nieuwe aanstellingen? Opname vragen </a:t>
            </a:r>
            <a:r>
              <a:rPr lang="nl-BE" u="sng" dirty="0">
                <a:sym typeface="Wingdings" panose="05000000000000000000" pitchFamily="2" charset="2"/>
              </a:rPr>
              <a:t>vanaf 01/09/2025</a:t>
            </a:r>
          </a:p>
          <a:p>
            <a:pPr marL="1314450" lvl="2" indent="-400050">
              <a:buFont typeface="+mj-lt"/>
              <a:buAutoNum type="romanUcPeriod"/>
            </a:pPr>
            <a:endParaRPr lang="nl-BE" dirty="0">
              <a:sym typeface="Wingdings" panose="05000000000000000000" pitchFamily="2" charset="2"/>
            </a:endParaRPr>
          </a:p>
          <a:p>
            <a:pPr marL="1314450" lvl="2" indent="-400050">
              <a:buFont typeface="+mj-lt"/>
              <a:buAutoNum type="romanUcPeriod"/>
            </a:pPr>
            <a:r>
              <a:rPr lang="nl-BE" dirty="0">
                <a:sym typeface="Wingdings" panose="05000000000000000000" pitchFamily="2" charset="2"/>
              </a:rPr>
              <a:t>Lopende dossiers behouden, zonder nieuwe aanstellingen? Opname </a:t>
            </a:r>
            <a:r>
              <a:rPr lang="nl-BE" u="sng" dirty="0">
                <a:sym typeface="Wingdings" panose="05000000000000000000" pitchFamily="2" charset="2"/>
              </a:rPr>
              <a:t>uiterlijk 01/07/2026</a:t>
            </a:r>
          </a:p>
        </p:txBody>
      </p:sp>
      <p:sp>
        <p:nvSpPr>
          <p:cNvPr id="3" name="Titel 2">
            <a:extLst>
              <a:ext uri="{FF2B5EF4-FFF2-40B4-BE49-F238E27FC236}">
                <a16:creationId xmlns:a16="http://schemas.microsoft.com/office/drawing/2014/main" id="{660E5EB1-C56C-4B30-B8C4-75CD8B010A8D}"/>
              </a:ext>
            </a:extLst>
          </p:cNvPr>
          <p:cNvSpPr>
            <a:spLocks noGrp="1"/>
          </p:cNvSpPr>
          <p:nvPr>
            <p:ph type="ctrTitle"/>
          </p:nvPr>
        </p:nvSpPr>
        <p:spPr/>
        <p:txBody>
          <a:bodyPr/>
          <a:lstStyle/>
          <a:p>
            <a:r>
              <a:rPr lang="nl-BE" sz="3200" dirty="0"/>
              <a:t>Datum inwerkingtreding</a:t>
            </a:r>
          </a:p>
        </p:txBody>
      </p:sp>
      <p:pic>
        <p:nvPicPr>
          <p:cNvPr id="11" name="Graphic 10" descr="Spiraalkalender met effen opvulling">
            <a:extLst>
              <a:ext uri="{FF2B5EF4-FFF2-40B4-BE49-F238E27FC236}">
                <a16:creationId xmlns:a16="http://schemas.microsoft.com/office/drawing/2014/main" id="{848BD479-CB24-91B1-988F-AF30AAC609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9662" y="3148134"/>
            <a:ext cx="2772155" cy="2772155"/>
          </a:xfrm>
          <a:prstGeom prst="rect">
            <a:avLst/>
          </a:prstGeom>
        </p:spPr>
      </p:pic>
    </p:spTree>
    <p:extLst>
      <p:ext uri="{BB962C8B-B14F-4D97-AF65-F5344CB8AC3E}">
        <p14:creationId xmlns:p14="http://schemas.microsoft.com/office/powerpoint/2010/main" val="1174602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AB60811-0164-4F25-96E6-07F13AEB8744}"/>
              </a:ext>
            </a:extLst>
          </p:cNvPr>
          <p:cNvSpPr>
            <a:spLocks noGrp="1"/>
          </p:cNvSpPr>
          <p:nvPr>
            <p:ph idx="1"/>
          </p:nvPr>
        </p:nvSpPr>
        <p:spPr>
          <a:xfrm>
            <a:off x="4979503" y="1411357"/>
            <a:ext cx="6579705" cy="4154556"/>
          </a:xfrm>
        </p:spPr>
        <p:txBody>
          <a:bodyPr>
            <a:normAutofit/>
          </a:bodyPr>
          <a:lstStyle/>
          <a:p>
            <a:pPr marL="0" indent="0">
              <a:lnSpc>
                <a:spcPct val="150000"/>
              </a:lnSpc>
              <a:buNone/>
            </a:pPr>
            <a:r>
              <a:rPr lang="nl-BE" sz="2000" b="1" dirty="0"/>
              <a:t>Inleiding</a:t>
            </a:r>
          </a:p>
          <a:p>
            <a:pPr marL="514350" indent="-514350">
              <a:lnSpc>
                <a:spcPct val="150000"/>
              </a:lnSpc>
              <a:buFont typeface="+mj-lt"/>
              <a:buAutoNum type="romanUcPeriod"/>
            </a:pPr>
            <a:r>
              <a:rPr lang="nl-BE" sz="2000" dirty="0"/>
              <a:t>Begrippen familiale en professionele bewindvoerder </a:t>
            </a:r>
          </a:p>
          <a:p>
            <a:pPr marL="514350" indent="-514350">
              <a:lnSpc>
                <a:spcPct val="150000"/>
              </a:lnSpc>
              <a:buFont typeface="+mj-lt"/>
              <a:buAutoNum type="romanUcPeriod"/>
            </a:pPr>
            <a:r>
              <a:rPr lang="nl-BE" sz="2000" dirty="0"/>
              <a:t>Nationaal register van professionele bewindvoerders </a:t>
            </a:r>
          </a:p>
          <a:p>
            <a:pPr marL="514350" indent="-514350">
              <a:lnSpc>
                <a:spcPct val="150000"/>
              </a:lnSpc>
              <a:buFont typeface="+mj-lt"/>
              <a:buAutoNum type="romanUcPeriod"/>
            </a:pPr>
            <a:r>
              <a:rPr lang="nl-BE" sz="2000" dirty="0"/>
              <a:t>Deontologische code voor professionele bewindvoerders</a:t>
            </a:r>
          </a:p>
          <a:p>
            <a:pPr marL="514350" indent="-514350">
              <a:lnSpc>
                <a:spcPct val="150000"/>
              </a:lnSpc>
              <a:buFont typeface="+mj-lt"/>
              <a:buAutoNum type="romanUcPeriod"/>
            </a:pPr>
            <a:r>
              <a:rPr lang="nl-BE" sz="2000" dirty="0"/>
              <a:t>Vergoeding van professionele bewindvoerders</a:t>
            </a:r>
          </a:p>
          <a:p>
            <a:pPr marL="514350" indent="-514350">
              <a:lnSpc>
                <a:spcPct val="150000"/>
              </a:lnSpc>
              <a:buFont typeface="+mj-lt"/>
              <a:buAutoNum type="romanUcPeriod"/>
            </a:pPr>
            <a:r>
              <a:rPr lang="nl-BE" sz="2000" dirty="0"/>
              <a:t>Ondersteuning van familiale bewindvoerders</a:t>
            </a:r>
          </a:p>
          <a:p>
            <a:pPr marL="0" indent="0">
              <a:lnSpc>
                <a:spcPct val="150000"/>
              </a:lnSpc>
              <a:buNone/>
            </a:pPr>
            <a:r>
              <a:rPr lang="nl-BE" sz="2000" b="1" dirty="0"/>
              <a:t>Besluit</a:t>
            </a:r>
          </a:p>
        </p:txBody>
      </p:sp>
      <p:sp>
        <p:nvSpPr>
          <p:cNvPr id="3" name="Titel 2">
            <a:extLst>
              <a:ext uri="{FF2B5EF4-FFF2-40B4-BE49-F238E27FC236}">
                <a16:creationId xmlns:a16="http://schemas.microsoft.com/office/drawing/2014/main" id="{4323BB39-B669-418F-A037-EC54626130A2}"/>
              </a:ext>
            </a:extLst>
          </p:cNvPr>
          <p:cNvSpPr>
            <a:spLocks noGrp="1"/>
          </p:cNvSpPr>
          <p:nvPr>
            <p:ph type="ctrTitle"/>
          </p:nvPr>
        </p:nvSpPr>
        <p:spPr>
          <a:xfrm>
            <a:off x="838200" y="591312"/>
            <a:ext cx="3303103" cy="1391167"/>
          </a:xfrm>
        </p:spPr>
        <p:txBody>
          <a:bodyPr/>
          <a:lstStyle/>
          <a:p>
            <a:r>
              <a:rPr lang="nl-BE" dirty="0" err="1"/>
              <a:t>Overview</a:t>
            </a:r>
            <a:endParaRPr lang="nl-BE" dirty="0"/>
          </a:p>
        </p:txBody>
      </p:sp>
      <p:pic>
        <p:nvPicPr>
          <p:cNvPr id="1026" name="Picture 2" descr="Tijdschrift voor Familierecht">
            <a:extLst>
              <a:ext uri="{FF2B5EF4-FFF2-40B4-BE49-F238E27FC236}">
                <a16:creationId xmlns:a16="http://schemas.microsoft.com/office/drawing/2014/main" id="{55FEEDF3-3E94-4D31-B3AA-F68BF6D34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637" y="2544417"/>
            <a:ext cx="2201294" cy="316105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BB565C80-D616-449C-B800-859C93648A11}"/>
              </a:ext>
            </a:extLst>
          </p:cNvPr>
          <p:cNvSpPr txBox="1"/>
          <p:nvPr/>
        </p:nvSpPr>
        <p:spPr>
          <a:xfrm>
            <a:off x="722131" y="5853733"/>
            <a:ext cx="2998305" cy="523220"/>
          </a:xfrm>
          <a:prstGeom prst="rect">
            <a:avLst/>
          </a:prstGeom>
          <a:noFill/>
        </p:spPr>
        <p:txBody>
          <a:bodyPr wrap="square" rtlCol="0">
            <a:spAutoFit/>
          </a:bodyPr>
          <a:lstStyle/>
          <a:p>
            <a:pPr algn="ctr"/>
            <a:r>
              <a:rPr lang="nl-BE" sz="1400" dirty="0"/>
              <a:t>Zie bijdrage FRESON I. en JANS A. in </a:t>
            </a:r>
            <a:r>
              <a:rPr lang="nl-BE" sz="1400" i="1" dirty="0" err="1"/>
              <a:t>T.Fam</a:t>
            </a:r>
            <a:r>
              <a:rPr lang="nl-BE" sz="1400" i="1" dirty="0"/>
              <a:t>. </a:t>
            </a:r>
            <a:r>
              <a:rPr lang="nl-BE" sz="1400" dirty="0"/>
              <a:t>2025/6 (juni)</a:t>
            </a:r>
          </a:p>
        </p:txBody>
      </p:sp>
    </p:spTree>
    <p:extLst>
      <p:ext uri="{BB962C8B-B14F-4D97-AF65-F5344CB8AC3E}">
        <p14:creationId xmlns:p14="http://schemas.microsoft.com/office/powerpoint/2010/main" val="785502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62C2A"/>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0CA88BF0-6C81-40FB-9717-684A88337CA3}"/>
              </a:ext>
            </a:extLst>
          </p:cNvPr>
          <p:cNvSpPr/>
          <p:nvPr/>
        </p:nvSpPr>
        <p:spPr>
          <a:xfrm>
            <a:off x="5271796" y="1396982"/>
            <a:ext cx="1558212" cy="402732"/>
          </a:xfrm>
          <a:prstGeom prst="rect">
            <a:avLst/>
          </a:prstGeom>
          <a:solidFill>
            <a:srgbClr val="C62C2A"/>
          </a:solidFill>
          <a:ln>
            <a:solidFill>
              <a:srgbClr val="C62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itle 1">
            <a:extLst>
              <a:ext uri="{FF2B5EF4-FFF2-40B4-BE49-F238E27FC236}">
                <a16:creationId xmlns:a16="http://schemas.microsoft.com/office/drawing/2014/main" id="{8131BA27-141D-4844-911D-ED28F79535EA}"/>
              </a:ext>
            </a:extLst>
          </p:cNvPr>
          <p:cNvSpPr txBox="1">
            <a:spLocks/>
          </p:cNvSpPr>
          <p:nvPr/>
        </p:nvSpPr>
        <p:spPr>
          <a:xfrm>
            <a:off x="649357" y="955336"/>
            <a:ext cx="10515600" cy="8832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i="1" dirty="0">
              <a:solidFill>
                <a:schemeClr val="bg1"/>
              </a:solidFill>
            </a:endParaRPr>
          </a:p>
        </p:txBody>
      </p:sp>
      <p:sp>
        <p:nvSpPr>
          <p:cNvPr id="9" name="Title 1">
            <a:extLst>
              <a:ext uri="{FF2B5EF4-FFF2-40B4-BE49-F238E27FC236}">
                <a16:creationId xmlns:a16="http://schemas.microsoft.com/office/drawing/2014/main" id="{4BA573F1-6AB8-45C1-9841-278E2F9E1144}"/>
              </a:ext>
            </a:extLst>
          </p:cNvPr>
          <p:cNvSpPr txBox="1">
            <a:spLocks/>
          </p:cNvSpPr>
          <p:nvPr/>
        </p:nvSpPr>
        <p:spPr>
          <a:xfrm>
            <a:off x="649357" y="734200"/>
            <a:ext cx="108932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mn-lt"/>
              </a:rPr>
              <a:t>III. </a:t>
            </a:r>
            <a:r>
              <a:rPr lang="en-US" sz="3600" b="1" dirty="0" err="1">
                <a:solidFill>
                  <a:schemeClr val="bg1"/>
                </a:solidFill>
                <a:latin typeface="+mn-lt"/>
              </a:rPr>
              <a:t>Deontologische</a:t>
            </a:r>
            <a:r>
              <a:rPr lang="en-US" sz="3600" b="1" dirty="0">
                <a:solidFill>
                  <a:schemeClr val="bg1"/>
                </a:solidFill>
                <a:latin typeface="+mn-lt"/>
              </a:rPr>
              <a:t> code </a:t>
            </a:r>
            <a:r>
              <a:rPr lang="en-US" sz="3600" b="1" dirty="0" err="1">
                <a:solidFill>
                  <a:schemeClr val="bg1"/>
                </a:solidFill>
                <a:latin typeface="+mn-lt"/>
              </a:rPr>
              <a:t>professionele</a:t>
            </a:r>
            <a:r>
              <a:rPr lang="en-US" sz="3600" b="1" dirty="0">
                <a:solidFill>
                  <a:schemeClr val="bg1"/>
                </a:solidFill>
                <a:latin typeface="+mn-lt"/>
              </a:rPr>
              <a:t> </a:t>
            </a:r>
            <a:r>
              <a:rPr lang="en-US" sz="3600" b="1" dirty="0" err="1">
                <a:solidFill>
                  <a:schemeClr val="bg1"/>
                </a:solidFill>
                <a:latin typeface="+mn-lt"/>
              </a:rPr>
              <a:t>bewindvoerders</a:t>
            </a:r>
            <a:endParaRPr lang="en-US" sz="3600" b="1" dirty="0">
              <a:solidFill>
                <a:schemeClr val="bg1"/>
              </a:solidFill>
              <a:latin typeface="+mn-lt"/>
            </a:endParaRPr>
          </a:p>
        </p:txBody>
      </p:sp>
      <p:cxnSp>
        <p:nvCxnSpPr>
          <p:cNvPr id="11" name="Straight Connector 5">
            <a:extLst>
              <a:ext uri="{FF2B5EF4-FFF2-40B4-BE49-F238E27FC236}">
                <a16:creationId xmlns:a16="http://schemas.microsoft.com/office/drawing/2014/main" id="{83DD56ED-1221-4DC2-B333-9155A0C28E6D}"/>
              </a:ext>
            </a:extLst>
          </p:cNvPr>
          <p:cNvCxnSpPr/>
          <p:nvPr/>
        </p:nvCxnSpPr>
        <p:spPr>
          <a:xfrm>
            <a:off x="775567" y="1799717"/>
            <a:ext cx="1212783"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764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AE07785-4247-451C-B9EB-F11448B53447}"/>
              </a:ext>
            </a:extLst>
          </p:cNvPr>
          <p:cNvSpPr>
            <a:spLocks noGrp="1"/>
          </p:cNvSpPr>
          <p:nvPr>
            <p:ph idx="1"/>
          </p:nvPr>
        </p:nvSpPr>
        <p:spPr/>
        <p:txBody>
          <a:bodyPr/>
          <a:lstStyle/>
          <a:p>
            <a:r>
              <a:rPr lang="nl-BE" b="1" dirty="0"/>
              <a:t>Inhoud:</a:t>
            </a:r>
          </a:p>
          <a:p>
            <a:pPr lvl="1">
              <a:lnSpc>
                <a:spcPct val="150000"/>
              </a:lnSpc>
              <a:buFont typeface="Courier New" panose="02070309020205020404" pitchFamily="49" charset="0"/>
              <a:buChar char="o"/>
            </a:pPr>
            <a:r>
              <a:rPr lang="nl-BE" dirty="0"/>
              <a:t>Hoofdbeginselen zoals waardigheid, rechtschapenheid, kiesheid (art. 456, eerste lid </a:t>
            </a:r>
            <a:r>
              <a:rPr lang="nl-BE" dirty="0" err="1"/>
              <a:t>Ger.W</a:t>
            </a:r>
            <a:r>
              <a:rPr lang="nl-BE" dirty="0"/>
              <a:t>.)</a:t>
            </a:r>
          </a:p>
          <a:p>
            <a:pPr lvl="1">
              <a:lnSpc>
                <a:spcPct val="150000"/>
              </a:lnSpc>
              <a:buFont typeface="Courier New" panose="02070309020205020404" pitchFamily="49" charset="0"/>
              <a:buChar char="o"/>
            </a:pPr>
            <a:r>
              <a:rPr lang="nl-BE" dirty="0"/>
              <a:t>Aandacht voor art. 4 en 12 VN-Gehandicaptenverdrag: autonomie en handelingsbekwaamheid</a:t>
            </a:r>
          </a:p>
          <a:p>
            <a:pPr lvl="1"/>
            <a:endParaRPr lang="nl-BE" dirty="0"/>
          </a:p>
          <a:p>
            <a:pPr marL="457200" lvl="1" indent="0">
              <a:buNone/>
            </a:pPr>
            <a:r>
              <a:rPr lang="nl-BE" b="1" dirty="0">
                <a:solidFill>
                  <a:srgbClr val="DD4539"/>
                </a:solidFill>
              </a:rPr>
              <a:t>💡 </a:t>
            </a:r>
            <a:r>
              <a:rPr lang="nl-BE" b="1" u="sng" dirty="0">
                <a:solidFill>
                  <a:srgbClr val="DD4539"/>
                </a:solidFill>
              </a:rPr>
              <a:t>Aanvullend</a:t>
            </a:r>
            <a:r>
              <a:rPr lang="nl-BE" b="1" dirty="0">
                <a:solidFill>
                  <a:srgbClr val="DD4539"/>
                </a:solidFill>
              </a:rPr>
              <a:t> op elke deontologische code van het gereglementeerd beroep (geldt naast OVB codex)</a:t>
            </a:r>
          </a:p>
        </p:txBody>
      </p:sp>
      <p:sp>
        <p:nvSpPr>
          <p:cNvPr id="3" name="Titel 2">
            <a:extLst>
              <a:ext uri="{FF2B5EF4-FFF2-40B4-BE49-F238E27FC236}">
                <a16:creationId xmlns:a16="http://schemas.microsoft.com/office/drawing/2014/main" id="{569D758B-C4E5-4CAC-BE49-7D7673B217B8}"/>
              </a:ext>
            </a:extLst>
          </p:cNvPr>
          <p:cNvSpPr>
            <a:spLocks noGrp="1"/>
          </p:cNvSpPr>
          <p:nvPr>
            <p:ph type="ctrTitle"/>
          </p:nvPr>
        </p:nvSpPr>
        <p:spPr/>
        <p:txBody>
          <a:bodyPr/>
          <a:lstStyle/>
          <a:p>
            <a:r>
              <a:rPr lang="nl-BE" dirty="0"/>
              <a:t>Deontologische code</a:t>
            </a:r>
          </a:p>
        </p:txBody>
      </p:sp>
      <p:sp>
        <p:nvSpPr>
          <p:cNvPr id="4" name="Ondertitel 3">
            <a:extLst>
              <a:ext uri="{FF2B5EF4-FFF2-40B4-BE49-F238E27FC236}">
                <a16:creationId xmlns:a16="http://schemas.microsoft.com/office/drawing/2014/main" id="{807EBEBB-0EBF-4FF1-B38B-799E295F14F1}"/>
              </a:ext>
            </a:extLst>
          </p:cNvPr>
          <p:cNvSpPr>
            <a:spLocks noGrp="1"/>
          </p:cNvSpPr>
          <p:nvPr>
            <p:ph type="subTitle" idx="10"/>
          </p:nvPr>
        </p:nvSpPr>
        <p:spPr/>
        <p:txBody>
          <a:bodyPr/>
          <a:lstStyle/>
          <a:p>
            <a:r>
              <a:rPr lang="nl-BE" dirty="0"/>
              <a:t>Uitwerking bij KB uiterlijk 1 september 2025</a:t>
            </a:r>
          </a:p>
        </p:txBody>
      </p:sp>
    </p:spTree>
    <p:extLst>
      <p:ext uri="{BB962C8B-B14F-4D97-AF65-F5344CB8AC3E}">
        <p14:creationId xmlns:p14="http://schemas.microsoft.com/office/powerpoint/2010/main" val="4063671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62C2A"/>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0CA88BF0-6C81-40FB-9717-684A88337CA3}"/>
              </a:ext>
            </a:extLst>
          </p:cNvPr>
          <p:cNvSpPr/>
          <p:nvPr/>
        </p:nvSpPr>
        <p:spPr>
          <a:xfrm>
            <a:off x="5271796" y="1396982"/>
            <a:ext cx="1558212" cy="402732"/>
          </a:xfrm>
          <a:prstGeom prst="rect">
            <a:avLst/>
          </a:prstGeom>
          <a:solidFill>
            <a:srgbClr val="C62C2A"/>
          </a:solidFill>
          <a:ln>
            <a:solidFill>
              <a:srgbClr val="C62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itle 1">
            <a:extLst>
              <a:ext uri="{FF2B5EF4-FFF2-40B4-BE49-F238E27FC236}">
                <a16:creationId xmlns:a16="http://schemas.microsoft.com/office/drawing/2014/main" id="{8131BA27-141D-4844-911D-ED28F79535EA}"/>
              </a:ext>
            </a:extLst>
          </p:cNvPr>
          <p:cNvSpPr txBox="1">
            <a:spLocks/>
          </p:cNvSpPr>
          <p:nvPr/>
        </p:nvSpPr>
        <p:spPr>
          <a:xfrm>
            <a:off x="649357" y="955336"/>
            <a:ext cx="10515600" cy="8832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i="1" dirty="0">
              <a:solidFill>
                <a:schemeClr val="bg1"/>
              </a:solidFill>
            </a:endParaRPr>
          </a:p>
        </p:txBody>
      </p:sp>
      <p:sp>
        <p:nvSpPr>
          <p:cNvPr id="9" name="Title 1">
            <a:extLst>
              <a:ext uri="{FF2B5EF4-FFF2-40B4-BE49-F238E27FC236}">
                <a16:creationId xmlns:a16="http://schemas.microsoft.com/office/drawing/2014/main" id="{4BA573F1-6AB8-45C1-9841-278E2F9E1144}"/>
              </a:ext>
            </a:extLst>
          </p:cNvPr>
          <p:cNvSpPr txBox="1">
            <a:spLocks/>
          </p:cNvSpPr>
          <p:nvPr/>
        </p:nvSpPr>
        <p:spPr>
          <a:xfrm>
            <a:off x="649357" y="734200"/>
            <a:ext cx="108932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mn-lt"/>
              </a:rPr>
              <a:t>IV. </a:t>
            </a:r>
            <a:r>
              <a:rPr lang="en-US" sz="3600" b="1" dirty="0" err="1">
                <a:solidFill>
                  <a:schemeClr val="bg1"/>
                </a:solidFill>
                <a:latin typeface="+mn-lt"/>
              </a:rPr>
              <a:t>Vergoeding</a:t>
            </a:r>
            <a:r>
              <a:rPr lang="en-US" sz="3600" b="1" dirty="0">
                <a:solidFill>
                  <a:schemeClr val="bg1"/>
                </a:solidFill>
                <a:latin typeface="+mn-lt"/>
              </a:rPr>
              <a:t> </a:t>
            </a:r>
            <a:r>
              <a:rPr lang="en-US" sz="3600" b="1" dirty="0" err="1">
                <a:solidFill>
                  <a:schemeClr val="bg1"/>
                </a:solidFill>
                <a:latin typeface="+mn-lt"/>
              </a:rPr>
              <a:t>professionele</a:t>
            </a:r>
            <a:r>
              <a:rPr lang="en-US" sz="3600" b="1" dirty="0">
                <a:solidFill>
                  <a:schemeClr val="bg1"/>
                </a:solidFill>
                <a:latin typeface="+mn-lt"/>
              </a:rPr>
              <a:t> </a:t>
            </a:r>
            <a:r>
              <a:rPr lang="en-US" sz="3600" b="1" dirty="0" err="1">
                <a:solidFill>
                  <a:schemeClr val="bg1"/>
                </a:solidFill>
                <a:latin typeface="+mn-lt"/>
              </a:rPr>
              <a:t>bewindvoerders</a:t>
            </a:r>
            <a:endParaRPr lang="en-US" sz="3600" b="1" dirty="0">
              <a:solidFill>
                <a:schemeClr val="bg1"/>
              </a:solidFill>
              <a:latin typeface="+mn-lt"/>
            </a:endParaRPr>
          </a:p>
        </p:txBody>
      </p:sp>
      <p:cxnSp>
        <p:nvCxnSpPr>
          <p:cNvPr id="11" name="Straight Connector 5">
            <a:extLst>
              <a:ext uri="{FF2B5EF4-FFF2-40B4-BE49-F238E27FC236}">
                <a16:creationId xmlns:a16="http://schemas.microsoft.com/office/drawing/2014/main" id="{83DD56ED-1221-4DC2-B333-9155A0C28E6D}"/>
              </a:ext>
            </a:extLst>
          </p:cNvPr>
          <p:cNvCxnSpPr/>
          <p:nvPr/>
        </p:nvCxnSpPr>
        <p:spPr>
          <a:xfrm>
            <a:off x="775567" y="1799717"/>
            <a:ext cx="1212783"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925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95322-48CD-3BE5-D16D-D74686B99D0C}"/>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C122FAE-5285-22FE-C849-2DD730FB5A67}"/>
              </a:ext>
            </a:extLst>
          </p:cNvPr>
          <p:cNvSpPr>
            <a:spLocks noGrp="1"/>
          </p:cNvSpPr>
          <p:nvPr>
            <p:ph idx="1"/>
          </p:nvPr>
        </p:nvSpPr>
        <p:spPr>
          <a:xfrm>
            <a:off x="4979504" y="954157"/>
            <a:ext cx="6666536" cy="4611756"/>
          </a:xfrm>
        </p:spPr>
        <p:txBody>
          <a:bodyPr/>
          <a:lstStyle/>
          <a:p>
            <a:r>
              <a:rPr lang="nl-BE" dirty="0"/>
              <a:t>Reeds in werking getreden op </a:t>
            </a:r>
            <a:r>
              <a:rPr lang="nl-BE" b="1" dirty="0"/>
              <a:t>01/07/2024</a:t>
            </a:r>
          </a:p>
          <a:p>
            <a:endParaRPr lang="nl-BE" dirty="0"/>
          </a:p>
          <a:p>
            <a:r>
              <a:rPr lang="nl-BE" b="1" dirty="0"/>
              <a:t>Doelstellingen</a:t>
            </a:r>
          </a:p>
          <a:p>
            <a:pPr marL="857250" lvl="1" indent="-400050">
              <a:lnSpc>
                <a:spcPct val="150000"/>
              </a:lnSpc>
              <a:buFont typeface="+mj-lt"/>
              <a:buAutoNum type="romanUcPeriod"/>
            </a:pPr>
            <a:r>
              <a:rPr lang="nl-BE" dirty="0"/>
              <a:t>Transparant kader</a:t>
            </a:r>
          </a:p>
          <a:p>
            <a:pPr marL="857250" lvl="1" indent="-400050">
              <a:lnSpc>
                <a:spcPct val="150000"/>
              </a:lnSpc>
              <a:buFont typeface="+mj-lt"/>
              <a:buAutoNum type="romanUcPeriod"/>
            </a:pPr>
            <a:r>
              <a:rPr lang="nl-BE" dirty="0"/>
              <a:t>Uniformiteit over de gerechtelijke arrondissementen heen</a:t>
            </a:r>
          </a:p>
          <a:p>
            <a:pPr marL="857250" lvl="1" indent="-400050">
              <a:lnSpc>
                <a:spcPct val="150000"/>
              </a:lnSpc>
              <a:buFont typeface="+mj-lt"/>
              <a:buAutoNum type="romanUcPeriod"/>
            </a:pPr>
            <a:r>
              <a:rPr lang="nl-BE" dirty="0"/>
              <a:t>Eerlijke vergoeding</a:t>
            </a:r>
          </a:p>
          <a:p>
            <a:endParaRPr lang="nl-BE" dirty="0"/>
          </a:p>
        </p:txBody>
      </p:sp>
      <p:sp>
        <p:nvSpPr>
          <p:cNvPr id="3" name="Titel 2">
            <a:extLst>
              <a:ext uri="{FF2B5EF4-FFF2-40B4-BE49-F238E27FC236}">
                <a16:creationId xmlns:a16="http://schemas.microsoft.com/office/drawing/2014/main" id="{56F3AA8B-4521-50F1-38F3-477DFCFBFC15}"/>
              </a:ext>
            </a:extLst>
          </p:cNvPr>
          <p:cNvSpPr>
            <a:spLocks noGrp="1"/>
          </p:cNvSpPr>
          <p:nvPr>
            <p:ph type="ctrTitle"/>
          </p:nvPr>
        </p:nvSpPr>
        <p:spPr/>
        <p:txBody>
          <a:bodyPr/>
          <a:lstStyle/>
          <a:p>
            <a:r>
              <a:rPr lang="nl-BE" sz="3600" dirty="0"/>
              <a:t>Vergoeding professionele bewindvoerders</a:t>
            </a:r>
          </a:p>
        </p:txBody>
      </p:sp>
      <p:sp>
        <p:nvSpPr>
          <p:cNvPr id="7" name="Ondertitel 3">
            <a:extLst>
              <a:ext uri="{FF2B5EF4-FFF2-40B4-BE49-F238E27FC236}">
                <a16:creationId xmlns:a16="http://schemas.microsoft.com/office/drawing/2014/main" id="{35B3E94C-CC87-018F-5E59-A29CE5EEAF71}"/>
              </a:ext>
            </a:extLst>
          </p:cNvPr>
          <p:cNvSpPr txBox="1">
            <a:spLocks/>
          </p:cNvSpPr>
          <p:nvPr/>
        </p:nvSpPr>
        <p:spPr>
          <a:xfrm>
            <a:off x="838200" y="2186390"/>
            <a:ext cx="10515600" cy="4738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000" dirty="0">
                <a:latin typeface="+mj-lt"/>
              </a:rPr>
              <a:t>Art. 497/5 oud BW</a:t>
            </a:r>
          </a:p>
        </p:txBody>
      </p:sp>
      <p:pic>
        <p:nvPicPr>
          <p:cNvPr id="10" name="Graphic 9" descr="Munten met effen opvulling">
            <a:extLst>
              <a:ext uri="{FF2B5EF4-FFF2-40B4-BE49-F238E27FC236}">
                <a16:creationId xmlns:a16="http://schemas.microsoft.com/office/drawing/2014/main" id="{76D07248-FFC4-5E0D-75EC-84726B1E2B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7188" y="3599845"/>
            <a:ext cx="2128576" cy="2128576"/>
          </a:xfrm>
          <a:prstGeom prst="rect">
            <a:avLst/>
          </a:prstGeom>
        </p:spPr>
      </p:pic>
    </p:spTree>
    <p:extLst>
      <p:ext uri="{BB962C8B-B14F-4D97-AF65-F5344CB8AC3E}">
        <p14:creationId xmlns:p14="http://schemas.microsoft.com/office/powerpoint/2010/main" val="2292258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9E3390-4C3F-C945-8464-DE4286247201}"/>
              </a:ext>
            </a:extLst>
          </p:cNvPr>
          <p:cNvSpPr>
            <a:spLocks noGrp="1"/>
          </p:cNvSpPr>
          <p:nvPr>
            <p:ph type="ctrTitle"/>
          </p:nvPr>
        </p:nvSpPr>
        <p:spPr/>
        <p:txBody>
          <a:bodyPr/>
          <a:lstStyle/>
          <a:p>
            <a:r>
              <a:rPr lang="nl-BE" sz="2800" dirty="0"/>
              <a:t>Wijziging in vergoedingsstructuur</a:t>
            </a:r>
            <a:endParaRPr lang="en-US" sz="2800" dirty="0"/>
          </a:p>
        </p:txBody>
      </p:sp>
      <p:sp>
        <p:nvSpPr>
          <p:cNvPr id="4" name="Subtitle 3">
            <a:extLst>
              <a:ext uri="{FF2B5EF4-FFF2-40B4-BE49-F238E27FC236}">
                <a16:creationId xmlns:a16="http://schemas.microsoft.com/office/drawing/2014/main" id="{1CF8810B-998C-9A42-B477-6E270B789D04}"/>
              </a:ext>
            </a:extLst>
          </p:cNvPr>
          <p:cNvSpPr>
            <a:spLocks noGrp="1"/>
          </p:cNvSpPr>
          <p:nvPr>
            <p:ph type="subTitle" idx="10"/>
          </p:nvPr>
        </p:nvSpPr>
        <p:spPr/>
        <p:txBody>
          <a:bodyPr>
            <a:normAutofit/>
          </a:bodyPr>
          <a:lstStyle/>
          <a:p>
            <a:r>
              <a:rPr lang="en-US" dirty="0"/>
              <a:t>Art. 497/5 oud BW</a:t>
            </a:r>
          </a:p>
        </p:txBody>
      </p:sp>
      <p:sp>
        <p:nvSpPr>
          <p:cNvPr id="5" name="Rechthoek 7">
            <a:extLst>
              <a:ext uri="{FF2B5EF4-FFF2-40B4-BE49-F238E27FC236}">
                <a16:creationId xmlns:a16="http://schemas.microsoft.com/office/drawing/2014/main" id="{26AA1DCF-6BFF-734D-A1FB-ED3B1A8D8A04}"/>
              </a:ext>
            </a:extLst>
          </p:cNvPr>
          <p:cNvSpPr/>
          <p:nvPr/>
        </p:nvSpPr>
        <p:spPr>
          <a:xfrm>
            <a:off x="759939" y="2286001"/>
            <a:ext cx="4930988" cy="3816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v</a:t>
            </a:r>
          </a:p>
        </p:txBody>
      </p:sp>
      <p:sp>
        <p:nvSpPr>
          <p:cNvPr id="6" name="Rectangle 16">
            <a:extLst>
              <a:ext uri="{FF2B5EF4-FFF2-40B4-BE49-F238E27FC236}">
                <a16:creationId xmlns:a16="http://schemas.microsoft.com/office/drawing/2014/main" id="{45DCE733-7420-4846-8189-FC421371D42F}"/>
              </a:ext>
            </a:extLst>
          </p:cNvPr>
          <p:cNvSpPr/>
          <p:nvPr/>
        </p:nvSpPr>
        <p:spPr>
          <a:xfrm>
            <a:off x="759939" y="2286000"/>
            <a:ext cx="650240" cy="847917"/>
          </a:xfrm>
          <a:prstGeom prst="rect">
            <a:avLst/>
          </a:prstGeom>
          <a:solidFill>
            <a:srgbClr val="DD4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1</a:t>
            </a:r>
          </a:p>
        </p:txBody>
      </p:sp>
      <p:sp>
        <p:nvSpPr>
          <p:cNvPr id="7" name="Tekstvak 10">
            <a:extLst>
              <a:ext uri="{FF2B5EF4-FFF2-40B4-BE49-F238E27FC236}">
                <a16:creationId xmlns:a16="http://schemas.microsoft.com/office/drawing/2014/main" id="{393155B4-368B-E845-8BB0-1D795CDFA0F1}"/>
              </a:ext>
            </a:extLst>
          </p:cNvPr>
          <p:cNvSpPr txBox="1"/>
          <p:nvPr/>
        </p:nvSpPr>
        <p:spPr>
          <a:xfrm>
            <a:off x="1466875" y="2417569"/>
            <a:ext cx="4167356" cy="2523768"/>
          </a:xfrm>
          <a:prstGeom prst="rect">
            <a:avLst/>
          </a:prstGeom>
          <a:noFill/>
        </p:spPr>
        <p:txBody>
          <a:bodyPr wrap="square" rtlCol="0">
            <a:spAutoFit/>
          </a:bodyPr>
          <a:lstStyle/>
          <a:p>
            <a:r>
              <a:rPr lang="nl-BE" b="1" dirty="0">
                <a:solidFill>
                  <a:srgbClr val="DD4539"/>
                </a:solidFill>
              </a:rPr>
              <a:t>Forfaitaire basisvergoeding</a:t>
            </a:r>
          </a:p>
          <a:p>
            <a:r>
              <a:rPr lang="nl-BE" sz="1400" dirty="0"/>
              <a:t>Art. 497/5, §1, tweede lid oud BW</a:t>
            </a:r>
          </a:p>
          <a:p>
            <a:endParaRPr lang="nl-BE" sz="1400" dirty="0"/>
          </a:p>
          <a:p>
            <a:pPr marL="285750" indent="-285750">
              <a:buFont typeface="Arial" panose="020B0604020202020204" pitchFamily="34" charset="0"/>
              <a:buChar char="•"/>
            </a:pPr>
            <a:r>
              <a:rPr lang="nl-BE" sz="1400" dirty="0"/>
              <a:t>1.000 euro (geïndexeerd: 1.039,60 euro)</a:t>
            </a:r>
          </a:p>
          <a:p>
            <a:pPr marL="742950" lvl="1" indent="-285750">
              <a:buFont typeface="Arial" panose="020B0604020202020204" pitchFamily="34" charset="0"/>
              <a:buChar char="•"/>
            </a:pPr>
            <a:r>
              <a:rPr lang="nl-BE" sz="1400" dirty="0"/>
              <a:t>! correctie voor lage inkomens = max. gemiddeld maandinkomen</a:t>
            </a:r>
          </a:p>
          <a:p>
            <a:pPr marL="742950" lvl="1" indent="-285750">
              <a:buFont typeface="Arial" panose="020B0604020202020204" pitchFamily="34" charset="0"/>
              <a:buChar char="•"/>
            </a:pPr>
            <a:r>
              <a:rPr lang="nl-BE" sz="1400" dirty="0"/>
              <a:t>Verhoging eerste jaar bewind</a:t>
            </a:r>
          </a:p>
          <a:p>
            <a:pPr marL="285750" indent="-285750">
              <a:buFont typeface="Arial" panose="020B0604020202020204" pitchFamily="34" charset="0"/>
              <a:buChar char="•"/>
            </a:pPr>
            <a:r>
              <a:rPr lang="nl-BE" sz="1400" dirty="0"/>
              <a:t>Jaarlijkse inkomsten &gt; 20.000 euro (geïndexeerd: 20.791,95 euro)</a:t>
            </a:r>
          </a:p>
          <a:p>
            <a:pPr marL="742950" lvl="1" indent="-285750">
              <a:buFont typeface="Arial" panose="020B0604020202020204" pitchFamily="34" charset="0"/>
              <a:buChar char="•"/>
            </a:pPr>
            <a:r>
              <a:rPr lang="nl-BE" sz="1400" dirty="0"/>
              <a:t>Bijkomende forfaitaire vergoeding van 5% </a:t>
            </a:r>
          </a:p>
          <a:p>
            <a:endParaRPr lang="nl-BE" sz="1400" dirty="0"/>
          </a:p>
        </p:txBody>
      </p:sp>
      <p:sp>
        <p:nvSpPr>
          <p:cNvPr id="8" name="Rechthoek 11">
            <a:extLst>
              <a:ext uri="{FF2B5EF4-FFF2-40B4-BE49-F238E27FC236}">
                <a16:creationId xmlns:a16="http://schemas.microsoft.com/office/drawing/2014/main" id="{2EA9CD14-CD2C-D74E-A9AE-E12046909508}"/>
              </a:ext>
            </a:extLst>
          </p:cNvPr>
          <p:cNvSpPr/>
          <p:nvPr/>
        </p:nvSpPr>
        <p:spPr>
          <a:xfrm>
            <a:off x="6501075" y="2286000"/>
            <a:ext cx="4738425" cy="3816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v</a:t>
            </a:r>
          </a:p>
        </p:txBody>
      </p:sp>
      <p:sp>
        <p:nvSpPr>
          <p:cNvPr id="10" name="Tekstvak 13">
            <a:extLst>
              <a:ext uri="{FF2B5EF4-FFF2-40B4-BE49-F238E27FC236}">
                <a16:creationId xmlns:a16="http://schemas.microsoft.com/office/drawing/2014/main" id="{3493DA44-BE3F-974F-843A-0B1875310AF5}"/>
              </a:ext>
            </a:extLst>
          </p:cNvPr>
          <p:cNvSpPr txBox="1"/>
          <p:nvPr/>
        </p:nvSpPr>
        <p:spPr>
          <a:xfrm>
            <a:off x="7236178" y="2365513"/>
            <a:ext cx="4003322" cy="3231654"/>
          </a:xfrm>
          <a:prstGeom prst="rect">
            <a:avLst/>
          </a:prstGeom>
          <a:noFill/>
        </p:spPr>
        <p:txBody>
          <a:bodyPr wrap="square" rtlCol="0">
            <a:spAutoFit/>
          </a:bodyPr>
          <a:lstStyle/>
          <a:p>
            <a:r>
              <a:rPr lang="nl-BE" b="1" dirty="0">
                <a:solidFill>
                  <a:srgbClr val="DD4539"/>
                </a:solidFill>
              </a:rPr>
              <a:t>Buitengewone ambtsverrichtingen en uitzonderlijke kosten</a:t>
            </a:r>
          </a:p>
          <a:p>
            <a:r>
              <a:rPr lang="nl-BE" sz="1400" dirty="0"/>
              <a:t>Art. 497/5, §2 oud BW </a:t>
            </a:r>
          </a:p>
          <a:p>
            <a:endParaRPr lang="nl-BE" sz="1400" dirty="0"/>
          </a:p>
          <a:p>
            <a:pPr marL="285750" indent="-285750">
              <a:buFont typeface="Arial" panose="020B0604020202020204" pitchFamily="34" charset="0"/>
              <a:buChar char="•"/>
            </a:pPr>
            <a:r>
              <a:rPr lang="nl-BE" sz="1400" dirty="0"/>
              <a:t>Materiële en intellectuele prestaties die niet kaderen in het dagelijks beheer</a:t>
            </a:r>
          </a:p>
          <a:p>
            <a:pPr marL="742950" lvl="1" indent="-285750">
              <a:buFont typeface="Arial" panose="020B0604020202020204" pitchFamily="34" charset="0"/>
              <a:buChar char="•"/>
            </a:pPr>
            <a:r>
              <a:rPr lang="nl-BE" sz="1400" dirty="0"/>
              <a:t>125 euro per uur (geïndexeerd: 129,95 euro)</a:t>
            </a:r>
          </a:p>
          <a:p>
            <a:pPr marL="285750" indent="-285750">
              <a:buFont typeface="Arial" panose="020B0604020202020204" pitchFamily="34" charset="0"/>
              <a:buChar char="•"/>
            </a:pPr>
            <a:r>
              <a:rPr lang="nl-BE" sz="1400" dirty="0"/>
              <a:t>Kilometervergoeding</a:t>
            </a:r>
          </a:p>
          <a:p>
            <a:pPr marL="742950" lvl="1" indent="-285750">
              <a:buFont typeface="Arial" panose="020B0604020202020204" pitchFamily="34" charset="0"/>
              <a:buChar char="•"/>
            </a:pPr>
            <a:endParaRPr lang="nl-BE" sz="1400" dirty="0"/>
          </a:p>
          <a:p>
            <a:pPr marL="285750" indent="-285750">
              <a:buFont typeface="Arial" panose="020B0604020202020204" pitchFamily="34" charset="0"/>
              <a:buChar char="•"/>
            </a:pPr>
            <a:r>
              <a:rPr lang="nl-BE" sz="1400" dirty="0"/>
              <a:t>Uitzonderlijke kosten: &gt; 500 euro = vooraf toestemming vragen aan de vrederechter</a:t>
            </a:r>
          </a:p>
          <a:p>
            <a:endParaRPr lang="nl-BE" sz="1400" dirty="0"/>
          </a:p>
          <a:p>
            <a:endParaRPr lang="nl-BE" sz="1400" dirty="0"/>
          </a:p>
        </p:txBody>
      </p:sp>
      <p:sp>
        <p:nvSpPr>
          <p:cNvPr id="12" name="Rectangle 16">
            <a:extLst>
              <a:ext uri="{FF2B5EF4-FFF2-40B4-BE49-F238E27FC236}">
                <a16:creationId xmlns:a16="http://schemas.microsoft.com/office/drawing/2014/main" id="{2E45A431-00AA-4A49-8FEE-A29CC109947E}"/>
              </a:ext>
            </a:extLst>
          </p:cNvPr>
          <p:cNvSpPr/>
          <p:nvPr/>
        </p:nvSpPr>
        <p:spPr>
          <a:xfrm>
            <a:off x="6501075" y="2286000"/>
            <a:ext cx="650240" cy="847914"/>
          </a:xfrm>
          <a:prstGeom prst="rect">
            <a:avLst/>
          </a:prstGeom>
          <a:solidFill>
            <a:srgbClr val="DD4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a:t>
            </a:r>
          </a:p>
        </p:txBody>
      </p:sp>
    </p:spTree>
    <p:extLst>
      <p:ext uri="{BB962C8B-B14F-4D97-AF65-F5344CB8AC3E}">
        <p14:creationId xmlns:p14="http://schemas.microsoft.com/office/powerpoint/2010/main" val="348379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1735AAB-4606-5A72-0EBB-A5AA85B7709B}"/>
              </a:ext>
            </a:extLst>
          </p:cNvPr>
          <p:cNvSpPr>
            <a:spLocks noGrp="1"/>
          </p:cNvSpPr>
          <p:nvPr>
            <p:ph idx="1"/>
          </p:nvPr>
        </p:nvSpPr>
        <p:spPr/>
        <p:txBody>
          <a:bodyPr/>
          <a:lstStyle/>
          <a:p>
            <a:pPr marL="0" indent="0" algn="just">
              <a:buNone/>
            </a:pPr>
            <a:r>
              <a:rPr lang="nl-NL" sz="2400" b="1" i="1" dirty="0">
                <a:effectLst/>
                <a:latin typeface="Calibri" panose="020F0502020204030204" pitchFamily="34" charset="0"/>
                <a:ea typeface="Calibri" panose="020F0502020204030204" pitchFamily="34" charset="0"/>
                <a:cs typeface="Calibri" panose="020F0502020204030204" pitchFamily="34" charset="0"/>
              </a:rPr>
              <a:t>KB 18 mei 2024 </a:t>
            </a:r>
            <a:r>
              <a:rPr lang="nl-NL" sz="2400" i="1" dirty="0">
                <a:effectLst/>
                <a:latin typeface="Calibri" panose="020F0502020204030204" pitchFamily="34" charset="0"/>
                <a:ea typeface="Calibri" panose="020F0502020204030204" pitchFamily="34" charset="0"/>
                <a:cs typeface="Calibri" panose="020F0502020204030204" pitchFamily="34" charset="0"/>
              </a:rPr>
              <a:t>tot vaststelling van de inkomsten die in aanmerking kunnen worden genomen voor de berekening van de vergoeding van de bewindvoerders alsook van de kosten die als uitzonderlijk en de ambtsverrichtingen die als buitengewoon kunnen worden beschouwd, BS 14 juni 2024, met errata in BS 4 juli 2024 en BS 1 augustus 2024.</a:t>
            </a:r>
          </a:p>
          <a:p>
            <a:pPr marL="0" indent="0" algn="just">
              <a:buNone/>
            </a:pP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lvl="1" algn="just">
              <a:lnSpc>
                <a:spcPct val="150000"/>
              </a:lnSpc>
            </a:pPr>
            <a:r>
              <a:rPr lang="nl-NL" dirty="0">
                <a:latin typeface="Calibri" panose="020F0502020204030204" pitchFamily="34" charset="0"/>
                <a:ea typeface="Calibri" panose="020F0502020204030204" pitchFamily="34" charset="0"/>
                <a:cs typeface="Calibri" panose="020F0502020204030204" pitchFamily="34" charset="0"/>
              </a:rPr>
              <a:t>Exhaustieve opsomming inkomsten</a:t>
            </a:r>
          </a:p>
          <a:p>
            <a:pPr lvl="1" algn="just">
              <a:lnSpc>
                <a:spcPct val="150000"/>
              </a:lnSpc>
            </a:pPr>
            <a:r>
              <a:rPr lang="nl-NL" dirty="0">
                <a:effectLst/>
                <a:latin typeface="Calibri" panose="020F0502020204030204" pitchFamily="34" charset="0"/>
                <a:ea typeface="Calibri" panose="020F0502020204030204" pitchFamily="34" charset="0"/>
                <a:cs typeface="Calibri" panose="020F0502020204030204" pitchFamily="34" charset="0"/>
              </a:rPr>
              <a:t>Niet limitatieve lijst buitengewone ambtsverrichtingen</a:t>
            </a:r>
            <a:endParaRPr lang="nl-B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87A64A0F-88CA-347D-37A7-F744D7A06BCE}"/>
              </a:ext>
            </a:extLst>
          </p:cNvPr>
          <p:cNvSpPr>
            <a:spLocks noGrp="1"/>
          </p:cNvSpPr>
          <p:nvPr>
            <p:ph type="ctrTitle"/>
          </p:nvPr>
        </p:nvSpPr>
        <p:spPr>
          <a:xfrm>
            <a:off x="838200" y="872017"/>
            <a:ext cx="10515600" cy="615412"/>
          </a:xfrm>
        </p:spPr>
        <p:txBody>
          <a:bodyPr/>
          <a:lstStyle/>
          <a:p>
            <a:r>
              <a:rPr lang="nl-BE" dirty="0"/>
              <a:t>Vergoeding professionele bewindvoerders</a:t>
            </a:r>
          </a:p>
        </p:txBody>
      </p:sp>
    </p:spTree>
    <p:extLst>
      <p:ext uri="{BB962C8B-B14F-4D97-AF65-F5344CB8AC3E}">
        <p14:creationId xmlns:p14="http://schemas.microsoft.com/office/powerpoint/2010/main" val="2373434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83F5710-4BFD-0C76-1EEB-56DA8BF83F85}"/>
              </a:ext>
            </a:extLst>
          </p:cNvPr>
          <p:cNvSpPr>
            <a:spLocks noGrp="1"/>
          </p:cNvSpPr>
          <p:nvPr>
            <p:ph type="ctrTitle"/>
          </p:nvPr>
        </p:nvSpPr>
        <p:spPr/>
        <p:txBody>
          <a:bodyPr/>
          <a:lstStyle/>
          <a:p>
            <a:r>
              <a:rPr lang="nl-BE" dirty="0"/>
              <a:t>Vergoeding professionele bewindvoerders</a:t>
            </a:r>
          </a:p>
        </p:txBody>
      </p:sp>
      <p:sp>
        <p:nvSpPr>
          <p:cNvPr id="4" name="Ondertitel 3">
            <a:extLst>
              <a:ext uri="{FF2B5EF4-FFF2-40B4-BE49-F238E27FC236}">
                <a16:creationId xmlns:a16="http://schemas.microsoft.com/office/drawing/2014/main" id="{38F02ED6-DF72-2EDB-149F-AC3461EF81FA}"/>
              </a:ext>
            </a:extLst>
          </p:cNvPr>
          <p:cNvSpPr>
            <a:spLocks noGrp="1"/>
          </p:cNvSpPr>
          <p:nvPr>
            <p:ph type="subTitle" idx="10"/>
          </p:nvPr>
        </p:nvSpPr>
        <p:spPr/>
        <p:txBody>
          <a:bodyPr/>
          <a:lstStyle/>
          <a:p>
            <a:r>
              <a:rPr lang="nl-BE" dirty="0" err="1"/>
              <a:t>Good</a:t>
            </a:r>
            <a:r>
              <a:rPr lang="nl-BE" dirty="0"/>
              <a:t> </a:t>
            </a:r>
            <a:r>
              <a:rPr lang="nl-BE" dirty="0" err="1"/>
              <a:t>to</a:t>
            </a:r>
            <a:r>
              <a:rPr lang="nl-BE" dirty="0"/>
              <a:t> </a:t>
            </a:r>
            <a:r>
              <a:rPr lang="nl-BE" dirty="0" err="1"/>
              <a:t>know</a:t>
            </a:r>
            <a:endParaRPr lang="nl-BE" dirty="0"/>
          </a:p>
        </p:txBody>
      </p:sp>
      <p:sp>
        <p:nvSpPr>
          <p:cNvPr id="7" name="Rectangle 16">
            <a:extLst>
              <a:ext uri="{FF2B5EF4-FFF2-40B4-BE49-F238E27FC236}">
                <a16:creationId xmlns:a16="http://schemas.microsoft.com/office/drawing/2014/main" id="{5A0B8C76-B10E-4C3C-0903-5469A8FADDAC}"/>
              </a:ext>
            </a:extLst>
          </p:cNvPr>
          <p:cNvSpPr/>
          <p:nvPr/>
        </p:nvSpPr>
        <p:spPr>
          <a:xfrm>
            <a:off x="838201" y="2151881"/>
            <a:ext cx="512270" cy="615413"/>
          </a:xfrm>
          <a:prstGeom prst="rect">
            <a:avLst/>
          </a:prstGeom>
          <a:solidFill>
            <a:srgbClr val="DD4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1</a:t>
            </a:r>
          </a:p>
        </p:txBody>
      </p:sp>
      <p:sp>
        <p:nvSpPr>
          <p:cNvPr id="8" name="Tekstvak 10">
            <a:extLst>
              <a:ext uri="{FF2B5EF4-FFF2-40B4-BE49-F238E27FC236}">
                <a16:creationId xmlns:a16="http://schemas.microsoft.com/office/drawing/2014/main" id="{2B1903B2-8F42-7A37-1AC8-287DF0C9C203}"/>
              </a:ext>
            </a:extLst>
          </p:cNvPr>
          <p:cNvSpPr txBox="1"/>
          <p:nvPr/>
        </p:nvSpPr>
        <p:spPr>
          <a:xfrm>
            <a:off x="1456935" y="2274922"/>
            <a:ext cx="10299636" cy="369332"/>
          </a:xfrm>
          <a:prstGeom prst="rect">
            <a:avLst/>
          </a:prstGeom>
          <a:noFill/>
        </p:spPr>
        <p:txBody>
          <a:bodyPr wrap="square" rtlCol="0">
            <a:spAutoFit/>
          </a:bodyPr>
          <a:lstStyle/>
          <a:p>
            <a:r>
              <a:rPr lang="nl-BE" dirty="0"/>
              <a:t>Onvoldoende inkomsten? OCMW aanspreken (?! Geen expliciete rechtsgrond; wel </a:t>
            </a:r>
            <a:r>
              <a:rPr lang="nl-BE" dirty="0" err="1"/>
              <a:t>Parl</a:t>
            </a:r>
            <a:r>
              <a:rPr lang="nl-BE" dirty="0"/>
              <a:t>. Voorbereiding)</a:t>
            </a:r>
          </a:p>
        </p:txBody>
      </p:sp>
      <p:sp>
        <p:nvSpPr>
          <p:cNvPr id="9" name="Rectangle 16">
            <a:extLst>
              <a:ext uri="{FF2B5EF4-FFF2-40B4-BE49-F238E27FC236}">
                <a16:creationId xmlns:a16="http://schemas.microsoft.com/office/drawing/2014/main" id="{3D8475A8-D1C7-105B-AFBC-48DF25EB2834}"/>
              </a:ext>
            </a:extLst>
          </p:cNvPr>
          <p:cNvSpPr/>
          <p:nvPr/>
        </p:nvSpPr>
        <p:spPr>
          <a:xfrm>
            <a:off x="838201" y="2981833"/>
            <a:ext cx="512270" cy="615413"/>
          </a:xfrm>
          <a:prstGeom prst="rect">
            <a:avLst/>
          </a:prstGeom>
          <a:solidFill>
            <a:srgbClr val="DD4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2</a:t>
            </a:r>
          </a:p>
        </p:txBody>
      </p:sp>
      <p:sp>
        <p:nvSpPr>
          <p:cNvPr id="10" name="Tekstvak 10">
            <a:extLst>
              <a:ext uri="{FF2B5EF4-FFF2-40B4-BE49-F238E27FC236}">
                <a16:creationId xmlns:a16="http://schemas.microsoft.com/office/drawing/2014/main" id="{B568CA66-C5FF-53D2-CB1C-96DE929A21DB}"/>
              </a:ext>
            </a:extLst>
          </p:cNvPr>
          <p:cNvSpPr txBox="1"/>
          <p:nvPr/>
        </p:nvSpPr>
        <p:spPr>
          <a:xfrm>
            <a:off x="1456935" y="3074022"/>
            <a:ext cx="10370629" cy="369332"/>
          </a:xfrm>
          <a:prstGeom prst="rect">
            <a:avLst/>
          </a:prstGeom>
          <a:noFill/>
        </p:spPr>
        <p:txBody>
          <a:bodyPr wrap="square" rtlCol="0">
            <a:spAutoFit/>
          </a:bodyPr>
          <a:lstStyle/>
          <a:p>
            <a:r>
              <a:rPr lang="nl-BE" dirty="0"/>
              <a:t>Indien de bewindvoerder tekortschiet, kan de vrederechter de vergoeding weigeren of verminderen</a:t>
            </a:r>
          </a:p>
        </p:txBody>
      </p:sp>
      <p:sp>
        <p:nvSpPr>
          <p:cNvPr id="11" name="Rectangle 16">
            <a:extLst>
              <a:ext uri="{FF2B5EF4-FFF2-40B4-BE49-F238E27FC236}">
                <a16:creationId xmlns:a16="http://schemas.microsoft.com/office/drawing/2014/main" id="{1A322F8A-E10F-2ED2-0CCC-CFE9E80C4293}"/>
              </a:ext>
            </a:extLst>
          </p:cNvPr>
          <p:cNvSpPr/>
          <p:nvPr/>
        </p:nvSpPr>
        <p:spPr>
          <a:xfrm>
            <a:off x="838201" y="3811785"/>
            <a:ext cx="512270" cy="615413"/>
          </a:xfrm>
          <a:prstGeom prst="rect">
            <a:avLst/>
          </a:prstGeom>
          <a:solidFill>
            <a:srgbClr val="DD4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3</a:t>
            </a:r>
          </a:p>
        </p:txBody>
      </p:sp>
      <p:sp>
        <p:nvSpPr>
          <p:cNvPr id="12" name="Tekstvak 10">
            <a:extLst>
              <a:ext uri="{FF2B5EF4-FFF2-40B4-BE49-F238E27FC236}">
                <a16:creationId xmlns:a16="http://schemas.microsoft.com/office/drawing/2014/main" id="{C6BD3226-559A-0DF3-4A59-0E66A96B0190}"/>
              </a:ext>
            </a:extLst>
          </p:cNvPr>
          <p:cNvSpPr txBox="1"/>
          <p:nvPr/>
        </p:nvSpPr>
        <p:spPr>
          <a:xfrm>
            <a:off x="1456935" y="3934825"/>
            <a:ext cx="9486047" cy="369332"/>
          </a:xfrm>
          <a:prstGeom prst="rect">
            <a:avLst/>
          </a:prstGeom>
          <a:noFill/>
        </p:spPr>
        <p:txBody>
          <a:bodyPr wrap="square" rtlCol="0">
            <a:spAutoFit/>
          </a:bodyPr>
          <a:lstStyle/>
          <a:p>
            <a:r>
              <a:rPr lang="nl-BE" dirty="0"/>
              <a:t>Bedragen worden jaarlijks, op 1 januari, van rechtswege geïndexeerd</a:t>
            </a:r>
          </a:p>
        </p:txBody>
      </p:sp>
      <p:sp>
        <p:nvSpPr>
          <p:cNvPr id="13" name="Rectangle 16">
            <a:extLst>
              <a:ext uri="{FF2B5EF4-FFF2-40B4-BE49-F238E27FC236}">
                <a16:creationId xmlns:a16="http://schemas.microsoft.com/office/drawing/2014/main" id="{C434A6EE-92BB-CED1-8DFA-E7A88E18E6C4}"/>
              </a:ext>
            </a:extLst>
          </p:cNvPr>
          <p:cNvSpPr/>
          <p:nvPr/>
        </p:nvSpPr>
        <p:spPr>
          <a:xfrm>
            <a:off x="827011" y="4641737"/>
            <a:ext cx="512270" cy="615413"/>
          </a:xfrm>
          <a:prstGeom prst="rect">
            <a:avLst/>
          </a:prstGeom>
          <a:solidFill>
            <a:srgbClr val="DD4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4</a:t>
            </a:r>
          </a:p>
        </p:txBody>
      </p:sp>
      <p:sp>
        <p:nvSpPr>
          <p:cNvPr id="14" name="Tekstvak 10">
            <a:extLst>
              <a:ext uri="{FF2B5EF4-FFF2-40B4-BE49-F238E27FC236}">
                <a16:creationId xmlns:a16="http://schemas.microsoft.com/office/drawing/2014/main" id="{7E075CC9-2DCC-7042-65AE-F608DD1D9E83}"/>
              </a:ext>
            </a:extLst>
          </p:cNvPr>
          <p:cNvSpPr txBox="1"/>
          <p:nvPr/>
        </p:nvSpPr>
        <p:spPr>
          <a:xfrm>
            <a:off x="1456935" y="4680138"/>
            <a:ext cx="10370629" cy="538609"/>
          </a:xfrm>
          <a:prstGeom prst="rect">
            <a:avLst/>
          </a:prstGeom>
          <a:noFill/>
        </p:spPr>
        <p:txBody>
          <a:bodyPr wrap="square" rtlCol="0">
            <a:spAutoFit/>
          </a:bodyPr>
          <a:lstStyle/>
          <a:p>
            <a:r>
              <a:rPr lang="nl-BE" dirty="0"/>
              <a:t>De vergoedingsregels zijn van toepassing op familiale en professionele bewindvoerder </a:t>
            </a:r>
          </a:p>
          <a:p>
            <a:r>
              <a:rPr lang="nl-BE" sz="1100" dirty="0"/>
              <a:t>(met uitzondering van de ouders die als bewindvoerder optreden)</a:t>
            </a:r>
          </a:p>
        </p:txBody>
      </p:sp>
      <p:sp>
        <p:nvSpPr>
          <p:cNvPr id="15" name="Rectangle 16">
            <a:extLst>
              <a:ext uri="{FF2B5EF4-FFF2-40B4-BE49-F238E27FC236}">
                <a16:creationId xmlns:a16="http://schemas.microsoft.com/office/drawing/2014/main" id="{2ADD833E-E240-A39C-59B2-8109F5DC76ED}"/>
              </a:ext>
            </a:extLst>
          </p:cNvPr>
          <p:cNvSpPr/>
          <p:nvPr/>
        </p:nvSpPr>
        <p:spPr>
          <a:xfrm>
            <a:off x="838201" y="5471690"/>
            <a:ext cx="512270" cy="615413"/>
          </a:xfrm>
          <a:prstGeom prst="rect">
            <a:avLst/>
          </a:prstGeom>
          <a:solidFill>
            <a:srgbClr val="DD4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5</a:t>
            </a:r>
          </a:p>
        </p:txBody>
      </p:sp>
      <p:sp>
        <p:nvSpPr>
          <p:cNvPr id="16" name="Tekstvak 10">
            <a:extLst>
              <a:ext uri="{FF2B5EF4-FFF2-40B4-BE49-F238E27FC236}">
                <a16:creationId xmlns:a16="http://schemas.microsoft.com/office/drawing/2014/main" id="{EC1A2130-E44C-7FC7-BC13-909A36775EC3}"/>
              </a:ext>
            </a:extLst>
          </p:cNvPr>
          <p:cNvSpPr txBox="1"/>
          <p:nvPr/>
        </p:nvSpPr>
        <p:spPr>
          <a:xfrm>
            <a:off x="1456935" y="5443651"/>
            <a:ext cx="10370629" cy="646331"/>
          </a:xfrm>
          <a:prstGeom prst="rect">
            <a:avLst/>
          </a:prstGeom>
          <a:noFill/>
        </p:spPr>
        <p:txBody>
          <a:bodyPr wrap="square" rtlCol="0">
            <a:spAutoFit/>
          </a:bodyPr>
          <a:lstStyle/>
          <a:p>
            <a:r>
              <a:rPr lang="nl-BE" dirty="0"/>
              <a:t>Geen extra vergoeding voor aanstellingen persoon en goederen ↔ verschillende bewindvoerders persoon en goederen = vergoeding verdelen</a:t>
            </a:r>
          </a:p>
        </p:txBody>
      </p:sp>
    </p:spTree>
    <p:extLst>
      <p:ext uri="{BB962C8B-B14F-4D97-AF65-F5344CB8AC3E}">
        <p14:creationId xmlns:p14="http://schemas.microsoft.com/office/powerpoint/2010/main" val="3332180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E50AF-510D-9F96-001E-1BA8EE039836}"/>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2DCD06E-15E9-8AF6-D145-BFF4CCBDD825}"/>
              </a:ext>
            </a:extLst>
          </p:cNvPr>
          <p:cNvSpPr>
            <a:spLocks noGrp="1"/>
          </p:cNvSpPr>
          <p:nvPr>
            <p:ph idx="1"/>
          </p:nvPr>
        </p:nvSpPr>
        <p:spPr>
          <a:xfrm>
            <a:off x="4979504" y="954157"/>
            <a:ext cx="6374296" cy="615413"/>
          </a:xfrm>
        </p:spPr>
        <p:txBody>
          <a:bodyPr/>
          <a:lstStyle/>
          <a:p>
            <a:pPr marL="0" indent="0">
              <a:buNone/>
            </a:pPr>
            <a:r>
              <a:rPr lang="nl-BE" sz="2400" b="1" dirty="0"/>
              <a:t>Vergoeding professionele bewindvoerders</a:t>
            </a:r>
          </a:p>
          <a:p>
            <a:pPr marL="0" indent="0">
              <a:buNone/>
            </a:pPr>
            <a:endParaRPr lang="nl-BE" dirty="0"/>
          </a:p>
        </p:txBody>
      </p:sp>
      <p:sp>
        <p:nvSpPr>
          <p:cNvPr id="3" name="Titel 2">
            <a:extLst>
              <a:ext uri="{FF2B5EF4-FFF2-40B4-BE49-F238E27FC236}">
                <a16:creationId xmlns:a16="http://schemas.microsoft.com/office/drawing/2014/main" id="{ED088264-927B-EFD1-4894-FB1E33EF128F}"/>
              </a:ext>
            </a:extLst>
          </p:cNvPr>
          <p:cNvSpPr>
            <a:spLocks noGrp="1"/>
          </p:cNvSpPr>
          <p:nvPr>
            <p:ph type="ctrTitle"/>
          </p:nvPr>
        </p:nvSpPr>
        <p:spPr/>
        <p:txBody>
          <a:bodyPr/>
          <a:lstStyle/>
          <a:p>
            <a:r>
              <a:rPr lang="nl-BE" sz="3200" dirty="0"/>
              <a:t>Optimalisatie mogelijkheden</a:t>
            </a:r>
          </a:p>
        </p:txBody>
      </p:sp>
      <p:pic>
        <p:nvPicPr>
          <p:cNvPr id="11" name="Graphic 10" descr="Opwaartse trend met effen opvulling">
            <a:extLst>
              <a:ext uri="{FF2B5EF4-FFF2-40B4-BE49-F238E27FC236}">
                <a16:creationId xmlns:a16="http://schemas.microsoft.com/office/drawing/2014/main" id="{A28D6BD5-F398-4C34-692C-EF9B26896B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038" y="3429000"/>
            <a:ext cx="2404532" cy="2404532"/>
          </a:xfrm>
          <a:prstGeom prst="rect">
            <a:avLst/>
          </a:prstGeom>
        </p:spPr>
      </p:pic>
      <p:sp>
        <p:nvSpPr>
          <p:cNvPr id="8" name="Rectangle 16">
            <a:extLst>
              <a:ext uri="{FF2B5EF4-FFF2-40B4-BE49-F238E27FC236}">
                <a16:creationId xmlns:a16="http://schemas.microsoft.com/office/drawing/2014/main" id="{9878B8B4-ED3E-27D0-BDF6-E2168AE3EC06}"/>
              </a:ext>
            </a:extLst>
          </p:cNvPr>
          <p:cNvSpPr/>
          <p:nvPr/>
        </p:nvSpPr>
        <p:spPr>
          <a:xfrm>
            <a:off x="5098702" y="2411882"/>
            <a:ext cx="512270" cy="615413"/>
          </a:xfrm>
          <a:prstGeom prst="rect">
            <a:avLst/>
          </a:prstGeom>
          <a:solidFill>
            <a:srgbClr val="DD4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1</a:t>
            </a:r>
          </a:p>
        </p:txBody>
      </p:sp>
      <p:sp>
        <p:nvSpPr>
          <p:cNvPr id="9" name="Rectangle 16">
            <a:extLst>
              <a:ext uri="{FF2B5EF4-FFF2-40B4-BE49-F238E27FC236}">
                <a16:creationId xmlns:a16="http://schemas.microsoft.com/office/drawing/2014/main" id="{6066A338-9032-C787-406C-FE8A817D0D7B}"/>
              </a:ext>
            </a:extLst>
          </p:cNvPr>
          <p:cNvSpPr/>
          <p:nvPr/>
        </p:nvSpPr>
        <p:spPr>
          <a:xfrm>
            <a:off x="5098702" y="3602305"/>
            <a:ext cx="512270" cy="615413"/>
          </a:xfrm>
          <a:prstGeom prst="rect">
            <a:avLst/>
          </a:prstGeom>
          <a:solidFill>
            <a:srgbClr val="DD4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2</a:t>
            </a:r>
          </a:p>
        </p:txBody>
      </p:sp>
      <p:sp>
        <p:nvSpPr>
          <p:cNvPr id="10" name="Rectangle 16">
            <a:extLst>
              <a:ext uri="{FF2B5EF4-FFF2-40B4-BE49-F238E27FC236}">
                <a16:creationId xmlns:a16="http://schemas.microsoft.com/office/drawing/2014/main" id="{C986D258-68D8-A2D0-6DDD-41084DEFE403}"/>
              </a:ext>
            </a:extLst>
          </p:cNvPr>
          <p:cNvSpPr/>
          <p:nvPr/>
        </p:nvSpPr>
        <p:spPr>
          <a:xfrm>
            <a:off x="5098702" y="4792727"/>
            <a:ext cx="512270" cy="615413"/>
          </a:xfrm>
          <a:prstGeom prst="rect">
            <a:avLst/>
          </a:prstGeom>
          <a:solidFill>
            <a:srgbClr val="DD4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3</a:t>
            </a:r>
          </a:p>
        </p:txBody>
      </p:sp>
      <p:sp>
        <p:nvSpPr>
          <p:cNvPr id="16" name="Tekstvak 15">
            <a:extLst>
              <a:ext uri="{FF2B5EF4-FFF2-40B4-BE49-F238E27FC236}">
                <a16:creationId xmlns:a16="http://schemas.microsoft.com/office/drawing/2014/main" id="{A8B31397-524A-7D26-1E7C-2E49D9424214}"/>
              </a:ext>
            </a:extLst>
          </p:cNvPr>
          <p:cNvSpPr txBox="1"/>
          <p:nvPr/>
        </p:nvSpPr>
        <p:spPr>
          <a:xfrm>
            <a:off x="5845629" y="2347972"/>
            <a:ext cx="6094324" cy="923330"/>
          </a:xfrm>
          <a:prstGeom prst="rect">
            <a:avLst/>
          </a:prstGeom>
          <a:noFill/>
        </p:spPr>
        <p:txBody>
          <a:bodyPr wrap="square">
            <a:spAutoFit/>
          </a:bodyPr>
          <a:lstStyle/>
          <a:p>
            <a:r>
              <a:rPr lang="nl-BE" dirty="0"/>
              <a:t>Eenvormige en duidelijke </a:t>
            </a:r>
            <a:r>
              <a:rPr lang="nl-BE" b="1" dirty="0"/>
              <a:t>afbakening</a:t>
            </a:r>
            <a:r>
              <a:rPr lang="nl-BE" dirty="0"/>
              <a:t>, zonder individuele beoordeling door de vrederechter blijft uit voor de </a:t>
            </a:r>
            <a:r>
              <a:rPr lang="nl-BE" b="1" dirty="0"/>
              <a:t>buitengewone ambtsverrichtingen</a:t>
            </a:r>
          </a:p>
        </p:txBody>
      </p:sp>
      <p:sp>
        <p:nvSpPr>
          <p:cNvPr id="18" name="Tekstvak 17">
            <a:extLst>
              <a:ext uri="{FF2B5EF4-FFF2-40B4-BE49-F238E27FC236}">
                <a16:creationId xmlns:a16="http://schemas.microsoft.com/office/drawing/2014/main" id="{35C93585-A7C9-5F0A-D408-11F46747ECCF}"/>
              </a:ext>
            </a:extLst>
          </p:cNvPr>
          <p:cNvSpPr txBox="1"/>
          <p:nvPr/>
        </p:nvSpPr>
        <p:spPr>
          <a:xfrm>
            <a:off x="5845629" y="3725345"/>
            <a:ext cx="6094324" cy="369332"/>
          </a:xfrm>
          <a:prstGeom prst="rect">
            <a:avLst/>
          </a:prstGeom>
          <a:noFill/>
        </p:spPr>
        <p:txBody>
          <a:bodyPr wrap="square">
            <a:spAutoFit/>
          </a:bodyPr>
          <a:lstStyle/>
          <a:p>
            <a:r>
              <a:rPr lang="nl-BE" dirty="0"/>
              <a:t>Hoeveel brieven per jaar = het </a:t>
            </a:r>
            <a:r>
              <a:rPr lang="nl-BE" b="1" dirty="0"/>
              <a:t>normaal dagelijks beheer</a:t>
            </a:r>
          </a:p>
        </p:txBody>
      </p:sp>
      <p:sp>
        <p:nvSpPr>
          <p:cNvPr id="20" name="Tekstvak 19">
            <a:extLst>
              <a:ext uri="{FF2B5EF4-FFF2-40B4-BE49-F238E27FC236}">
                <a16:creationId xmlns:a16="http://schemas.microsoft.com/office/drawing/2014/main" id="{263D72CC-7D88-52AA-A721-B5A9A6DBFEFD}"/>
              </a:ext>
            </a:extLst>
          </p:cNvPr>
          <p:cNvSpPr txBox="1"/>
          <p:nvPr/>
        </p:nvSpPr>
        <p:spPr>
          <a:xfrm>
            <a:off x="5845629" y="4915767"/>
            <a:ext cx="6144566" cy="369332"/>
          </a:xfrm>
          <a:prstGeom prst="rect">
            <a:avLst/>
          </a:prstGeom>
          <a:noFill/>
        </p:spPr>
        <p:txBody>
          <a:bodyPr wrap="square">
            <a:spAutoFit/>
          </a:bodyPr>
          <a:lstStyle/>
          <a:p>
            <a:r>
              <a:rPr lang="nl-BE" dirty="0"/>
              <a:t>Automatische </a:t>
            </a:r>
            <a:r>
              <a:rPr lang="nl-BE" b="1" dirty="0"/>
              <a:t>correctie</a:t>
            </a:r>
            <a:r>
              <a:rPr lang="nl-BE" dirty="0"/>
              <a:t> voor arbeidsintensieve dossiers</a:t>
            </a:r>
          </a:p>
        </p:txBody>
      </p:sp>
    </p:spTree>
    <p:extLst>
      <p:ext uri="{BB962C8B-B14F-4D97-AF65-F5344CB8AC3E}">
        <p14:creationId xmlns:p14="http://schemas.microsoft.com/office/powerpoint/2010/main" val="3102625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62C2A"/>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0CA88BF0-6C81-40FB-9717-684A88337CA3}"/>
              </a:ext>
            </a:extLst>
          </p:cNvPr>
          <p:cNvSpPr/>
          <p:nvPr/>
        </p:nvSpPr>
        <p:spPr>
          <a:xfrm>
            <a:off x="5271796" y="1396982"/>
            <a:ext cx="1558212" cy="402732"/>
          </a:xfrm>
          <a:prstGeom prst="rect">
            <a:avLst/>
          </a:prstGeom>
          <a:solidFill>
            <a:srgbClr val="C62C2A"/>
          </a:solidFill>
          <a:ln>
            <a:solidFill>
              <a:srgbClr val="C62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itle 1">
            <a:extLst>
              <a:ext uri="{FF2B5EF4-FFF2-40B4-BE49-F238E27FC236}">
                <a16:creationId xmlns:a16="http://schemas.microsoft.com/office/drawing/2014/main" id="{8131BA27-141D-4844-911D-ED28F79535EA}"/>
              </a:ext>
            </a:extLst>
          </p:cNvPr>
          <p:cNvSpPr txBox="1">
            <a:spLocks/>
          </p:cNvSpPr>
          <p:nvPr/>
        </p:nvSpPr>
        <p:spPr>
          <a:xfrm>
            <a:off x="649357" y="955336"/>
            <a:ext cx="10515600" cy="8832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i="1" dirty="0">
              <a:solidFill>
                <a:schemeClr val="bg1"/>
              </a:solidFill>
            </a:endParaRPr>
          </a:p>
        </p:txBody>
      </p:sp>
      <p:sp>
        <p:nvSpPr>
          <p:cNvPr id="9" name="Title 1">
            <a:extLst>
              <a:ext uri="{FF2B5EF4-FFF2-40B4-BE49-F238E27FC236}">
                <a16:creationId xmlns:a16="http://schemas.microsoft.com/office/drawing/2014/main" id="{4BA573F1-6AB8-45C1-9841-278E2F9E1144}"/>
              </a:ext>
            </a:extLst>
          </p:cNvPr>
          <p:cNvSpPr txBox="1">
            <a:spLocks/>
          </p:cNvSpPr>
          <p:nvPr/>
        </p:nvSpPr>
        <p:spPr>
          <a:xfrm>
            <a:off x="649357" y="734200"/>
            <a:ext cx="108932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mn-lt"/>
              </a:rPr>
              <a:t>V. </a:t>
            </a:r>
            <a:r>
              <a:rPr lang="en-US" sz="3600" b="1" dirty="0" err="1">
                <a:solidFill>
                  <a:schemeClr val="bg1"/>
                </a:solidFill>
                <a:latin typeface="+mn-lt"/>
              </a:rPr>
              <a:t>Ondersteuning</a:t>
            </a:r>
            <a:r>
              <a:rPr lang="en-US" sz="3600" b="1" dirty="0">
                <a:solidFill>
                  <a:schemeClr val="bg1"/>
                </a:solidFill>
                <a:latin typeface="+mn-lt"/>
              </a:rPr>
              <a:t> </a:t>
            </a:r>
            <a:r>
              <a:rPr lang="en-US" sz="3600" b="1" dirty="0" err="1">
                <a:solidFill>
                  <a:schemeClr val="bg1"/>
                </a:solidFill>
                <a:latin typeface="+mn-lt"/>
              </a:rPr>
              <a:t>familiale</a:t>
            </a:r>
            <a:r>
              <a:rPr lang="en-US" sz="3600" b="1" dirty="0">
                <a:solidFill>
                  <a:schemeClr val="bg1"/>
                </a:solidFill>
                <a:latin typeface="+mn-lt"/>
              </a:rPr>
              <a:t> </a:t>
            </a:r>
            <a:r>
              <a:rPr lang="en-US" sz="3600" b="1" dirty="0" err="1">
                <a:solidFill>
                  <a:schemeClr val="bg1"/>
                </a:solidFill>
                <a:latin typeface="+mn-lt"/>
              </a:rPr>
              <a:t>bewindvoerders</a:t>
            </a:r>
            <a:endParaRPr lang="en-US" sz="3600" b="1" dirty="0">
              <a:solidFill>
                <a:schemeClr val="bg1"/>
              </a:solidFill>
              <a:latin typeface="+mn-lt"/>
            </a:endParaRPr>
          </a:p>
        </p:txBody>
      </p:sp>
      <p:cxnSp>
        <p:nvCxnSpPr>
          <p:cNvPr id="11" name="Straight Connector 5">
            <a:extLst>
              <a:ext uri="{FF2B5EF4-FFF2-40B4-BE49-F238E27FC236}">
                <a16:creationId xmlns:a16="http://schemas.microsoft.com/office/drawing/2014/main" id="{83DD56ED-1221-4DC2-B333-9155A0C28E6D}"/>
              </a:ext>
            </a:extLst>
          </p:cNvPr>
          <p:cNvCxnSpPr/>
          <p:nvPr/>
        </p:nvCxnSpPr>
        <p:spPr>
          <a:xfrm>
            <a:off x="775567" y="1799717"/>
            <a:ext cx="1212783"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067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E1319FC-1EEA-4DF3-BC5C-D4C4B80DAD91}"/>
              </a:ext>
            </a:extLst>
          </p:cNvPr>
          <p:cNvSpPr>
            <a:spLocks noGrp="1"/>
          </p:cNvSpPr>
          <p:nvPr>
            <p:ph idx="1"/>
          </p:nvPr>
        </p:nvSpPr>
        <p:spPr>
          <a:xfrm>
            <a:off x="838200" y="2315816"/>
            <a:ext cx="10515600" cy="3690263"/>
          </a:xfrm>
        </p:spPr>
        <p:txBody>
          <a:bodyPr>
            <a:normAutofit/>
          </a:bodyPr>
          <a:lstStyle/>
          <a:p>
            <a:r>
              <a:rPr lang="nl-BE" dirty="0"/>
              <a:t>Art. 1247/2 </a:t>
            </a:r>
            <a:r>
              <a:rPr lang="nl-BE" dirty="0" err="1"/>
              <a:t>Ger.W</a:t>
            </a:r>
            <a:r>
              <a:rPr lang="nl-BE" dirty="0"/>
              <a:t>.: griffiers moeten </a:t>
            </a:r>
            <a:r>
              <a:rPr lang="nl-BE" b="1" dirty="0"/>
              <a:t>familiale bewindvoerders </a:t>
            </a:r>
            <a:r>
              <a:rPr lang="nl-BE" dirty="0"/>
              <a:t>bij aanstellingsbeschikking op de hoogte brengen van informatiesessies</a:t>
            </a:r>
          </a:p>
          <a:p>
            <a:endParaRPr lang="nl-BE" dirty="0"/>
          </a:p>
          <a:p>
            <a:r>
              <a:rPr lang="nl-BE" dirty="0"/>
              <a:t>Mogelijk (nieuwe?) </a:t>
            </a:r>
            <a:r>
              <a:rPr lang="nl-BE" b="1" dirty="0"/>
              <a:t>praktische gids </a:t>
            </a:r>
            <a:r>
              <a:rPr lang="nl-BE" dirty="0"/>
              <a:t>met richtlijnen</a:t>
            </a:r>
          </a:p>
          <a:p>
            <a:endParaRPr lang="nl-BE" dirty="0"/>
          </a:p>
          <a:p>
            <a:r>
              <a:rPr lang="nl-BE" b="1" dirty="0"/>
              <a:t>Ondersteuning</a:t>
            </a:r>
            <a:r>
              <a:rPr lang="nl-BE" dirty="0"/>
              <a:t> in kennis &amp; kunde familiale bewindvoerders noodzakelijk</a:t>
            </a:r>
          </a:p>
          <a:p>
            <a:pPr lvl="1">
              <a:buFont typeface="Courier New" panose="02070309020205020404" pitchFamily="49" charset="0"/>
              <a:buChar char="o"/>
            </a:pPr>
            <a:r>
              <a:rPr lang="nl-BE" dirty="0">
                <a:sym typeface="Wingdings" panose="05000000000000000000" pitchFamily="2" charset="2"/>
              </a:rPr>
              <a:t>want diepgaande persoonlijke betrokkenheid</a:t>
            </a:r>
          </a:p>
          <a:p>
            <a:pPr lvl="1">
              <a:buFont typeface="Courier New" panose="02070309020205020404" pitchFamily="49" charset="0"/>
              <a:buChar char="o"/>
            </a:pPr>
            <a:r>
              <a:rPr lang="nl-BE" dirty="0">
                <a:sym typeface="Wingdings" panose="05000000000000000000" pitchFamily="2" charset="2"/>
              </a:rPr>
              <a:t>vaak een verantwoordelijkheidsgevoel </a:t>
            </a:r>
          </a:p>
          <a:p>
            <a:pPr marL="457200" lvl="1" indent="0">
              <a:buNone/>
            </a:pPr>
            <a:r>
              <a:rPr lang="nl-BE" dirty="0">
                <a:sym typeface="Wingdings" panose="05000000000000000000" pitchFamily="2" charset="2"/>
              </a:rPr>
              <a:t>↓</a:t>
            </a:r>
          </a:p>
          <a:p>
            <a:pPr marL="457200" lvl="1" indent="0">
              <a:buNone/>
            </a:pPr>
            <a:r>
              <a:rPr lang="nl-BE" dirty="0">
                <a:sym typeface="Wingdings" panose="05000000000000000000" pitchFamily="2" charset="2"/>
              </a:rPr>
              <a:t>nood aan begeleiding</a:t>
            </a:r>
            <a:endParaRPr lang="nl-BE" dirty="0"/>
          </a:p>
        </p:txBody>
      </p:sp>
      <p:sp>
        <p:nvSpPr>
          <p:cNvPr id="3" name="Titel 2">
            <a:extLst>
              <a:ext uri="{FF2B5EF4-FFF2-40B4-BE49-F238E27FC236}">
                <a16:creationId xmlns:a16="http://schemas.microsoft.com/office/drawing/2014/main" id="{5D4F5AE9-B1B6-4EBC-9511-760580F6A875}"/>
              </a:ext>
            </a:extLst>
          </p:cNvPr>
          <p:cNvSpPr>
            <a:spLocks noGrp="1"/>
          </p:cNvSpPr>
          <p:nvPr>
            <p:ph type="ctrTitle"/>
          </p:nvPr>
        </p:nvSpPr>
        <p:spPr>
          <a:xfrm>
            <a:off x="838200" y="851920"/>
            <a:ext cx="10515600" cy="615412"/>
          </a:xfrm>
        </p:spPr>
        <p:txBody>
          <a:bodyPr/>
          <a:lstStyle/>
          <a:p>
            <a:r>
              <a:rPr lang="nl-BE" dirty="0"/>
              <a:t>Praktische ondersteuning</a:t>
            </a:r>
          </a:p>
        </p:txBody>
      </p:sp>
    </p:spTree>
    <p:extLst>
      <p:ext uri="{BB962C8B-B14F-4D97-AF65-F5344CB8AC3E}">
        <p14:creationId xmlns:p14="http://schemas.microsoft.com/office/powerpoint/2010/main" val="2548475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62C2A"/>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0CA88BF0-6C81-40FB-9717-684A88337CA3}"/>
              </a:ext>
            </a:extLst>
          </p:cNvPr>
          <p:cNvSpPr/>
          <p:nvPr/>
        </p:nvSpPr>
        <p:spPr>
          <a:xfrm>
            <a:off x="5271796" y="1396982"/>
            <a:ext cx="1558212" cy="402732"/>
          </a:xfrm>
          <a:prstGeom prst="rect">
            <a:avLst/>
          </a:prstGeom>
          <a:solidFill>
            <a:srgbClr val="C62C2A"/>
          </a:solidFill>
          <a:ln>
            <a:solidFill>
              <a:srgbClr val="C62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itle 1">
            <a:extLst>
              <a:ext uri="{FF2B5EF4-FFF2-40B4-BE49-F238E27FC236}">
                <a16:creationId xmlns:a16="http://schemas.microsoft.com/office/drawing/2014/main" id="{8131BA27-141D-4844-911D-ED28F79535EA}"/>
              </a:ext>
            </a:extLst>
          </p:cNvPr>
          <p:cNvSpPr txBox="1">
            <a:spLocks/>
          </p:cNvSpPr>
          <p:nvPr/>
        </p:nvSpPr>
        <p:spPr>
          <a:xfrm>
            <a:off x="649357" y="955336"/>
            <a:ext cx="10515600" cy="8832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i="1" dirty="0">
              <a:solidFill>
                <a:schemeClr val="bg1"/>
              </a:solidFill>
            </a:endParaRPr>
          </a:p>
        </p:txBody>
      </p:sp>
      <p:sp>
        <p:nvSpPr>
          <p:cNvPr id="9" name="Title 1">
            <a:extLst>
              <a:ext uri="{FF2B5EF4-FFF2-40B4-BE49-F238E27FC236}">
                <a16:creationId xmlns:a16="http://schemas.microsoft.com/office/drawing/2014/main" id="{4BA573F1-6AB8-45C1-9841-278E2F9E1144}"/>
              </a:ext>
            </a:extLst>
          </p:cNvPr>
          <p:cNvSpPr txBox="1">
            <a:spLocks/>
          </p:cNvSpPr>
          <p:nvPr/>
        </p:nvSpPr>
        <p:spPr>
          <a:xfrm>
            <a:off x="649357" y="734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chemeClr val="bg1"/>
                </a:solidFill>
                <a:latin typeface="+mn-lt"/>
              </a:rPr>
              <a:t>Inleiding</a:t>
            </a:r>
            <a:endParaRPr lang="en-US" b="1" dirty="0">
              <a:solidFill>
                <a:schemeClr val="bg1"/>
              </a:solidFill>
              <a:latin typeface="+mn-lt"/>
            </a:endParaRPr>
          </a:p>
        </p:txBody>
      </p:sp>
      <p:cxnSp>
        <p:nvCxnSpPr>
          <p:cNvPr id="11" name="Straight Connector 5">
            <a:extLst>
              <a:ext uri="{FF2B5EF4-FFF2-40B4-BE49-F238E27FC236}">
                <a16:creationId xmlns:a16="http://schemas.microsoft.com/office/drawing/2014/main" id="{83DD56ED-1221-4DC2-B333-9155A0C28E6D}"/>
              </a:ext>
            </a:extLst>
          </p:cNvPr>
          <p:cNvCxnSpPr/>
          <p:nvPr/>
        </p:nvCxnSpPr>
        <p:spPr>
          <a:xfrm>
            <a:off x="775567" y="1799717"/>
            <a:ext cx="1212783"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285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69CA1B7-2CCD-4F1D-B28E-ACCBEB316801}"/>
              </a:ext>
            </a:extLst>
          </p:cNvPr>
          <p:cNvSpPr>
            <a:spLocks noGrp="1"/>
          </p:cNvSpPr>
          <p:nvPr>
            <p:ph idx="1"/>
          </p:nvPr>
        </p:nvSpPr>
        <p:spPr>
          <a:xfrm>
            <a:off x="4979504" y="954157"/>
            <a:ext cx="6374296" cy="5158408"/>
          </a:xfrm>
        </p:spPr>
        <p:txBody>
          <a:bodyPr/>
          <a:lstStyle/>
          <a:p>
            <a:r>
              <a:rPr lang="nl-BE" b="1" dirty="0"/>
              <a:t>Wijziging in art. 496/7, tweede lid oud BW</a:t>
            </a:r>
          </a:p>
          <a:p>
            <a:endParaRPr lang="nl-BE" dirty="0"/>
          </a:p>
          <a:p>
            <a:r>
              <a:rPr lang="nl-BE" dirty="0"/>
              <a:t>Bij nalatigheid: vrederechter </a:t>
            </a:r>
            <a:r>
              <a:rPr lang="nl-BE" i="1" dirty="0"/>
              <a:t>kan </a:t>
            </a:r>
            <a:r>
              <a:rPr lang="nl-BE" b="1" dirty="0"/>
              <a:t>verplichten</a:t>
            </a:r>
            <a:r>
              <a:rPr lang="nl-BE" dirty="0"/>
              <a:t> een vorming te volgen:</a:t>
            </a:r>
          </a:p>
          <a:p>
            <a:pPr lvl="1">
              <a:buFont typeface="Courier New" panose="02070309020205020404" pitchFamily="49" charset="0"/>
              <a:buChar char="o"/>
            </a:pPr>
            <a:r>
              <a:rPr lang="nl-BE" sz="1600" dirty="0"/>
              <a:t>Vrederechter bepaalt inhoud, die specifiek gericht is op de specifieke tekortkoming</a:t>
            </a:r>
          </a:p>
          <a:p>
            <a:pPr lvl="1">
              <a:buFont typeface="Courier New" panose="02070309020205020404" pitchFamily="49" charset="0"/>
              <a:buChar char="o"/>
            </a:pPr>
            <a:r>
              <a:rPr lang="nl-BE" sz="1600" dirty="0"/>
              <a:t>Wet verduidelijkt niet welke thema’s kunnen</a:t>
            </a:r>
          </a:p>
          <a:p>
            <a:pPr lvl="2">
              <a:buFont typeface="Wingdings" panose="05000000000000000000" pitchFamily="2" charset="2"/>
              <a:buChar char="Ø"/>
            </a:pPr>
            <a:r>
              <a:rPr lang="nl-BE" sz="1600" dirty="0"/>
              <a:t>Juridisch? </a:t>
            </a:r>
          </a:p>
          <a:p>
            <a:pPr lvl="2">
              <a:buFont typeface="Wingdings" panose="05000000000000000000" pitchFamily="2" charset="2"/>
              <a:buChar char="Ø"/>
            </a:pPr>
            <a:r>
              <a:rPr lang="nl-BE" sz="1600" dirty="0"/>
              <a:t>Boekhoudkundig? </a:t>
            </a:r>
          </a:p>
          <a:p>
            <a:pPr lvl="2">
              <a:buFont typeface="Wingdings" panose="05000000000000000000" pitchFamily="2" charset="2"/>
              <a:buChar char="Ø"/>
            </a:pPr>
            <a:r>
              <a:rPr lang="nl-BE" sz="1600" dirty="0"/>
              <a:t>Gebruik van CRBP</a:t>
            </a:r>
            <a:r>
              <a:rPr lang="nl-BE" dirty="0"/>
              <a:t>?</a:t>
            </a:r>
          </a:p>
          <a:p>
            <a:endParaRPr lang="nl-BE" dirty="0"/>
          </a:p>
          <a:p>
            <a:r>
              <a:rPr lang="nl-BE" b="1" dirty="0"/>
              <a:t>Geen bewijs van volgen vorming? </a:t>
            </a:r>
            <a:endParaRPr lang="nl-BE" b="1" dirty="0">
              <a:sym typeface="Wingdings" panose="05000000000000000000" pitchFamily="2" charset="2"/>
            </a:endParaRPr>
          </a:p>
          <a:p>
            <a:pPr lvl="1">
              <a:buFont typeface="Courier New" panose="02070309020205020404" pitchFamily="49" charset="0"/>
              <a:buChar char="o"/>
            </a:pPr>
            <a:r>
              <a:rPr lang="nl-BE" dirty="0">
                <a:sym typeface="Wingdings" panose="05000000000000000000" pitchFamily="2" charset="2"/>
              </a:rPr>
              <a:t>niet langer geschikt om familiale bewindvoerder te zijn (art. 497 oud BW) (</a:t>
            </a:r>
            <a:r>
              <a:rPr lang="nl-BE" i="1" dirty="0">
                <a:sym typeface="Wingdings" panose="05000000000000000000" pitchFamily="2" charset="2"/>
              </a:rPr>
              <a:t>MvT </a:t>
            </a:r>
            <a:r>
              <a:rPr lang="nl-BE" dirty="0">
                <a:sym typeface="Wingdings" panose="05000000000000000000" pitchFamily="2" charset="2"/>
              </a:rPr>
              <a:t>p. 23-24)</a:t>
            </a:r>
          </a:p>
        </p:txBody>
      </p:sp>
      <p:sp>
        <p:nvSpPr>
          <p:cNvPr id="3" name="Titel 2">
            <a:extLst>
              <a:ext uri="{FF2B5EF4-FFF2-40B4-BE49-F238E27FC236}">
                <a16:creationId xmlns:a16="http://schemas.microsoft.com/office/drawing/2014/main" id="{D2551164-A112-4DD1-A522-0096B2B3B46F}"/>
              </a:ext>
            </a:extLst>
          </p:cNvPr>
          <p:cNvSpPr>
            <a:spLocks noGrp="1"/>
          </p:cNvSpPr>
          <p:nvPr>
            <p:ph type="ctrTitle"/>
          </p:nvPr>
        </p:nvSpPr>
        <p:spPr/>
        <p:txBody>
          <a:bodyPr/>
          <a:lstStyle/>
          <a:p>
            <a:r>
              <a:rPr lang="nl-BE" sz="3200" dirty="0"/>
              <a:t>Nalatigheden familiale bewindvoerder</a:t>
            </a:r>
          </a:p>
        </p:txBody>
      </p:sp>
      <p:pic>
        <p:nvPicPr>
          <p:cNvPr id="21" name="Graphic 20" descr="Explosie met effen opvulling">
            <a:extLst>
              <a:ext uri="{FF2B5EF4-FFF2-40B4-BE49-F238E27FC236}">
                <a16:creationId xmlns:a16="http://schemas.microsoft.com/office/drawing/2014/main" id="{F9E09E7E-59E2-E2F1-AE21-06D43E779A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1556" y="3429000"/>
            <a:ext cx="2311014" cy="2311014"/>
          </a:xfrm>
          <a:prstGeom prst="rect">
            <a:avLst/>
          </a:prstGeom>
        </p:spPr>
      </p:pic>
    </p:spTree>
    <p:extLst>
      <p:ext uri="{BB962C8B-B14F-4D97-AF65-F5344CB8AC3E}">
        <p14:creationId xmlns:p14="http://schemas.microsoft.com/office/powerpoint/2010/main" val="3096079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62C2A"/>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0CA88BF0-6C81-40FB-9717-684A88337CA3}"/>
              </a:ext>
            </a:extLst>
          </p:cNvPr>
          <p:cNvSpPr/>
          <p:nvPr/>
        </p:nvSpPr>
        <p:spPr>
          <a:xfrm>
            <a:off x="5271796" y="1396982"/>
            <a:ext cx="1558212" cy="402732"/>
          </a:xfrm>
          <a:prstGeom prst="rect">
            <a:avLst/>
          </a:prstGeom>
          <a:solidFill>
            <a:srgbClr val="C62C2A"/>
          </a:solidFill>
          <a:ln>
            <a:solidFill>
              <a:srgbClr val="C62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itle 1">
            <a:extLst>
              <a:ext uri="{FF2B5EF4-FFF2-40B4-BE49-F238E27FC236}">
                <a16:creationId xmlns:a16="http://schemas.microsoft.com/office/drawing/2014/main" id="{8131BA27-141D-4844-911D-ED28F79535EA}"/>
              </a:ext>
            </a:extLst>
          </p:cNvPr>
          <p:cNvSpPr txBox="1">
            <a:spLocks/>
          </p:cNvSpPr>
          <p:nvPr/>
        </p:nvSpPr>
        <p:spPr>
          <a:xfrm>
            <a:off x="649357" y="955336"/>
            <a:ext cx="10515600" cy="8832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i="1" dirty="0">
              <a:solidFill>
                <a:schemeClr val="bg1"/>
              </a:solidFill>
            </a:endParaRPr>
          </a:p>
        </p:txBody>
      </p:sp>
      <p:sp>
        <p:nvSpPr>
          <p:cNvPr id="9" name="Title 1">
            <a:extLst>
              <a:ext uri="{FF2B5EF4-FFF2-40B4-BE49-F238E27FC236}">
                <a16:creationId xmlns:a16="http://schemas.microsoft.com/office/drawing/2014/main" id="{4BA573F1-6AB8-45C1-9841-278E2F9E1144}"/>
              </a:ext>
            </a:extLst>
          </p:cNvPr>
          <p:cNvSpPr txBox="1">
            <a:spLocks/>
          </p:cNvSpPr>
          <p:nvPr/>
        </p:nvSpPr>
        <p:spPr>
          <a:xfrm>
            <a:off x="649357" y="734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chemeClr val="bg1"/>
                </a:solidFill>
                <a:latin typeface="+mn-lt"/>
              </a:rPr>
              <a:t>Besluit</a:t>
            </a:r>
            <a:endParaRPr lang="en-US" b="1" dirty="0">
              <a:solidFill>
                <a:schemeClr val="bg1"/>
              </a:solidFill>
              <a:latin typeface="+mn-lt"/>
            </a:endParaRPr>
          </a:p>
        </p:txBody>
      </p:sp>
      <p:cxnSp>
        <p:nvCxnSpPr>
          <p:cNvPr id="11" name="Straight Connector 5">
            <a:extLst>
              <a:ext uri="{FF2B5EF4-FFF2-40B4-BE49-F238E27FC236}">
                <a16:creationId xmlns:a16="http://schemas.microsoft.com/office/drawing/2014/main" id="{83DD56ED-1221-4DC2-B333-9155A0C28E6D}"/>
              </a:ext>
            </a:extLst>
          </p:cNvPr>
          <p:cNvCxnSpPr/>
          <p:nvPr/>
        </p:nvCxnSpPr>
        <p:spPr>
          <a:xfrm>
            <a:off x="775567" y="1799717"/>
            <a:ext cx="1212783"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006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45F770D-C3E1-494F-BF0F-AC215E421624}"/>
              </a:ext>
            </a:extLst>
          </p:cNvPr>
          <p:cNvSpPr>
            <a:spLocks noGrp="1"/>
          </p:cNvSpPr>
          <p:nvPr>
            <p:ph idx="1"/>
          </p:nvPr>
        </p:nvSpPr>
        <p:spPr>
          <a:xfrm>
            <a:off x="4979504" y="591312"/>
            <a:ext cx="6374296" cy="5491435"/>
          </a:xfrm>
        </p:spPr>
        <p:txBody>
          <a:bodyPr>
            <a:normAutofit/>
          </a:bodyPr>
          <a:lstStyle/>
          <a:p>
            <a:r>
              <a:rPr lang="nl-BE" b="1" dirty="0"/>
              <a:t>Veel positieve aspecten:</a:t>
            </a:r>
          </a:p>
          <a:p>
            <a:pPr lvl="1">
              <a:lnSpc>
                <a:spcPct val="150000"/>
              </a:lnSpc>
              <a:buFont typeface="Courier New" panose="02070309020205020404" pitchFamily="49" charset="0"/>
              <a:buChar char="o"/>
            </a:pPr>
            <a:r>
              <a:rPr lang="nl-BE" sz="1600" dirty="0"/>
              <a:t>Kwaliteitscontrole door nationaal register</a:t>
            </a:r>
          </a:p>
          <a:p>
            <a:pPr lvl="1">
              <a:lnSpc>
                <a:spcPct val="150000"/>
              </a:lnSpc>
              <a:buFont typeface="Courier New" panose="02070309020205020404" pitchFamily="49" charset="0"/>
              <a:buChar char="o"/>
            </a:pPr>
            <a:r>
              <a:rPr lang="nl-BE" sz="1600" dirty="0"/>
              <a:t>Invoering van voorwaarden (al ruime tijd gevraagd)</a:t>
            </a:r>
          </a:p>
          <a:p>
            <a:pPr lvl="1">
              <a:lnSpc>
                <a:spcPct val="150000"/>
              </a:lnSpc>
              <a:buFont typeface="Courier New" panose="02070309020205020404" pitchFamily="49" charset="0"/>
              <a:buChar char="o"/>
            </a:pPr>
            <a:r>
              <a:rPr lang="nl-BE" sz="1600" dirty="0"/>
              <a:t>Kwaliteit en selectie bewindvoerders verhoogt</a:t>
            </a:r>
          </a:p>
          <a:p>
            <a:pPr lvl="1">
              <a:lnSpc>
                <a:spcPct val="150000"/>
              </a:lnSpc>
              <a:buFont typeface="Courier New" panose="02070309020205020404" pitchFamily="49" charset="0"/>
              <a:buChar char="o"/>
            </a:pPr>
            <a:r>
              <a:rPr lang="nl-BE" sz="1600" dirty="0"/>
              <a:t>Benadrukt verantwoordelijkheid </a:t>
            </a:r>
            <a:r>
              <a:rPr lang="nl-BE" sz="1600" dirty="0" err="1"/>
              <a:t>ipv</a:t>
            </a:r>
            <a:r>
              <a:rPr lang="nl-BE" sz="1600" dirty="0"/>
              <a:t> ‘symbolische of administratieve taak’</a:t>
            </a:r>
          </a:p>
          <a:p>
            <a:pPr marL="457200" lvl="1" indent="0">
              <a:buNone/>
            </a:pPr>
            <a:endParaRPr lang="nl-BE" dirty="0"/>
          </a:p>
          <a:p>
            <a:r>
              <a:rPr lang="nl-BE" b="1" dirty="0"/>
              <a:t>Bedenkingen</a:t>
            </a:r>
            <a:r>
              <a:rPr lang="nl-BE" dirty="0"/>
              <a:t>:</a:t>
            </a:r>
          </a:p>
          <a:p>
            <a:pPr lvl="1">
              <a:lnSpc>
                <a:spcPct val="110000"/>
              </a:lnSpc>
              <a:buFont typeface="Courier New" panose="02070309020205020404" pitchFamily="49" charset="0"/>
              <a:buChar char="o"/>
            </a:pPr>
            <a:r>
              <a:rPr lang="nl-BE" sz="1600" dirty="0"/>
              <a:t>Ondersteuning: familiale gebaat bij opleiding en begeleiding? Hoe opleiding organiseren?</a:t>
            </a:r>
          </a:p>
          <a:p>
            <a:pPr lvl="1">
              <a:lnSpc>
                <a:spcPct val="110000"/>
              </a:lnSpc>
              <a:buFont typeface="Courier New" panose="02070309020205020404" pitchFamily="49" charset="0"/>
              <a:buChar char="o"/>
            </a:pPr>
            <a:r>
              <a:rPr lang="nl-BE" sz="1600" dirty="0"/>
              <a:t>Weinig praktische inzichten op de praktische gevolgen en werking </a:t>
            </a:r>
            <a:r>
              <a:rPr lang="nl-BE" sz="1600" dirty="0">
                <a:sym typeface="Wingdings" panose="05000000000000000000" pitchFamily="2" charset="2"/>
              </a:rPr>
              <a:t> verdere verduidelijking en afstemming noodzakelijk</a:t>
            </a:r>
          </a:p>
          <a:p>
            <a:pPr marL="457200" lvl="1" indent="0">
              <a:buNone/>
            </a:pPr>
            <a:endParaRPr lang="nl-BE" dirty="0"/>
          </a:p>
          <a:p>
            <a:r>
              <a:rPr lang="nl-BE" sz="1600" b="1" dirty="0">
                <a:solidFill>
                  <a:srgbClr val="DD4539"/>
                </a:solidFill>
              </a:rPr>
              <a:t>1 september 2025 komt snel dichterbij, voorlopig weinig beweging (register moet dan gemaakt zijn en er moet dan de mogelijkheid zijn om je te registreren…)</a:t>
            </a:r>
          </a:p>
        </p:txBody>
      </p:sp>
      <p:sp>
        <p:nvSpPr>
          <p:cNvPr id="3" name="Titel 2">
            <a:extLst>
              <a:ext uri="{FF2B5EF4-FFF2-40B4-BE49-F238E27FC236}">
                <a16:creationId xmlns:a16="http://schemas.microsoft.com/office/drawing/2014/main" id="{1596A031-CA98-4F8E-A4D4-E5210FEEA985}"/>
              </a:ext>
            </a:extLst>
          </p:cNvPr>
          <p:cNvSpPr>
            <a:spLocks noGrp="1"/>
          </p:cNvSpPr>
          <p:nvPr>
            <p:ph type="ctrTitle"/>
          </p:nvPr>
        </p:nvSpPr>
        <p:spPr/>
        <p:txBody>
          <a:bodyPr/>
          <a:lstStyle/>
          <a:p>
            <a:r>
              <a:rPr lang="nl-BE" dirty="0"/>
              <a:t>Besluit	</a:t>
            </a:r>
          </a:p>
        </p:txBody>
      </p:sp>
      <p:sp>
        <p:nvSpPr>
          <p:cNvPr id="4" name="Tekstvak 3">
            <a:extLst>
              <a:ext uri="{FF2B5EF4-FFF2-40B4-BE49-F238E27FC236}">
                <a16:creationId xmlns:a16="http://schemas.microsoft.com/office/drawing/2014/main" id="{B58D0A06-7B4A-44B5-9F41-8C3E42B73D1D}"/>
              </a:ext>
            </a:extLst>
          </p:cNvPr>
          <p:cNvSpPr txBox="1"/>
          <p:nvPr/>
        </p:nvSpPr>
        <p:spPr>
          <a:xfrm>
            <a:off x="838200" y="3337029"/>
            <a:ext cx="2951409" cy="2246769"/>
          </a:xfrm>
          <a:prstGeom prst="rect">
            <a:avLst/>
          </a:prstGeom>
          <a:noFill/>
        </p:spPr>
        <p:txBody>
          <a:bodyPr wrap="square" rtlCol="0">
            <a:spAutoFit/>
          </a:bodyPr>
          <a:lstStyle/>
          <a:p>
            <a:r>
              <a:rPr lang="nl-BE" sz="2800" b="1" i="1" dirty="0">
                <a:solidFill>
                  <a:srgbClr val="DD4539"/>
                </a:solidFill>
              </a:rPr>
              <a:t>“Persoonsgerichte </a:t>
            </a:r>
            <a:r>
              <a:rPr lang="nl-BE" sz="2800" b="1" i="1" dirty="0" err="1">
                <a:solidFill>
                  <a:srgbClr val="DD4539"/>
                </a:solidFill>
              </a:rPr>
              <a:t>bewindvoering</a:t>
            </a:r>
            <a:r>
              <a:rPr lang="nl-BE" sz="2800" b="1" i="1" dirty="0">
                <a:solidFill>
                  <a:srgbClr val="DD4539"/>
                </a:solidFill>
              </a:rPr>
              <a:t> verdient persoonsgerichte controle”</a:t>
            </a:r>
          </a:p>
        </p:txBody>
      </p:sp>
    </p:spTree>
    <p:extLst>
      <p:ext uri="{BB962C8B-B14F-4D97-AF65-F5344CB8AC3E}">
        <p14:creationId xmlns:p14="http://schemas.microsoft.com/office/powerpoint/2010/main" val="225261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9FB112-B211-C749-B3EE-215B9196D2AC}"/>
              </a:ext>
            </a:extLst>
          </p:cNvPr>
          <p:cNvSpPr txBox="1">
            <a:spLocks/>
          </p:cNvSpPr>
          <p:nvPr/>
        </p:nvSpPr>
        <p:spPr>
          <a:xfrm>
            <a:off x="920544" y="4286360"/>
            <a:ext cx="5237437" cy="160260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000" b="1" dirty="0">
                <a:solidFill>
                  <a:srgbClr val="DD4539"/>
                </a:solidFill>
                <a:latin typeface="+mn-lt"/>
              </a:rPr>
              <a:t>Amber </a:t>
            </a:r>
            <a:r>
              <a:rPr lang="en-US" sz="2000" b="1" dirty="0" err="1">
                <a:solidFill>
                  <a:srgbClr val="DD4539"/>
                </a:solidFill>
                <a:latin typeface="+mn-lt"/>
              </a:rPr>
              <a:t>Jans</a:t>
            </a:r>
            <a:r>
              <a:rPr lang="en-US" sz="2000" b="1" dirty="0">
                <a:solidFill>
                  <a:srgbClr val="DD4539"/>
                </a:solidFill>
                <a:latin typeface="+mn-lt"/>
              </a:rPr>
              <a:t> </a:t>
            </a:r>
          </a:p>
          <a:p>
            <a:pPr>
              <a:lnSpc>
                <a:spcPct val="150000"/>
              </a:lnSpc>
            </a:pPr>
            <a:r>
              <a:rPr lang="en-US" sz="2000" dirty="0" err="1">
                <a:latin typeface="+mn-lt"/>
              </a:rPr>
              <a:t>Doctoraatsbursaal</a:t>
            </a:r>
            <a:r>
              <a:rPr lang="en-US" sz="2000" dirty="0">
                <a:latin typeface="+mn-lt"/>
              </a:rPr>
              <a:t> </a:t>
            </a:r>
            <a:r>
              <a:rPr lang="en-US" sz="2000" dirty="0" err="1">
                <a:latin typeface="+mn-lt"/>
              </a:rPr>
              <a:t>personen</a:t>
            </a:r>
            <a:r>
              <a:rPr lang="en-US" sz="2000" dirty="0">
                <a:latin typeface="+mn-lt"/>
              </a:rPr>
              <a:t>- </a:t>
            </a:r>
            <a:r>
              <a:rPr lang="en-US" sz="2000" dirty="0" err="1">
                <a:latin typeface="+mn-lt"/>
              </a:rPr>
              <a:t>en</a:t>
            </a:r>
            <a:r>
              <a:rPr lang="en-US" sz="2000" dirty="0">
                <a:latin typeface="+mn-lt"/>
              </a:rPr>
              <a:t> </a:t>
            </a:r>
            <a:r>
              <a:rPr lang="en-US" sz="2000" dirty="0" err="1">
                <a:latin typeface="+mn-lt"/>
              </a:rPr>
              <a:t>familierecht</a:t>
            </a:r>
            <a:endParaRPr lang="en-US" sz="2000" dirty="0">
              <a:latin typeface="+mn-lt"/>
            </a:endParaRPr>
          </a:p>
          <a:p>
            <a:pPr>
              <a:lnSpc>
                <a:spcPct val="150000"/>
              </a:lnSpc>
            </a:pPr>
            <a:r>
              <a:rPr lang="en-US" sz="2000" dirty="0">
                <a:latin typeface="+mn-lt"/>
              </a:rPr>
              <a:t>UHasselt</a:t>
            </a:r>
          </a:p>
          <a:p>
            <a:pPr>
              <a:lnSpc>
                <a:spcPct val="150000"/>
              </a:lnSpc>
            </a:pPr>
            <a:r>
              <a:rPr lang="en-US" sz="2000" i="1" dirty="0">
                <a:solidFill>
                  <a:srgbClr val="DD4539"/>
                </a:solidFill>
                <a:latin typeface="+mn-lt"/>
              </a:rPr>
              <a:t>        amber.jans@uhasselt.be</a:t>
            </a:r>
          </a:p>
          <a:p>
            <a:endParaRPr lang="en-US" sz="1600" dirty="0"/>
          </a:p>
        </p:txBody>
      </p:sp>
      <p:sp>
        <p:nvSpPr>
          <p:cNvPr id="13" name="Title 1">
            <a:extLst>
              <a:ext uri="{FF2B5EF4-FFF2-40B4-BE49-F238E27FC236}">
                <a16:creationId xmlns:a16="http://schemas.microsoft.com/office/drawing/2014/main" id="{644C5024-E784-450E-89B4-93AEA3397F15}"/>
              </a:ext>
            </a:extLst>
          </p:cNvPr>
          <p:cNvSpPr txBox="1">
            <a:spLocks/>
          </p:cNvSpPr>
          <p:nvPr/>
        </p:nvSpPr>
        <p:spPr>
          <a:xfrm>
            <a:off x="920544" y="2352801"/>
            <a:ext cx="5453268" cy="1602606"/>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200" b="1" dirty="0">
                <a:solidFill>
                  <a:srgbClr val="DD4539"/>
                </a:solidFill>
                <a:latin typeface="+mn-lt"/>
              </a:rPr>
              <a:t>Isabel Freson</a:t>
            </a:r>
          </a:p>
          <a:p>
            <a:pPr>
              <a:lnSpc>
                <a:spcPct val="150000"/>
              </a:lnSpc>
            </a:pPr>
            <a:r>
              <a:rPr lang="en-US" sz="2200" dirty="0">
                <a:latin typeface="+mn-lt"/>
              </a:rPr>
              <a:t>Advocaat </a:t>
            </a:r>
            <a:r>
              <a:rPr lang="en-US" sz="2200" dirty="0" err="1">
                <a:latin typeface="+mn-lt"/>
              </a:rPr>
              <a:t>en</a:t>
            </a:r>
            <a:r>
              <a:rPr lang="en-US" sz="2200" dirty="0">
                <a:latin typeface="+mn-lt"/>
              </a:rPr>
              <a:t> </a:t>
            </a:r>
            <a:r>
              <a:rPr lang="en-US" sz="2200" dirty="0" err="1">
                <a:latin typeface="+mn-lt"/>
              </a:rPr>
              <a:t>professionele</a:t>
            </a:r>
            <a:r>
              <a:rPr lang="en-US" sz="2200" dirty="0">
                <a:latin typeface="+mn-lt"/>
              </a:rPr>
              <a:t> </a:t>
            </a:r>
            <a:r>
              <a:rPr lang="en-US" sz="2200" dirty="0" err="1">
                <a:latin typeface="+mn-lt"/>
              </a:rPr>
              <a:t>bewindvoerder</a:t>
            </a:r>
            <a:endParaRPr lang="en-US" sz="2200" dirty="0">
              <a:latin typeface="+mn-lt"/>
            </a:endParaRPr>
          </a:p>
          <a:p>
            <a:pPr>
              <a:lnSpc>
                <a:spcPct val="150000"/>
              </a:lnSpc>
            </a:pPr>
            <a:r>
              <a:rPr lang="en-US" sz="2200" dirty="0" err="1">
                <a:latin typeface="+mn-lt"/>
              </a:rPr>
              <a:t>Vrijwillig</a:t>
            </a:r>
            <a:r>
              <a:rPr lang="en-US" sz="2200" dirty="0">
                <a:latin typeface="+mn-lt"/>
              </a:rPr>
              <a:t> </a:t>
            </a:r>
            <a:r>
              <a:rPr lang="en-US" sz="2200" dirty="0" err="1">
                <a:latin typeface="+mn-lt"/>
              </a:rPr>
              <a:t>wetenschappelijk</a:t>
            </a:r>
            <a:r>
              <a:rPr lang="en-US" sz="2200" dirty="0">
                <a:latin typeface="+mn-lt"/>
              </a:rPr>
              <a:t> </a:t>
            </a:r>
            <a:r>
              <a:rPr lang="en-US" sz="2200" dirty="0" err="1">
                <a:latin typeface="+mn-lt"/>
              </a:rPr>
              <a:t>medewerker</a:t>
            </a:r>
            <a:r>
              <a:rPr lang="en-US" sz="2200" dirty="0">
                <a:latin typeface="+mn-lt"/>
              </a:rPr>
              <a:t> UHasselt</a:t>
            </a:r>
          </a:p>
          <a:p>
            <a:pPr>
              <a:lnSpc>
                <a:spcPct val="150000"/>
              </a:lnSpc>
            </a:pPr>
            <a:r>
              <a:rPr lang="en-US" sz="2200" i="1" dirty="0">
                <a:solidFill>
                  <a:srgbClr val="DD4539"/>
                </a:solidFill>
                <a:latin typeface="+mn-lt"/>
              </a:rPr>
              <a:t>        isabel@freson-advocaten.be </a:t>
            </a:r>
          </a:p>
        </p:txBody>
      </p:sp>
      <p:sp>
        <p:nvSpPr>
          <p:cNvPr id="3" name="Rectangle 1">
            <a:extLst>
              <a:ext uri="{FF2B5EF4-FFF2-40B4-BE49-F238E27FC236}">
                <a16:creationId xmlns:a16="http://schemas.microsoft.com/office/drawing/2014/main" id="{DED8AB75-AFEC-40F1-8EBB-A93D8C59A9C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8" name="Titel 7">
            <a:extLst>
              <a:ext uri="{FF2B5EF4-FFF2-40B4-BE49-F238E27FC236}">
                <a16:creationId xmlns:a16="http://schemas.microsoft.com/office/drawing/2014/main" id="{59C439C3-007C-4912-B0A2-9C6B282F910C}"/>
              </a:ext>
            </a:extLst>
          </p:cNvPr>
          <p:cNvSpPr>
            <a:spLocks noGrp="1"/>
          </p:cNvSpPr>
          <p:nvPr>
            <p:ph type="ctrTitle"/>
          </p:nvPr>
        </p:nvSpPr>
        <p:spPr>
          <a:xfrm>
            <a:off x="838200" y="868695"/>
            <a:ext cx="10515600" cy="615412"/>
          </a:xfrm>
        </p:spPr>
        <p:txBody>
          <a:bodyPr/>
          <a:lstStyle/>
          <a:p>
            <a:r>
              <a:rPr lang="nl-BE" dirty="0"/>
              <a:t>Bedankt!</a:t>
            </a:r>
          </a:p>
        </p:txBody>
      </p:sp>
      <p:pic>
        <p:nvPicPr>
          <p:cNvPr id="4" name="Graphic 3" descr="Envelop met effen opvulling">
            <a:extLst>
              <a:ext uri="{FF2B5EF4-FFF2-40B4-BE49-F238E27FC236}">
                <a16:creationId xmlns:a16="http://schemas.microsoft.com/office/drawing/2014/main" id="{43DCA5E2-30F4-B8A9-8513-70192CF4A32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1994" y="3589156"/>
            <a:ext cx="354485" cy="354485"/>
          </a:xfrm>
          <a:prstGeom prst="rect">
            <a:avLst/>
          </a:prstGeom>
        </p:spPr>
      </p:pic>
      <p:pic>
        <p:nvPicPr>
          <p:cNvPr id="5" name="Graphic 4" descr="Envelop met effen opvulling">
            <a:extLst>
              <a:ext uri="{FF2B5EF4-FFF2-40B4-BE49-F238E27FC236}">
                <a16:creationId xmlns:a16="http://schemas.microsoft.com/office/drawing/2014/main" id="{A0E997AE-C33A-BA17-0651-F8C779F04CE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1993" y="5429679"/>
            <a:ext cx="354485" cy="354485"/>
          </a:xfrm>
          <a:prstGeom prst="rect">
            <a:avLst/>
          </a:prstGeom>
        </p:spPr>
      </p:pic>
      <p:pic>
        <p:nvPicPr>
          <p:cNvPr id="9" name="Graphic 8" descr="Wuivend gebaar met effen opvulling">
            <a:extLst>
              <a:ext uri="{FF2B5EF4-FFF2-40B4-BE49-F238E27FC236}">
                <a16:creationId xmlns:a16="http://schemas.microsoft.com/office/drawing/2014/main" id="{D6C7783B-77E9-86F8-E3C6-FB675498DC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89293" y="2650961"/>
            <a:ext cx="3133203" cy="3133203"/>
          </a:xfrm>
          <a:prstGeom prst="rect">
            <a:avLst/>
          </a:prstGeom>
        </p:spPr>
      </p:pic>
    </p:spTree>
    <p:extLst>
      <p:ext uri="{BB962C8B-B14F-4D97-AF65-F5344CB8AC3E}">
        <p14:creationId xmlns:p14="http://schemas.microsoft.com/office/powerpoint/2010/main" val="363952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BB839E-5262-4922-9827-3F86D1598140}"/>
              </a:ext>
            </a:extLst>
          </p:cNvPr>
          <p:cNvSpPr>
            <a:spLocks noGrp="1"/>
          </p:cNvSpPr>
          <p:nvPr>
            <p:ph type="ctrTitle"/>
          </p:nvPr>
        </p:nvSpPr>
        <p:spPr/>
        <p:txBody>
          <a:bodyPr/>
          <a:lstStyle/>
          <a:p>
            <a:r>
              <a:rPr lang="nl-BE" dirty="0"/>
              <a:t>Noodzaak wet 8 november 2023</a:t>
            </a:r>
          </a:p>
        </p:txBody>
      </p:sp>
      <p:sp>
        <p:nvSpPr>
          <p:cNvPr id="4" name="Ondertitel 3">
            <a:extLst>
              <a:ext uri="{FF2B5EF4-FFF2-40B4-BE49-F238E27FC236}">
                <a16:creationId xmlns:a16="http://schemas.microsoft.com/office/drawing/2014/main" id="{17DCD809-BC4F-4DAF-B9EB-6BC3BAFE59B5}"/>
              </a:ext>
            </a:extLst>
          </p:cNvPr>
          <p:cNvSpPr>
            <a:spLocks noGrp="1"/>
          </p:cNvSpPr>
          <p:nvPr>
            <p:ph type="subTitle" idx="10"/>
          </p:nvPr>
        </p:nvSpPr>
        <p:spPr/>
        <p:txBody>
          <a:bodyPr/>
          <a:lstStyle/>
          <a:p>
            <a:r>
              <a:rPr lang="nl-BE" dirty="0"/>
              <a:t>Na bijna 35 jaar…</a:t>
            </a:r>
          </a:p>
        </p:txBody>
      </p:sp>
      <p:sp>
        <p:nvSpPr>
          <p:cNvPr id="5" name="Rectangle 16">
            <a:extLst>
              <a:ext uri="{FF2B5EF4-FFF2-40B4-BE49-F238E27FC236}">
                <a16:creationId xmlns:a16="http://schemas.microsoft.com/office/drawing/2014/main" id="{A88F7335-3D99-4540-821E-5134596BEC28}"/>
              </a:ext>
            </a:extLst>
          </p:cNvPr>
          <p:cNvSpPr/>
          <p:nvPr/>
        </p:nvSpPr>
        <p:spPr>
          <a:xfrm>
            <a:off x="838201" y="2393720"/>
            <a:ext cx="512270" cy="615413"/>
          </a:xfrm>
          <a:prstGeom prst="rect">
            <a:avLst/>
          </a:prstGeom>
          <a:solidFill>
            <a:srgbClr val="DD4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1</a:t>
            </a:r>
          </a:p>
        </p:txBody>
      </p:sp>
      <p:sp>
        <p:nvSpPr>
          <p:cNvPr id="9" name="Tekstvak 10">
            <a:extLst>
              <a:ext uri="{FF2B5EF4-FFF2-40B4-BE49-F238E27FC236}">
                <a16:creationId xmlns:a16="http://schemas.microsoft.com/office/drawing/2014/main" id="{026CBAD1-0BBF-4504-B940-DCA92FB4FF16}"/>
              </a:ext>
            </a:extLst>
          </p:cNvPr>
          <p:cNvSpPr txBox="1"/>
          <p:nvPr/>
        </p:nvSpPr>
        <p:spPr>
          <a:xfrm>
            <a:off x="1456935" y="2405549"/>
            <a:ext cx="9896863" cy="584775"/>
          </a:xfrm>
          <a:prstGeom prst="rect">
            <a:avLst/>
          </a:prstGeom>
          <a:noFill/>
        </p:spPr>
        <p:txBody>
          <a:bodyPr wrap="square" rtlCol="0">
            <a:spAutoFit/>
          </a:bodyPr>
          <a:lstStyle/>
          <a:p>
            <a:r>
              <a:rPr lang="nl-BE" b="1" dirty="0">
                <a:solidFill>
                  <a:srgbClr val="DD4539"/>
                </a:solidFill>
              </a:rPr>
              <a:t>Wet 18 juli 1991 betreffende de bescherming van de goederen van personen…</a:t>
            </a:r>
          </a:p>
          <a:p>
            <a:r>
              <a:rPr lang="nl-BE" sz="1400" dirty="0"/>
              <a:t>Reeds de mogelijkheid om bij KB voorwaarden aan bewindvoerders op te leggen bleef onbenut</a:t>
            </a:r>
          </a:p>
        </p:txBody>
      </p:sp>
      <p:sp>
        <p:nvSpPr>
          <p:cNvPr id="12" name="Rectangle 16">
            <a:extLst>
              <a:ext uri="{FF2B5EF4-FFF2-40B4-BE49-F238E27FC236}">
                <a16:creationId xmlns:a16="http://schemas.microsoft.com/office/drawing/2014/main" id="{8ACC4867-71A7-4B9C-BB96-1FA78FCF7F25}"/>
              </a:ext>
            </a:extLst>
          </p:cNvPr>
          <p:cNvSpPr/>
          <p:nvPr/>
        </p:nvSpPr>
        <p:spPr>
          <a:xfrm>
            <a:off x="838201" y="3255036"/>
            <a:ext cx="512270" cy="615413"/>
          </a:xfrm>
          <a:prstGeom prst="rect">
            <a:avLst/>
          </a:prstGeom>
          <a:solidFill>
            <a:srgbClr val="DD4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2</a:t>
            </a:r>
          </a:p>
        </p:txBody>
      </p:sp>
      <p:sp>
        <p:nvSpPr>
          <p:cNvPr id="13" name="Tekstvak 10">
            <a:extLst>
              <a:ext uri="{FF2B5EF4-FFF2-40B4-BE49-F238E27FC236}">
                <a16:creationId xmlns:a16="http://schemas.microsoft.com/office/drawing/2014/main" id="{2600F889-43A0-4545-968C-C068818F9A4B}"/>
              </a:ext>
            </a:extLst>
          </p:cNvPr>
          <p:cNvSpPr txBox="1"/>
          <p:nvPr/>
        </p:nvSpPr>
        <p:spPr>
          <a:xfrm>
            <a:off x="1456936" y="3234298"/>
            <a:ext cx="10370629" cy="584775"/>
          </a:xfrm>
          <a:prstGeom prst="rect">
            <a:avLst/>
          </a:prstGeom>
          <a:noFill/>
        </p:spPr>
        <p:txBody>
          <a:bodyPr wrap="square" rtlCol="0">
            <a:spAutoFit/>
          </a:bodyPr>
          <a:lstStyle/>
          <a:p>
            <a:r>
              <a:rPr lang="nl-BE" b="1" dirty="0">
                <a:solidFill>
                  <a:srgbClr val="DD4539"/>
                </a:solidFill>
              </a:rPr>
              <a:t>Wet 17 maart 2013 hervorming regelingen inzake onbekwaamheid</a:t>
            </a:r>
          </a:p>
          <a:p>
            <a:r>
              <a:rPr lang="nl-BE" sz="1400" dirty="0"/>
              <a:t>Algemene hervorming bewind</a:t>
            </a:r>
          </a:p>
        </p:txBody>
      </p:sp>
      <p:sp>
        <p:nvSpPr>
          <p:cNvPr id="14" name="Rectangle 16">
            <a:extLst>
              <a:ext uri="{FF2B5EF4-FFF2-40B4-BE49-F238E27FC236}">
                <a16:creationId xmlns:a16="http://schemas.microsoft.com/office/drawing/2014/main" id="{28EA6CB5-0B66-4EEA-BDCC-A29E008A2F8A}"/>
              </a:ext>
            </a:extLst>
          </p:cNvPr>
          <p:cNvSpPr/>
          <p:nvPr/>
        </p:nvSpPr>
        <p:spPr>
          <a:xfrm>
            <a:off x="838201" y="4116352"/>
            <a:ext cx="512270" cy="615413"/>
          </a:xfrm>
          <a:prstGeom prst="rect">
            <a:avLst/>
          </a:prstGeom>
          <a:solidFill>
            <a:srgbClr val="DD4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3</a:t>
            </a:r>
          </a:p>
        </p:txBody>
      </p:sp>
      <p:sp>
        <p:nvSpPr>
          <p:cNvPr id="15" name="Tekstvak 10">
            <a:extLst>
              <a:ext uri="{FF2B5EF4-FFF2-40B4-BE49-F238E27FC236}">
                <a16:creationId xmlns:a16="http://schemas.microsoft.com/office/drawing/2014/main" id="{F13A2D66-367E-4EB8-A4C9-E1953C61117E}"/>
              </a:ext>
            </a:extLst>
          </p:cNvPr>
          <p:cNvSpPr txBox="1"/>
          <p:nvPr/>
        </p:nvSpPr>
        <p:spPr>
          <a:xfrm>
            <a:off x="1456935" y="4134830"/>
            <a:ext cx="9486047" cy="584775"/>
          </a:xfrm>
          <a:prstGeom prst="rect">
            <a:avLst/>
          </a:prstGeom>
          <a:noFill/>
        </p:spPr>
        <p:txBody>
          <a:bodyPr wrap="square" rtlCol="0">
            <a:spAutoFit/>
          </a:bodyPr>
          <a:lstStyle/>
          <a:p>
            <a:r>
              <a:rPr lang="nl-BE" b="1" dirty="0">
                <a:solidFill>
                  <a:srgbClr val="DD4539"/>
                </a:solidFill>
              </a:rPr>
              <a:t>Wet 21 december 2018 houdende diverse bepalingen betreffende justitie</a:t>
            </a:r>
          </a:p>
          <a:p>
            <a:r>
              <a:rPr lang="nl-BE" sz="1400" dirty="0"/>
              <a:t>Te complexe en bureaucratische bewindvoeringen</a:t>
            </a:r>
          </a:p>
        </p:txBody>
      </p:sp>
      <p:sp>
        <p:nvSpPr>
          <p:cNvPr id="17" name="Rectangle 16">
            <a:extLst>
              <a:ext uri="{FF2B5EF4-FFF2-40B4-BE49-F238E27FC236}">
                <a16:creationId xmlns:a16="http://schemas.microsoft.com/office/drawing/2014/main" id="{698A1A98-1C76-476F-9408-2B7D82D2E7E0}"/>
              </a:ext>
            </a:extLst>
          </p:cNvPr>
          <p:cNvSpPr/>
          <p:nvPr/>
        </p:nvSpPr>
        <p:spPr>
          <a:xfrm>
            <a:off x="827011" y="4995800"/>
            <a:ext cx="512270" cy="615413"/>
          </a:xfrm>
          <a:prstGeom prst="rect">
            <a:avLst/>
          </a:prstGeom>
          <a:solidFill>
            <a:srgbClr val="DD4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4</a:t>
            </a:r>
          </a:p>
        </p:txBody>
      </p:sp>
      <p:sp>
        <p:nvSpPr>
          <p:cNvPr id="18" name="Tekstvak 10">
            <a:extLst>
              <a:ext uri="{FF2B5EF4-FFF2-40B4-BE49-F238E27FC236}">
                <a16:creationId xmlns:a16="http://schemas.microsoft.com/office/drawing/2014/main" id="{E4991B01-32FF-4C72-AC70-468432767CFE}"/>
              </a:ext>
            </a:extLst>
          </p:cNvPr>
          <p:cNvSpPr txBox="1"/>
          <p:nvPr/>
        </p:nvSpPr>
        <p:spPr>
          <a:xfrm>
            <a:off x="1456935" y="5011118"/>
            <a:ext cx="9575499" cy="584775"/>
          </a:xfrm>
          <a:prstGeom prst="rect">
            <a:avLst/>
          </a:prstGeom>
          <a:noFill/>
        </p:spPr>
        <p:txBody>
          <a:bodyPr wrap="square" rtlCol="0">
            <a:spAutoFit/>
          </a:bodyPr>
          <a:lstStyle/>
          <a:p>
            <a:r>
              <a:rPr lang="nl-BE" b="1" dirty="0">
                <a:solidFill>
                  <a:srgbClr val="DD4539"/>
                </a:solidFill>
              </a:rPr>
              <a:t>Wet 8 november 2023 betreffende het statuut van bewindvoerder over een beschermde persoon</a:t>
            </a:r>
          </a:p>
          <a:p>
            <a:r>
              <a:rPr lang="nl-BE" sz="1400" dirty="0"/>
              <a:t>Vijf belangrijke hervormingen ter versterking wettelijk kader voor beschermde personen én hun bewindvoerder</a:t>
            </a:r>
          </a:p>
        </p:txBody>
      </p:sp>
    </p:spTree>
    <p:extLst>
      <p:ext uri="{BB962C8B-B14F-4D97-AF65-F5344CB8AC3E}">
        <p14:creationId xmlns:p14="http://schemas.microsoft.com/office/powerpoint/2010/main" val="302588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2" grpId="0" animBg="1"/>
      <p:bldP spid="13" grpId="0"/>
      <p:bldP spid="14" grpId="0" animBg="1"/>
      <p:bldP spid="15" grpId="0"/>
      <p:bldP spid="17"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D8A2E44-B2AE-42B1-A50B-C7E942A53EF6}"/>
              </a:ext>
            </a:extLst>
          </p:cNvPr>
          <p:cNvSpPr>
            <a:spLocks noGrp="1"/>
          </p:cNvSpPr>
          <p:nvPr>
            <p:ph idx="1"/>
          </p:nvPr>
        </p:nvSpPr>
        <p:spPr/>
        <p:txBody>
          <a:bodyPr>
            <a:normAutofit/>
          </a:bodyPr>
          <a:lstStyle/>
          <a:p>
            <a:r>
              <a:rPr lang="nl-BE" sz="2000" dirty="0"/>
              <a:t>Uiterlijk 1 september 2025</a:t>
            </a:r>
          </a:p>
          <a:p>
            <a:pPr lvl="1">
              <a:buFont typeface="Wingdings" panose="05000000000000000000" pitchFamily="2" charset="2"/>
              <a:buChar char="Ø"/>
            </a:pPr>
            <a:r>
              <a:rPr lang="nl-BE" sz="2000" dirty="0"/>
              <a:t>Zie art. 37 Wet 8 november 2023</a:t>
            </a:r>
          </a:p>
          <a:p>
            <a:r>
              <a:rPr lang="nl-BE" sz="2000" dirty="0"/>
              <a:t>Nieuwe vergoedingsregels: reeds op 1 juli 2024</a:t>
            </a:r>
          </a:p>
          <a:p>
            <a:pPr lvl="1">
              <a:buFont typeface="Wingdings" panose="05000000000000000000" pitchFamily="2" charset="2"/>
              <a:buChar char="Ø"/>
            </a:pPr>
            <a:r>
              <a:rPr lang="nl-BE" sz="2000" dirty="0"/>
              <a:t>Zie art. 4 KB 18 mei 2024</a:t>
            </a:r>
          </a:p>
        </p:txBody>
      </p:sp>
      <p:sp>
        <p:nvSpPr>
          <p:cNvPr id="3" name="Titel 2">
            <a:extLst>
              <a:ext uri="{FF2B5EF4-FFF2-40B4-BE49-F238E27FC236}">
                <a16:creationId xmlns:a16="http://schemas.microsoft.com/office/drawing/2014/main" id="{7091D483-0A11-4C42-A4DB-8484FFBD4BED}"/>
              </a:ext>
            </a:extLst>
          </p:cNvPr>
          <p:cNvSpPr>
            <a:spLocks noGrp="1"/>
          </p:cNvSpPr>
          <p:nvPr>
            <p:ph type="ctrTitle"/>
          </p:nvPr>
        </p:nvSpPr>
        <p:spPr>
          <a:xfrm>
            <a:off x="838200" y="841871"/>
            <a:ext cx="10515600" cy="615412"/>
          </a:xfrm>
        </p:spPr>
        <p:txBody>
          <a:bodyPr/>
          <a:lstStyle/>
          <a:p>
            <a:r>
              <a:rPr lang="nl-BE" dirty="0"/>
              <a:t>Inwerkingtreding wet 8 november 2023</a:t>
            </a:r>
          </a:p>
        </p:txBody>
      </p:sp>
    </p:spTree>
    <p:extLst>
      <p:ext uri="{BB962C8B-B14F-4D97-AF65-F5344CB8AC3E}">
        <p14:creationId xmlns:p14="http://schemas.microsoft.com/office/powerpoint/2010/main" val="2930363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62C2A"/>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0CA88BF0-6C81-40FB-9717-684A88337CA3}"/>
              </a:ext>
            </a:extLst>
          </p:cNvPr>
          <p:cNvSpPr/>
          <p:nvPr/>
        </p:nvSpPr>
        <p:spPr>
          <a:xfrm>
            <a:off x="5271796" y="1396982"/>
            <a:ext cx="1558212" cy="402732"/>
          </a:xfrm>
          <a:prstGeom prst="rect">
            <a:avLst/>
          </a:prstGeom>
          <a:solidFill>
            <a:srgbClr val="C62C2A"/>
          </a:solidFill>
          <a:ln>
            <a:solidFill>
              <a:srgbClr val="C62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itle 1">
            <a:extLst>
              <a:ext uri="{FF2B5EF4-FFF2-40B4-BE49-F238E27FC236}">
                <a16:creationId xmlns:a16="http://schemas.microsoft.com/office/drawing/2014/main" id="{8131BA27-141D-4844-911D-ED28F79535EA}"/>
              </a:ext>
            </a:extLst>
          </p:cNvPr>
          <p:cNvSpPr txBox="1">
            <a:spLocks/>
          </p:cNvSpPr>
          <p:nvPr/>
        </p:nvSpPr>
        <p:spPr>
          <a:xfrm>
            <a:off x="649357" y="955336"/>
            <a:ext cx="10515600" cy="8832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i="1" dirty="0">
              <a:solidFill>
                <a:schemeClr val="bg1"/>
              </a:solidFill>
            </a:endParaRPr>
          </a:p>
        </p:txBody>
      </p:sp>
      <p:sp>
        <p:nvSpPr>
          <p:cNvPr id="9" name="Title 1">
            <a:extLst>
              <a:ext uri="{FF2B5EF4-FFF2-40B4-BE49-F238E27FC236}">
                <a16:creationId xmlns:a16="http://schemas.microsoft.com/office/drawing/2014/main" id="{4BA573F1-6AB8-45C1-9841-278E2F9E1144}"/>
              </a:ext>
            </a:extLst>
          </p:cNvPr>
          <p:cNvSpPr txBox="1">
            <a:spLocks/>
          </p:cNvSpPr>
          <p:nvPr/>
        </p:nvSpPr>
        <p:spPr>
          <a:xfrm>
            <a:off x="649357" y="734200"/>
            <a:ext cx="108932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mn-lt"/>
              </a:rPr>
              <a:t>I. </a:t>
            </a:r>
            <a:r>
              <a:rPr lang="en-US" sz="3600" b="1" dirty="0" err="1">
                <a:solidFill>
                  <a:schemeClr val="bg1"/>
                </a:solidFill>
                <a:latin typeface="+mn-lt"/>
              </a:rPr>
              <a:t>Begrippen</a:t>
            </a:r>
            <a:r>
              <a:rPr lang="en-US" sz="3600" b="1" dirty="0">
                <a:solidFill>
                  <a:schemeClr val="bg1"/>
                </a:solidFill>
                <a:latin typeface="+mn-lt"/>
              </a:rPr>
              <a:t>: </a:t>
            </a:r>
            <a:r>
              <a:rPr lang="en-US" sz="3600" b="1" dirty="0" err="1">
                <a:solidFill>
                  <a:schemeClr val="bg1"/>
                </a:solidFill>
                <a:latin typeface="+mn-lt"/>
              </a:rPr>
              <a:t>familiale</a:t>
            </a:r>
            <a:r>
              <a:rPr lang="en-US" sz="3600" b="1" dirty="0">
                <a:solidFill>
                  <a:schemeClr val="bg1"/>
                </a:solidFill>
                <a:latin typeface="+mn-lt"/>
              </a:rPr>
              <a:t> vs. </a:t>
            </a:r>
            <a:r>
              <a:rPr lang="en-US" sz="3600" b="1" dirty="0" err="1">
                <a:solidFill>
                  <a:schemeClr val="bg1"/>
                </a:solidFill>
                <a:latin typeface="+mn-lt"/>
              </a:rPr>
              <a:t>professionele</a:t>
            </a:r>
            <a:r>
              <a:rPr lang="en-US" sz="3600" b="1" dirty="0">
                <a:solidFill>
                  <a:schemeClr val="bg1"/>
                </a:solidFill>
                <a:latin typeface="+mn-lt"/>
              </a:rPr>
              <a:t> </a:t>
            </a:r>
            <a:r>
              <a:rPr lang="en-US" sz="3600" b="1" dirty="0" err="1">
                <a:solidFill>
                  <a:schemeClr val="bg1"/>
                </a:solidFill>
                <a:latin typeface="+mn-lt"/>
              </a:rPr>
              <a:t>bewindvoerder</a:t>
            </a:r>
            <a:endParaRPr lang="en-US" sz="3600" b="1" dirty="0">
              <a:solidFill>
                <a:schemeClr val="bg1"/>
              </a:solidFill>
              <a:latin typeface="+mn-lt"/>
            </a:endParaRPr>
          </a:p>
        </p:txBody>
      </p:sp>
      <p:cxnSp>
        <p:nvCxnSpPr>
          <p:cNvPr id="11" name="Straight Connector 5">
            <a:extLst>
              <a:ext uri="{FF2B5EF4-FFF2-40B4-BE49-F238E27FC236}">
                <a16:creationId xmlns:a16="http://schemas.microsoft.com/office/drawing/2014/main" id="{83DD56ED-1221-4DC2-B333-9155A0C28E6D}"/>
              </a:ext>
            </a:extLst>
          </p:cNvPr>
          <p:cNvCxnSpPr/>
          <p:nvPr/>
        </p:nvCxnSpPr>
        <p:spPr>
          <a:xfrm>
            <a:off x="775567" y="1799717"/>
            <a:ext cx="1212783"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45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CFD2A08-17D5-408E-A00D-6FFDC7CE6786}"/>
              </a:ext>
            </a:extLst>
          </p:cNvPr>
          <p:cNvSpPr>
            <a:spLocks noGrp="1"/>
          </p:cNvSpPr>
          <p:nvPr>
            <p:ph idx="1"/>
          </p:nvPr>
        </p:nvSpPr>
        <p:spPr>
          <a:xfrm>
            <a:off x="838200" y="2315817"/>
            <a:ext cx="10515600" cy="3816626"/>
          </a:xfrm>
        </p:spPr>
        <p:txBody>
          <a:bodyPr>
            <a:noAutofit/>
          </a:bodyPr>
          <a:lstStyle/>
          <a:p>
            <a:pPr marL="0" indent="0">
              <a:buNone/>
            </a:pPr>
            <a:r>
              <a:rPr lang="nl-BE" dirty="0"/>
              <a:t>“c)/1 familiale bewindvoerder: bewindvoerder over de persoon en/of de goederen aangewezen door de rechter vanwege zijn hoedanigheid van:</a:t>
            </a:r>
          </a:p>
          <a:p>
            <a:r>
              <a:rPr lang="nl-BE" sz="1600" dirty="0"/>
              <a:t>ouder, echtgenoot, wettelijk samenwonende, persoon met wie de te beschermen persoon een feitelijk gezin vormt, lid van de naaste </a:t>
            </a:r>
            <a:r>
              <a:rPr lang="nl-BE" sz="1600" b="1" dirty="0"/>
              <a:t>familie</a:t>
            </a:r>
            <a:r>
              <a:rPr lang="nl-BE" sz="1600" dirty="0"/>
              <a:t>;</a:t>
            </a:r>
          </a:p>
          <a:p>
            <a:r>
              <a:rPr lang="nl-BE" sz="1600" dirty="0"/>
              <a:t>of omdat hij </a:t>
            </a:r>
            <a:r>
              <a:rPr lang="nl-BE" sz="1600" b="1" dirty="0"/>
              <a:t>nauwe banden </a:t>
            </a:r>
            <a:r>
              <a:rPr lang="nl-BE" sz="1600" dirty="0"/>
              <a:t>onderhoudt met de beschermde persoon;</a:t>
            </a:r>
          </a:p>
          <a:p>
            <a:r>
              <a:rPr lang="nl-BE" sz="1600" dirty="0"/>
              <a:t>of instaat voor </a:t>
            </a:r>
            <a:r>
              <a:rPr lang="nl-BE" sz="1600" b="1" dirty="0"/>
              <a:t>de dagelijkse zorg </a:t>
            </a:r>
            <a:r>
              <a:rPr lang="nl-BE" sz="1600" dirty="0"/>
              <a:t>van de te beschermen persoon;</a:t>
            </a:r>
          </a:p>
          <a:p>
            <a:r>
              <a:rPr lang="nl-BE" sz="1600" dirty="0"/>
              <a:t>of de te beschermen persoon en zijn omgeving </a:t>
            </a:r>
            <a:r>
              <a:rPr lang="nl-BE" sz="1600" b="1" dirty="0"/>
              <a:t>begeleidt</a:t>
            </a:r>
            <a:r>
              <a:rPr lang="nl-BE" sz="1600" dirty="0"/>
              <a:t> in deze zorg. </a:t>
            </a:r>
          </a:p>
          <a:p>
            <a:pPr marL="0" indent="0">
              <a:buNone/>
            </a:pPr>
            <a:endParaRPr lang="nl-BE" dirty="0"/>
          </a:p>
          <a:p>
            <a:pPr marL="0" indent="0">
              <a:buNone/>
            </a:pPr>
            <a:r>
              <a:rPr lang="nl-BE" dirty="0"/>
              <a:t>Worden hiermee ook gelijkgesteld: </a:t>
            </a:r>
          </a:p>
          <a:p>
            <a:r>
              <a:rPr lang="nl-BE" sz="1600" dirty="0"/>
              <a:t>de </a:t>
            </a:r>
            <a:r>
              <a:rPr lang="nl-BE" sz="1600" b="1" dirty="0"/>
              <a:t>private stichting </a:t>
            </a:r>
            <a:r>
              <a:rPr lang="nl-BE" sz="1600" dirty="0"/>
              <a:t>die zich uitsluitend inzet voor de te beschermen persoon of;</a:t>
            </a:r>
          </a:p>
          <a:p>
            <a:r>
              <a:rPr lang="nl-BE" sz="1600" dirty="0"/>
              <a:t>de </a:t>
            </a:r>
            <a:r>
              <a:rPr lang="nl-BE" sz="1600" b="1" dirty="0"/>
              <a:t>stichting van openbaar nut </a:t>
            </a:r>
            <a:r>
              <a:rPr lang="nl-BE" sz="1600" dirty="0"/>
              <a:t>die voor de te beschermen personen over een statutair ingesteld comité belast met het opnemen van bewindvoeringen beschikt”</a:t>
            </a:r>
          </a:p>
        </p:txBody>
      </p:sp>
      <p:sp>
        <p:nvSpPr>
          <p:cNvPr id="3" name="Titel 2">
            <a:extLst>
              <a:ext uri="{FF2B5EF4-FFF2-40B4-BE49-F238E27FC236}">
                <a16:creationId xmlns:a16="http://schemas.microsoft.com/office/drawing/2014/main" id="{458B4D10-FAED-434A-871F-2FE89B61D190}"/>
              </a:ext>
            </a:extLst>
          </p:cNvPr>
          <p:cNvSpPr>
            <a:spLocks noGrp="1"/>
          </p:cNvSpPr>
          <p:nvPr>
            <p:ph type="ctrTitle"/>
          </p:nvPr>
        </p:nvSpPr>
        <p:spPr/>
        <p:txBody>
          <a:bodyPr/>
          <a:lstStyle/>
          <a:p>
            <a:r>
              <a:rPr lang="nl-BE" dirty="0"/>
              <a:t>Familiale bewindvoerder</a:t>
            </a:r>
          </a:p>
        </p:txBody>
      </p:sp>
      <p:sp>
        <p:nvSpPr>
          <p:cNvPr id="4" name="Ondertitel 3">
            <a:extLst>
              <a:ext uri="{FF2B5EF4-FFF2-40B4-BE49-F238E27FC236}">
                <a16:creationId xmlns:a16="http://schemas.microsoft.com/office/drawing/2014/main" id="{CB197612-552C-4578-BDE7-82280AE3A5F6}"/>
              </a:ext>
            </a:extLst>
          </p:cNvPr>
          <p:cNvSpPr>
            <a:spLocks noGrp="1"/>
          </p:cNvSpPr>
          <p:nvPr>
            <p:ph type="subTitle" idx="10"/>
          </p:nvPr>
        </p:nvSpPr>
        <p:spPr/>
        <p:txBody>
          <a:bodyPr/>
          <a:lstStyle/>
          <a:p>
            <a:r>
              <a:rPr lang="nl-BE" dirty="0"/>
              <a:t>Art. 494 c)/1 oud BW</a:t>
            </a:r>
          </a:p>
        </p:txBody>
      </p:sp>
    </p:spTree>
    <p:extLst>
      <p:ext uri="{BB962C8B-B14F-4D97-AF65-F5344CB8AC3E}">
        <p14:creationId xmlns:p14="http://schemas.microsoft.com/office/powerpoint/2010/main" val="58645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6B8CD18-8DDD-48DC-AD22-D4421A59A818}"/>
              </a:ext>
            </a:extLst>
          </p:cNvPr>
          <p:cNvSpPr>
            <a:spLocks noGrp="1"/>
          </p:cNvSpPr>
          <p:nvPr>
            <p:ph idx="1"/>
          </p:nvPr>
        </p:nvSpPr>
        <p:spPr>
          <a:xfrm>
            <a:off x="4740966" y="1123121"/>
            <a:ext cx="6801678" cy="4969565"/>
          </a:xfrm>
        </p:spPr>
        <p:txBody>
          <a:bodyPr/>
          <a:lstStyle/>
          <a:p>
            <a:r>
              <a:rPr lang="nl-BE" b="1" dirty="0"/>
              <a:t>Niet-familielid met nauwe band</a:t>
            </a:r>
            <a:endParaRPr lang="nl-BE" b="1" i="1" dirty="0"/>
          </a:p>
          <a:p>
            <a:pPr lvl="1">
              <a:buFont typeface="Courier New" panose="02070309020205020404" pitchFamily="49" charset="0"/>
              <a:buChar char="o"/>
            </a:pPr>
            <a:r>
              <a:rPr lang="nl-BE" dirty="0"/>
              <a:t>bv. ‘dichte vrienden’ (</a:t>
            </a:r>
            <a:r>
              <a:rPr lang="nl-BE" i="1" dirty="0"/>
              <a:t>MvT</a:t>
            </a:r>
            <a:r>
              <a:rPr lang="nl-BE" dirty="0"/>
              <a:t> p. 3)</a:t>
            </a:r>
          </a:p>
          <a:p>
            <a:pPr lvl="1">
              <a:buFont typeface="Courier New" panose="02070309020205020404" pitchFamily="49" charset="0"/>
              <a:buChar char="o"/>
            </a:pPr>
            <a:r>
              <a:rPr lang="nl-BE" dirty="0"/>
              <a:t>Bevestiging belang vertrouwde &amp; persoonlijke relaties beschermde persoon</a:t>
            </a:r>
          </a:p>
          <a:p>
            <a:pPr marL="457200" lvl="1" indent="0">
              <a:buNone/>
            </a:pPr>
            <a:endParaRPr lang="nl-BE" dirty="0"/>
          </a:p>
          <a:p>
            <a:r>
              <a:rPr lang="nl-BE" b="1" i="1" dirty="0" err="1"/>
              <a:t>Quid</a:t>
            </a:r>
            <a:r>
              <a:rPr lang="nl-BE" b="1" i="1" dirty="0"/>
              <a:t> ‘modern society’: begrip familie nog steeds te beknopt?</a:t>
            </a:r>
          </a:p>
          <a:p>
            <a:pPr lvl="1">
              <a:buFont typeface="Courier New" panose="02070309020205020404" pitchFamily="49" charset="0"/>
              <a:buChar char="o"/>
            </a:pPr>
            <a:r>
              <a:rPr lang="nl-BE" dirty="0"/>
              <a:t>Wie bepaalt ‘naaste familie’, ‘nauwe banden’, ‘dichte vrienden’? Is een buurman een dichte vriend?</a:t>
            </a:r>
          </a:p>
          <a:p>
            <a:pPr lvl="1">
              <a:buFont typeface="Courier New" panose="02070309020205020404" pitchFamily="49" charset="0"/>
              <a:buChar char="o"/>
            </a:pPr>
            <a:endParaRPr lang="nl-BE" dirty="0"/>
          </a:p>
          <a:p>
            <a:pPr lvl="1">
              <a:buFont typeface="Courier New" panose="02070309020205020404" pitchFamily="49" charset="0"/>
              <a:buChar char="o"/>
            </a:pPr>
            <a:r>
              <a:rPr lang="nl-BE" dirty="0"/>
              <a:t>Interpretatie van de vrederechter nog steeds noodzakelijk?</a:t>
            </a:r>
          </a:p>
          <a:p>
            <a:pPr lvl="2">
              <a:buFont typeface="Wingdings" panose="05000000000000000000" pitchFamily="2" charset="2"/>
              <a:buChar char="Ø"/>
            </a:pPr>
            <a:r>
              <a:rPr lang="nl-BE" dirty="0"/>
              <a:t>Hoe?</a:t>
            </a:r>
            <a:r>
              <a:rPr lang="nl-BE" dirty="0">
                <a:sym typeface="Wingdings" panose="05000000000000000000" pitchFamily="2" charset="2"/>
              </a:rPr>
              <a:t> Perspectief van de partner, beschermde persoon, vrienden, familie, vrederechter, notaris?</a:t>
            </a:r>
          </a:p>
          <a:p>
            <a:pPr lvl="2">
              <a:buFont typeface="Wingdings" panose="05000000000000000000" pitchFamily="2" charset="2"/>
              <a:buChar char="Ø"/>
            </a:pPr>
            <a:r>
              <a:rPr lang="nl-BE" dirty="0">
                <a:sym typeface="Wingdings" panose="05000000000000000000" pitchFamily="2" charset="2"/>
              </a:rPr>
              <a:t>Familiale en vriendschappelijke relaties zijn niet statisch, maar dynamisch  weinig rekening mee gehouden  nog veel praktische bedenkingen</a:t>
            </a:r>
            <a:endParaRPr lang="nl-BE" dirty="0"/>
          </a:p>
        </p:txBody>
      </p:sp>
      <p:sp>
        <p:nvSpPr>
          <p:cNvPr id="3" name="Titel 2">
            <a:extLst>
              <a:ext uri="{FF2B5EF4-FFF2-40B4-BE49-F238E27FC236}">
                <a16:creationId xmlns:a16="http://schemas.microsoft.com/office/drawing/2014/main" id="{15CEE044-CE7B-49BD-97C4-0CB21C50DCC6}"/>
              </a:ext>
            </a:extLst>
          </p:cNvPr>
          <p:cNvSpPr>
            <a:spLocks noGrp="1"/>
          </p:cNvSpPr>
          <p:nvPr>
            <p:ph type="ctrTitle"/>
          </p:nvPr>
        </p:nvSpPr>
        <p:spPr/>
        <p:txBody>
          <a:bodyPr/>
          <a:lstStyle/>
          <a:p>
            <a:r>
              <a:rPr lang="nl-BE" dirty="0"/>
              <a:t>‘Nauwe band’?</a:t>
            </a:r>
          </a:p>
        </p:txBody>
      </p:sp>
      <p:pic>
        <p:nvPicPr>
          <p:cNvPr id="5" name="Graphic 4" descr="Twee mannen met effen opvulling">
            <a:extLst>
              <a:ext uri="{FF2B5EF4-FFF2-40B4-BE49-F238E27FC236}">
                <a16:creationId xmlns:a16="http://schemas.microsoft.com/office/drawing/2014/main" id="{8B6AC9DF-EA30-ABF9-5272-16FDD4FDC1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1" y="3064360"/>
            <a:ext cx="2698853" cy="2698853"/>
          </a:xfrm>
          <a:prstGeom prst="rect">
            <a:avLst/>
          </a:prstGeom>
        </p:spPr>
      </p:pic>
    </p:spTree>
    <p:extLst>
      <p:ext uri="{BB962C8B-B14F-4D97-AF65-F5344CB8AC3E}">
        <p14:creationId xmlns:p14="http://schemas.microsoft.com/office/powerpoint/2010/main" val="2183409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DEAC13-2B18-4038-B3A1-8DB4FB5AA3D1}"/>
              </a:ext>
            </a:extLst>
          </p:cNvPr>
          <p:cNvSpPr>
            <a:spLocks noGrp="1"/>
          </p:cNvSpPr>
          <p:nvPr>
            <p:ph idx="1"/>
          </p:nvPr>
        </p:nvSpPr>
        <p:spPr/>
        <p:txBody>
          <a:bodyPr/>
          <a:lstStyle/>
          <a:p>
            <a:pPr>
              <a:lnSpc>
                <a:spcPct val="100000"/>
              </a:lnSpc>
            </a:pPr>
            <a:r>
              <a:rPr lang="nl-BE" b="1" dirty="0"/>
              <a:t>Specifiek gericht op belang beschermde persoon </a:t>
            </a:r>
            <a:r>
              <a:rPr lang="nl-BE" b="1" dirty="0">
                <a:sym typeface="Wingdings" panose="05000000000000000000" pitchFamily="2" charset="2"/>
              </a:rPr>
              <a:t> statuten</a:t>
            </a:r>
          </a:p>
          <a:p>
            <a:pPr lvl="1">
              <a:lnSpc>
                <a:spcPct val="100000"/>
              </a:lnSpc>
              <a:buFont typeface="Courier New" panose="02070309020205020404" pitchFamily="49" charset="0"/>
              <a:buChar char="o"/>
            </a:pPr>
            <a:r>
              <a:rPr lang="nl-BE" dirty="0">
                <a:sym typeface="Wingdings" panose="05000000000000000000" pitchFamily="2" charset="2"/>
              </a:rPr>
              <a:t>Beschermde persoon moet bij werking worden betrokken &amp; de werking moet gericht zijn op bevorderen autonomie beschermde persoon</a:t>
            </a:r>
          </a:p>
          <a:p>
            <a:pPr marL="457200" lvl="1" indent="0">
              <a:lnSpc>
                <a:spcPct val="100000"/>
              </a:lnSpc>
              <a:buNone/>
            </a:pPr>
            <a:endParaRPr lang="nl-BE" dirty="0"/>
          </a:p>
          <a:p>
            <a:pPr>
              <a:lnSpc>
                <a:spcPct val="100000"/>
              </a:lnSpc>
            </a:pPr>
            <a:r>
              <a:rPr lang="nl-BE" b="1" dirty="0"/>
              <a:t>Vaak eerder vermogensplanningsfunctie</a:t>
            </a:r>
          </a:p>
          <a:p>
            <a:pPr lvl="1">
              <a:lnSpc>
                <a:spcPct val="100000"/>
              </a:lnSpc>
              <a:buFont typeface="Courier New" panose="02070309020205020404" pitchFamily="49" charset="0"/>
              <a:buChar char="o"/>
            </a:pPr>
            <a:r>
              <a:rPr lang="nl-BE" dirty="0"/>
              <a:t>bv. voor ouders: vermogen overdragen in private stichting </a:t>
            </a:r>
            <a:r>
              <a:rPr lang="nl-BE" dirty="0">
                <a:sym typeface="Wingdings" panose="05000000000000000000" pitchFamily="2" charset="2"/>
              </a:rPr>
              <a:t> na overlijden voor kind; ouders benoemen de </a:t>
            </a:r>
            <a:r>
              <a:rPr lang="nl-BE" i="1" dirty="0">
                <a:sym typeface="Wingdings" panose="05000000000000000000" pitchFamily="2" charset="2"/>
              </a:rPr>
              <a:t>trustees</a:t>
            </a:r>
            <a:r>
              <a:rPr lang="nl-BE" dirty="0">
                <a:sym typeface="Wingdings" panose="05000000000000000000" pitchFamily="2" charset="2"/>
              </a:rPr>
              <a:t> &amp; bepalen zelf hoe het vermogen wordt besteed ten gunste van kind</a:t>
            </a:r>
          </a:p>
        </p:txBody>
      </p:sp>
      <p:sp>
        <p:nvSpPr>
          <p:cNvPr id="3" name="Titel 2">
            <a:extLst>
              <a:ext uri="{FF2B5EF4-FFF2-40B4-BE49-F238E27FC236}">
                <a16:creationId xmlns:a16="http://schemas.microsoft.com/office/drawing/2014/main" id="{90490803-9842-4C24-8165-3E04A524F306}"/>
              </a:ext>
            </a:extLst>
          </p:cNvPr>
          <p:cNvSpPr>
            <a:spLocks noGrp="1"/>
          </p:cNvSpPr>
          <p:nvPr>
            <p:ph type="ctrTitle"/>
          </p:nvPr>
        </p:nvSpPr>
        <p:spPr/>
        <p:txBody>
          <a:bodyPr/>
          <a:lstStyle/>
          <a:p>
            <a:r>
              <a:rPr lang="nl-BE" dirty="0"/>
              <a:t>‘Private stichting’?</a:t>
            </a:r>
          </a:p>
        </p:txBody>
      </p:sp>
      <p:pic>
        <p:nvPicPr>
          <p:cNvPr id="9" name="Graphic 8" descr="Klantbeoordeling met effen opvulling">
            <a:extLst>
              <a:ext uri="{FF2B5EF4-FFF2-40B4-BE49-F238E27FC236}">
                <a16:creationId xmlns:a16="http://schemas.microsoft.com/office/drawing/2014/main" id="{717F4C2B-4982-530D-BDF1-AEF9BB45AB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1" y="3064360"/>
            <a:ext cx="2698853" cy="2698853"/>
          </a:xfrm>
          <a:prstGeom prst="rect">
            <a:avLst/>
          </a:prstGeom>
        </p:spPr>
      </p:pic>
    </p:spTree>
    <p:extLst>
      <p:ext uri="{BB962C8B-B14F-4D97-AF65-F5344CB8AC3E}">
        <p14:creationId xmlns:p14="http://schemas.microsoft.com/office/powerpoint/2010/main" val="136729512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2728</TotalTime>
  <Words>1879</Words>
  <Application>Microsoft Office PowerPoint</Application>
  <PresentationFormat>Breedbeeld</PresentationFormat>
  <Paragraphs>286</Paragraphs>
  <Slides>33</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33</vt:i4>
      </vt:variant>
    </vt:vector>
  </HeadingPairs>
  <TitlesOfParts>
    <vt:vector size="39" baseType="lpstr">
      <vt:lpstr>Arial</vt:lpstr>
      <vt:lpstr>Calibri</vt:lpstr>
      <vt:lpstr>Calibri Light</vt:lpstr>
      <vt:lpstr>Courier New</vt:lpstr>
      <vt:lpstr>Wingdings</vt:lpstr>
      <vt:lpstr>Kantoorthema</vt:lpstr>
      <vt:lpstr>Bewindvoering in transitie: impact van de wet van 8 november 2023</vt:lpstr>
      <vt:lpstr>Overview</vt:lpstr>
      <vt:lpstr>PowerPoint-presentatie</vt:lpstr>
      <vt:lpstr>Noodzaak wet 8 november 2023</vt:lpstr>
      <vt:lpstr>Inwerkingtreding wet 8 november 2023</vt:lpstr>
      <vt:lpstr>PowerPoint-presentatie</vt:lpstr>
      <vt:lpstr>Familiale bewindvoerder</vt:lpstr>
      <vt:lpstr>‘Nauwe band’?</vt:lpstr>
      <vt:lpstr>‘Private stichting’?</vt:lpstr>
      <vt:lpstr>Professionele bewindvoerder</vt:lpstr>
      <vt:lpstr>Quid lastgevingen?</vt:lpstr>
      <vt:lpstr>Wettelijk verankerde voorkeur familiale bewindvoerders (1)</vt:lpstr>
      <vt:lpstr>Wettelijk verankerde voorkeur familiale bewindvoerders (2)</vt:lpstr>
      <vt:lpstr>PowerPoint-presentatie</vt:lpstr>
      <vt:lpstr>Nationaal register</vt:lpstr>
      <vt:lpstr>Nationaal register</vt:lpstr>
      <vt:lpstr>Nationaal register</vt:lpstr>
      <vt:lpstr>Sancties en gevolgen</vt:lpstr>
      <vt:lpstr>Datum inwerkingtreding</vt:lpstr>
      <vt:lpstr>PowerPoint-presentatie</vt:lpstr>
      <vt:lpstr>Deontologische code</vt:lpstr>
      <vt:lpstr>PowerPoint-presentatie</vt:lpstr>
      <vt:lpstr>Vergoeding professionele bewindvoerders</vt:lpstr>
      <vt:lpstr>Wijziging in vergoedingsstructuur</vt:lpstr>
      <vt:lpstr>Vergoeding professionele bewindvoerders</vt:lpstr>
      <vt:lpstr>Vergoeding professionele bewindvoerders</vt:lpstr>
      <vt:lpstr>Optimalisatie mogelijkheden</vt:lpstr>
      <vt:lpstr>PowerPoint-presentatie</vt:lpstr>
      <vt:lpstr>Praktische ondersteuning</vt:lpstr>
      <vt:lpstr>Nalatigheden familiale bewindvoerder</vt:lpstr>
      <vt:lpstr>PowerPoint-presentatie</vt:lpstr>
      <vt:lpstr>Besluit </vt:lpstr>
      <vt:lpstr>Bedankt!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JANS Amber</cp:lastModifiedBy>
  <cp:revision>199</cp:revision>
  <cp:lastPrinted>2025-04-28T10:01:54Z</cp:lastPrinted>
  <dcterms:created xsi:type="dcterms:W3CDTF">2023-05-11T09:17:19Z</dcterms:created>
  <dcterms:modified xsi:type="dcterms:W3CDTF">2025-05-12T08:35:34Z</dcterms:modified>
</cp:coreProperties>
</file>