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7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9" r:id="rId2"/>
    <p:sldId id="348" r:id="rId3"/>
    <p:sldId id="346" r:id="rId4"/>
    <p:sldId id="345" r:id="rId5"/>
    <p:sldId id="368" r:id="rId6"/>
    <p:sldId id="363" r:id="rId7"/>
    <p:sldId id="349" r:id="rId8"/>
    <p:sldId id="357" r:id="rId9"/>
    <p:sldId id="358" r:id="rId10"/>
    <p:sldId id="359" r:id="rId11"/>
    <p:sldId id="266" r:id="rId12"/>
    <p:sldId id="364" r:id="rId13"/>
    <p:sldId id="312" r:id="rId14"/>
    <p:sldId id="366" r:id="rId15"/>
    <p:sldId id="353" r:id="rId16"/>
    <p:sldId id="367" r:id="rId17"/>
    <p:sldId id="356" r:id="rId18"/>
    <p:sldId id="347" r:id="rId19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UBERT Petra" initials="FP" lastIdx="17" clrIdx="0">
    <p:extLst>
      <p:ext uri="{19B8F6BF-5375-455C-9EA6-DF929625EA0E}">
        <p15:presenceInfo xmlns:p15="http://schemas.microsoft.com/office/powerpoint/2012/main" userId="S-1-5-21-725345543-1993962763-1060284298-13148" providerId="AD"/>
      </p:ext>
    </p:extLst>
  </p:cmAuthor>
  <p:cmAuthor id="2" name="VANCLEEF Sara" initials="VS" lastIdx="21" clrIdx="1">
    <p:extLst>
      <p:ext uri="{19B8F6BF-5375-455C-9EA6-DF929625EA0E}">
        <p15:presenceInfo xmlns:p15="http://schemas.microsoft.com/office/powerpoint/2012/main" userId="S-1-5-21-4058082260-1787812230-2925181273-61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B2F5"/>
    <a:srgbClr val="F3F1FF"/>
    <a:srgbClr val="8C7FF1"/>
    <a:srgbClr val="FCBD66"/>
    <a:srgbClr val="FCDDAD"/>
    <a:srgbClr val="403770"/>
    <a:srgbClr val="FFBE60"/>
    <a:srgbClr val="D5E4B4"/>
    <a:srgbClr val="FF664A"/>
    <a:srgbClr val="005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4" autoAdjust="0"/>
    <p:restoredTop sz="74501" autoAdjust="0"/>
  </p:normalViewPr>
  <p:slideViewPr>
    <p:cSldViewPr>
      <p:cViewPr varScale="1">
        <p:scale>
          <a:sx n="85" d="100"/>
          <a:sy n="85" d="100"/>
        </p:scale>
        <p:origin x="25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A7DE47-A4C9-4179-B488-9BDFB2C722D2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9BA75A6-FF87-46F2-9CD4-DF932D2496E1}">
      <dgm:prSet phldrT="[Text]" custT="1"/>
      <dgm:spPr>
        <a:solidFill>
          <a:srgbClr val="BEB2F5">
            <a:alpha val="90000"/>
          </a:srgbClr>
        </a:solidFill>
        <a:ln>
          <a:solidFill>
            <a:srgbClr val="BEB2F5">
              <a:alpha val="90000"/>
            </a:srgbClr>
          </a:solidFill>
        </a:ln>
      </dgm:spPr>
      <dgm:t>
        <a:bodyPr/>
        <a:lstStyle/>
        <a:p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Alleged victim</a:t>
          </a:r>
        </a:p>
      </dgm:t>
    </dgm:pt>
    <dgm:pt modelId="{EDC61B2A-7EBC-4FAE-926D-1508127D6F95}" type="parTrans" cxnId="{586F49D6-74F8-4123-B10E-824A438D1613}">
      <dgm:prSet/>
      <dgm:spPr/>
      <dgm:t>
        <a:bodyPr/>
        <a:lstStyle/>
        <a:p>
          <a:endParaRPr lang="en-GB"/>
        </a:p>
      </dgm:t>
    </dgm:pt>
    <dgm:pt modelId="{18E1F58D-D70C-427C-B1A5-8B4A607A7223}" type="sibTrans" cxnId="{586F49D6-74F8-4123-B10E-824A438D1613}">
      <dgm:prSet/>
      <dgm:spPr/>
      <dgm:t>
        <a:bodyPr/>
        <a:lstStyle/>
        <a:p>
          <a:endParaRPr lang="en-GB"/>
        </a:p>
      </dgm:t>
    </dgm:pt>
    <dgm:pt modelId="{846AEC39-725D-43B4-BAA6-527DF16ACA1F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Symbolic, soft, not creative</a:t>
          </a:r>
        </a:p>
      </dgm:t>
    </dgm:pt>
    <dgm:pt modelId="{91972F9D-FD59-4FE2-8E69-4D79702EAFC8}" type="parTrans" cxnId="{A698B18B-ACB8-42C2-B010-6C0FD97FB3F9}">
      <dgm:prSet/>
      <dgm:spPr/>
      <dgm:t>
        <a:bodyPr/>
        <a:lstStyle/>
        <a:p>
          <a:endParaRPr lang="en-GB"/>
        </a:p>
      </dgm:t>
    </dgm:pt>
    <dgm:pt modelId="{EF853CBC-C252-4D7E-8659-F6AEE0B43FF8}" type="sibTrans" cxnId="{A698B18B-ACB8-42C2-B010-6C0FD97FB3F9}">
      <dgm:prSet/>
      <dgm:spPr/>
      <dgm:t>
        <a:bodyPr/>
        <a:lstStyle/>
        <a:p>
          <a:endParaRPr lang="en-GB"/>
        </a:p>
      </dgm:t>
    </dgm:pt>
    <dgm:pt modelId="{3DE60CB1-885C-4999-8849-46BBDB578B3D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No evidence</a:t>
          </a:r>
        </a:p>
      </dgm:t>
    </dgm:pt>
    <dgm:pt modelId="{9B587BFD-2467-4961-BD74-D18887216CB5}" type="parTrans" cxnId="{20ED5820-FC97-42ED-95E9-D25316076844}">
      <dgm:prSet/>
      <dgm:spPr/>
      <dgm:t>
        <a:bodyPr/>
        <a:lstStyle/>
        <a:p>
          <a:endParaRPr lang="en-GB"/>
        </a:p>
      </dgm:t>
    </dgm:pt>
    <dgm:pt modelId="{816E7EB9-6E76-4D7F-9E52-9D014D8B0630}" type="sibTrans" cxnId="{20ED5820-FC97-42ED-95E9-D25316076844}">
      <dgm:prSet/>
      <dgm:spPr/>
      <dgm:t>
        <a:bodyPr/>
        <a:lstStyle/>
        <a:p>
          <a:endParaRPr lang="en-GB"/>
        </a:p>
      </dgm:t>
    </dgm:pt>
    <dgm:pt modelId="{82C3DC18-E16E-484B-A2EA-1FC82D9FBAC5}">
      <dgm:prSet phldrT="[Text]" custT="1"/>
      <dgm:spPr>
        <a:solidFill>
          <a:srgbClr val="BEB2F5">
            <a:alpha val="90000"/>
          </a:srgbClr>
        </a:solidFill>
        <a:ln>
          <a:solidFill>
            <a:srgbClr val="BEB2F5">
              <a:alpha val="90000"/>
            </a:srgbClr>
          </a:solidFill>
        </a:ln>
      </dgm:spPr>
      <dgm:t>
        <a:bodyPr/>
        <a:lstStyle/>
        <a:p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Alleged discriminator</a:t>
          </a:r>
        </a:p>
      </dgm:t>
    </dgm:pt>
    <dgm:pt modelId="{70F4665B-9E8A-49D9-87A7-F398111C8D5F}" type="parTrans" cxnId="{CE9ED7BD-1634-4A64-8B3E-56449E7065FD}">
      <dgm:prSet/>
      <dgm:spPr/>
      <dgm:t>
        <a:bodyPr/>
        <a:lstStyle/>
        <a:p>
          <a:endParaRPr lang="en-GB"/>
        </a:p>
      </dgm:t>
    </dgm:pt>
    <dgm:pt modelId="{F307886B-3253-49F1-BF1F-CAC0C1EC6D5F}" type="sibTrans" cxnId="{CE9ED7BD-1634-4A64-8B3E-56449E7065FD}">
      <dgm:prSet/>
      <dgm:spPr/>
      <dgm:t>
        <a:bodyPr/>
        <a:lstStyle/>
        <a:p>
          <a:endParaRPr lang="en-GB"/>
        </a:p>
      </dgm:t>
    </dgm:pt>
    <dgm:pt modelId="{5F515532-9511-4497-94AA-F6CE46CB39FF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Not effective and deterrent</a:t>
          </a:r>
        </a:p>
      </dgm:t>
    </dgm:pt>
    <dgm:pt modelId="{4D5B1352-41AB-4F10-B8EA-4FB228C3192F}" type="parTrans" cxnId="{8E7FE9B8-9562-4690-804F-75A3AC9BD1CF}">
      <dgm:prSet/>
      <dgm:spPr/>
      <dgm:t>
        <a:bodyPr/>
        <a:lstStyle/>
        <a:p>
          <a:endParaRPr lang="en-GB"/>
        </a:p>
      </dgm:t>
    </dgm:pt>
    <dgm:pt modelId="{56A5E0B9-95F3-4F28-B0ED-25FE175E306E}" type="sibTrans" cxnId="{8E7FE9B8-9562-4690-804F-75A3AC9BD1CF}">
      <dgm:prSet/>
      <dgm:spPr/>
      <dgm:t>
        <a:bodyPr/>
        <a:lstStyle/>
        <a:p>
          <a:endParaRPr lang="en-GB"/>
        </a:p>
      </dgm:t>
    </dgm:pt>
    <dgm:pt modelId="{5B9936D2-5101-4015-A165-7E88780AAEA4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If it exists: in its possession</a:t>
          </a:r>
        </a:p>
      </dgm:t>
    </dgm:pt>
    <dgm:pt modelId="{71D7EECF-FE3C-413D-B469-3DA96C5A7A20}" type="parTrans" cxnId="{525F132B-5615-4F8B-BECE-B785897150F2}">
      <dgm:prSet/>
      <dgm:spPr/>
      <dgm:t>
        <a:bodyPr/>
        <a:lstStyle/>
        <a:p>
          <a:endParaRPr lang="en-GB"/>
        </a:p>
      </dgm:t>
    </dgm:pt>
    <dgm:pt modelId="{9B751FEE-ECA9-49E9-8DCE-F0191C32AD09}" type="sibTrans" cxnId="{525F132B-5615-4F8B-BECE-B785897150F2}">
      <dgm:prSet/>
      <dgm:spPr/>
      <dgm:t>
        <a:bodyPr/>
        <a:lstStyle/>
        <a:p>
          <a:endParaRPr lang="en-GB"/>
        </a:p>
      </dgm:t>
    </dgm:pt>
    <dgm:pt modelId="{77F3A76D-F72A-4145-B80D-A2FC5498C63E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No discrimination</a:t>
          </a:r>
        </a:p>
      </dgm:t>
    </dgm:pt>
    <dgm:pt modelId="{106B645E-437B-41C4-9473-5CEA24A9625E}" type="parTrans" cxnId="{B2BC2216-B2F2-455A-B6F2-9554B0E8B63B}">
      <dgm:prSet/>
      <dgm:spPr/>
      <dgm:t>
        <a:bodyPr/>
        <a:lstStyle/>
        <a:p>
          <a:endParaRPr lang="en-GB"/>
        </a:p>
      </dgm:t>
    </dgm:pt>
    <dgm:pt modelId="{7075B7B5-5056-4217-990E-D15A58D6A61B}" type="sibTrans" cxnId="{B2BC2216-B2F2-455A-B6F2-9554B0E8B63B}">
      <dgm:prSet/>
      <dgm:spPr/>
      <dgm:t>
        <a:bodyPr/>
        <a:lstStyle/>
        <a:p>
          <a:endParaRPr lang="en-GB"/>
        </a:p>
      </dgm:t>
    </dgm:pt>
    <dgm:pt modelId="{ABECF535-039C-41A5-8009-CB9DA1883293}">
      <dgm:prSet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Presumption of discrimination</a:t>
          </a:r>
        </a:p>
      </dgm:t>
    </dgm:pt>
    <dgm:pt modelId="{C964F53C-F107-4F71-81A3-73D92A360E1B}" type="parTrans" cxnId="{C438DBFD-5DDE-4F03-BB38-3D6428F2AA5B}">
      <dgm:prSet/>
      <dgm:spPr/>
      <dgm:t>
        <a:bodyPr/>
        <a:lstStyle/>
        <a:p>
          <a:endParaRPr lang="en-GB"/>
        </a:p>
      </dgm:t>
    </dgm:pt>
    <dgm:pt modelId="{F23835A7-F908-4DCD-9F93-0E705DFAC838}" type="sibTrans" cxnId="{C438DBFD-5DDE-4F03-BB38-3D6428F2AA5B}">
      <dgm:prSet/>
      <dgm:spPr/>
      <dgm:t>
        <a:bodyPr/>
        <a:lstStyle/>
        <a:p>
          <a:endParaRPr lang="en-GB"/>
        </a:p>
      </dgm:t>
    </dgm:pt>
    <dgm:pt modelId="{D6DC710C-CC15-4ED1-9159-BDBB93EA2FEC}" type="pres">
      <dgm:prSet presAssocID="{3FA7DE47-A4C9-4179-B488-9BDFB2C722D2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4AA8DDCB-DDBA-47C3-820E-22AD6276E637}" type="pres">
      <dgm:prSet presAssocID="{3FA7DE47-A4C9-4179-B488-9BDFB2C722D2}" presName="dummyMaxCanvas" presStyleCnt="0"/>
      <dgm:spPr/>
    </dgm:pt>
    <dgm:pt modelId="{380DA152-2D0D-42C0-8147-F7CB4CCC509B}" type="pres">
      <dgm:prSet presAssocID="{3FA7DE47-A4C9-4179-B488-9BDFB2C722D2}" presName="parentComposite" presStyleCnt="0"/>
      <dgm:spPr/>
    </dgm:pt>
    <dgm:pt modelId="{4E665671-3941-4DCE-AA9B-67C8E12FAE5B}" type="pres">
      <dgm:prSet presAssocID="{3FA7DE47-A4C9-4179-B488-9BDFB2C722D2}" presName="parent1" presStyleLbl="alignAccFollowNode1" presStyleIdx="0" presStyleCnt="4">
        <dgm:presLayoutVars>
          <dgm:chMax val="4"/>
        </dgm:presLayoutVars>
      </dgm:prSet>
      <dgm:spPr/>
    </dgm:pt>
    <dgm:pt modelId="{98A1009C-9A99-4AD0-8BE9-53A75003CEB6}" type="pres">
      <dgm:prSet presAssocID="{3FA7DE47-A4C9-4179-B488-9BDFB2C722D2}" presName="parent2" presStyleLbl="alignAccFollowNode1" presStyleIdx="1" presStyleCnt="4">
        <dgm:presLayoutVars>
          <dgm:chMax val="4"/>
        </dgm:presLayoutVars>
      </dgm:prSet>
      <dgm:spPr/>
    </dgm:pt>
    <dgm:pt modelId="{B688CFE7-3B3D-4C74-9698-B128F6DE94E1}" type="pres">
      <dgm:prSet presAssocID="{3FA7DE47-A4C9-4179-B488-9BDFB2C722D2}" presName="childrenComposite" presStyleCnt="0"/>
      <dgm:spPr/>
    </dgm:pt>
    <dgm:pt modelId="{A04A801D-F5EE-4EEA-BFD8-222770D76A67}" type="pres">
      <dgm:prSet presAssocID="{3FA7DE47-A4C9-4179-B488-9BDFB2C722D2}" presName="dummyMaxCanvas_ChildArea" presStyleCnt="0"/>
      <dgm:spPr/>
    </dgm:pt>
    <dgm:pt modelId="{7979B462-69F1-4AE1-9290-73AEC542DF49}" type="pres">
      <dgm:prSet presAssocID="{3FA7DE47-A4C9-4179-B488-9BDFB2C722D2}" presName="fulcrum" presStyleLbl="alignAccFollowNode1" presStyleIdx="2" presStyleCnt="4"/>
      <dgm:spPr>
        <a:solidFill>
          <a:srgbClr val="BEB2F5">
            <a:alpha val="90000"/>
          </a:srgbClr>
        </a:solidFill>
        <a:ln>
          <a:solidFill>
            <a:srgbClr val="BEB2F5">
              <a:alpha val="90000"/>
            </a:srgbClr>
          </a:solidFill>
        </a:ln>
      </dgm:spPr>
    </dgm:pt>
    <dgm:pt modelId="{A63EC3E0-0572-4711-857C-816518041338}" type="pres">
      <dgm:prSet presAssocID="{3FA7DE47-A4C9-4179-B488-9BDFB2C722D2}" presName="balance_33" presStyleLbl="alignAccFollowNode1" presStyleIdx="3" presStyleCnt="4" custAng="413192">
        <dgm:presLayoutVars>
          <dgm:bulletEnabled val="1"/>
        </dgm:presLayoutVars>
      </dgm:prSet>
      <dgm:spPr>
        <a:solidFill>
          <a:srgbClr val="BEB2F5">
            <a:alpha val="90000"/>
          </a:srgbClr>
        </a:solidFill>
        <a:ln>
          <a:solidFill>
            <a:srgbClr val="BEB2F5">
              <a:alpha val="90000"/>
            </a:srgbClr>
          </a:solidFill>
        </a:ln>
      </dgm:spPr>
    </dgm:pt>
    <dgm:pt modelId="{E261C734-E65E-4181-A62E-44FFE6950A7A}" type="pres">
      <dgm:prSet presAssocID="{3FA7DE47-A4C9-4179-B488-9BDFB2C722D2}" presName="right_33_1" presStyleLbl="node1" presStyleIdx="0" presStyleCnt="6">
        <dgm:presLayoutVars>
          <dgm:bulletEnabled val="1"/>
        </dgm:presLayoutVars>
      </dgm:prSet>
      <dgm:spPr/>
    </dgm:pt>
    <dgm:pt modelId="{84964A2E-AAA1-41F7-9924-42DD89E8FF8D}" type="pres">
      <dgm:prSet presAssocID="{3FA7DE47-A4C9-4179-B488-9BDFB2C722D2}" presName="right_33_2" presStyleLbl="node1" presStyleIdx="1" presStyleCnt="6">
        <dgm:presLayoutVars>
          <dgm:bulletEnabled val="1"/>
        </dgm:presLayoutVars>
      </dgm:prSet>
      <dgm:spPr/>
    </dgm:pt>
    <dgm:pt modelId="{0186E5FC-39C1-4888-A02D-C83A9CCFE010}" type="pres">
      <dgm:prSet presAssocID="{3FA7DE47-A4C9-4179-B488-9BDFB2C722D2}" presName="right_33_3" presStyleLbl="node1" presStyleIdx="2" presStyleCnt="6">
        <dgm:presLayoutVars>
          <dgm:bulletEnabled val="1"/>
        </dgm:presLayoutVars>
      </dgm:prSet>
      <dgm:spPr/>
    </dgm:pt>
    <dgm:pt modelId="{4ECA8071-0834-4DCB-85C8-D7B591C4AE58}" type="pres">
      <dgm:prSet presAssocID="{3FA7DE47-A4C9-4179-B488-9BDFB2C722D2}" presName="left_33_1" presStyleLbl="node1" presStyleIdx="3" presStyleCnt="6">
        <dgm:presLayoutVars>
          <dgm:bulletEnabled val="1"/>
        </dgm:presLayoutVars>
      </dgm:prSet>
      <dgm:spPr/>
    </dgm:pt>
    <dgm:pt modelId="{A4E28EF3-7C95-45AB-BE00-D03BAC867941}" type="pres">
      <dgm:prSet presAssocID="{3FA7DE47-A4C9-4179-B488-9BDFB2C722D2}" presName="left_33_2" presStyleLbl="node1" presStyleIdx="4" presStyleCnt="6">
        <dgm:presLayoutVars>
          <dgm:bulletEnabled val="1"/>
        </dgm:presLayoutVars>
      </dgm:prSet>
      <dgm:spPr/>
    </dgm:pt>
    <dgm:pt modelId="{C06DB093-10CB-469D-BBF4-8E45116A48F6}" type="pres">
      <dgm:prSet presAssocID="{3FA7DE47-A4C9-4179-B488-9BDFB2C722D2}" presName="left_33_3" presStyleLbl="node1" presStyleIdx="5" presStyleCnt="6">
        <dgm:presLayoutVars>
          <dgm:bulletEnabled val="1"/>
        </dgm:presLayoutVars>
      </dgm:prSet>
      <dgm:spPr/>
    </dgm:pt>
  </dgm:ptLst>
  <dgm:cxnLst>
    <dgm:cxn modelId="{D00F7B02-C186-4920-8BE1-3E66F4438391}" type="presOf" srcId="{5F515532-9511-4497-94AA-F6CE46CB39FF}" destId="{E261C734-E65E-4181-A62E-44FFE6950A7A}" srcOrd="0" destOrd="0" presId="urn:microsoft.com/office/officeart/2005/8/layout/balance1"/>
    <dgm:cxn modelId="{B2BC2216-B2F2-455A-B6F2-9554B0E8B63B}" srcId="{82C3DC18-E16E-484B-A2EA-1FC82D9FBAC5}" destId="{77F3A76D-F72A-4145-B80D-A2FC5498C63E}" srcOrd="2" destOrd="0" parTransId="{106B645E-437B-41C4-9473-5CEA24A9625E}" sibTransId="{7075B7B5-5056-4217-990E-D15A58D6A61B}"/>
    <dgm:cxn modelId="{D6F96620-1075-4625-B737-6DE934FB74A3}" type="presOf" srcId="{3FA7DE47-A4C9-4179-B488-9BDFB2C722D2}" destId="{D6DC710C-CC15-4ED1-9159-BDBB93EA2FEC}" srcOrd="0" destOrd="0" presId="urn:microsoft.com/office/officeart/2005/8/layout/balance1"/>
    <dgm:cxn modelId="{20ED5820-FC97-42ED-95E9-D25316076844}" srcId="{99BA75A6-FF87-46F2-9CD4-DF932D2496E1}" destId="{3DE60CB1-885C-4999-8849-46BBDB578B3D}" srcOrd="1" destOrd="0" parTransId="{9B587BFD-2467-4961-BD74-D18887216CB5}" sibTransId="{816E7EB9-6E76-4D7F-9E52-9D014D8B0630}"/>
    <dgm:cxn modelId="{525F132B-5615-4F8B-BECE-B785897150F2}" srcId="{82C3DC18-E16E-484B-A2EA-1FC82D9FBAC5}" destId="{5B9936D2-5101-4015-A165-7E88780AAEA4}" srcOrd="1" destOrd="0" parTransId="{71D7EECF-FE3C-413D-B469-3DA96C5A7A20}" sibTransId="{9B751FEE-ECA9-49E9-8DCE-F0191C32AD09}"/>
    <dgm:cxn modelId="{5BAFC930-F548-4300-B673-7E7326C248C5}" type="presOf" srcId="{82C3DC18-E16E-484B-A2EA-1FC82D9FBAC5}" destId="{98A1009C-9A99-4AD0-8BE9-53A75003CEB6}" srcOrd="0" destOrd="0" presId="urn:microsoft.com/office/officeart/2005/8/layout/balance1"/>
    <dgm:cxn modelId="{F546915E-AE45-4324-969C-726DCC545ECE}" type="presOf" srcId="{5B9936D2-5101-4015-A165-7E88780AAEA4}" destId="{84964A2E-AAA1-41F7-9924-42DD89E8FF8D}" srcOrd="0" destOrd="0" presId="urn:microsoft.com/office/officeart/2005/8/layout/balance1"/>
    <dgm:cxn modelId="{CEF2E07A-84FF-4338-BB32-270B2F31DE79}" type="presOf" srcId="{3DE60CB1-885C-4999-8849-46BBDB578B3D}" destId="{A4E28EF3-7C95-45AB-BE00-D03BAC867941}" srcOrd="0" destOrd="0" presId="urn:microsoft.com/office/officeart/2005/8/layout/balance1"/>
    <dgm:cxn modelId="{A698B18B-ACB8-42C2-B010-6C0FD97FB3F9}" srcId="{99BA75A6-FF87-46F2-9CD4-DF932D2496E1}" destId="{846AEC39-725D-43B4-BAA6-527DF16ACA1F}" srcOrd="0" destOrd="0" parTransId="{91972F9D-FD59-4FE2-8E69-4D79702EAFC8}" sibTransId="{EF853CBC-C252-4D7E-8659-F6AEE0B43FF8}"/>
    <dgm:cxn modelId="{3A0C449B-D8C5-42FA-AC1F-7600A2BEC89B}" type="presOf" srcId="{846AEC39-725D-43B4-BAA6-527DF16ACA1F}" destId="{4ECA8071-0834-4DCB-85C8-D7B591C4AE58}" srcOrd="0" destOrd="0" presId="urn:microsoft.com/office/officeart/2005/8/layout/balance1"/>
    <dgm:cxn modelId="{8E7FE9B8-9562-4690-804F-75A3AC9BD1CF}" srcId="{82C3DC18-E16E-484B-A2EA-1FC82D9FBAC5}" destId="{5F515532-9511-4497-94AA-F6CE46CB39FF}" srcOrd="0" destOrd="0" parTransId="{4D5B1352-41AB-4F10-B8EA-4FB228C3192F}" sibTransId="{56A5E0B9-95F3-4F28-B0ED-25FE175E306E}"/>
    <dgm:cxn modelId="{CE9ED7BD-1634-4A64-8B3E-56449E7065FD}" srcId="{3FA7DE47-A4C9-4179-B488-9BDFB2C722D2}" destId="{82C3DC18-E16E-484B-A2EA-1FC82D9FBAC5}" srcOrd="1" destOrd="0" parTransId="{70F4665B-9E8A-49D9-87A7-F398111C8D5F}" sibTransId="{F307886B-3253-49F1-BF1F-CAC0C1EC6D5F}"/>
    <dgm:cxn modelId="{571125C2-437B-4745-9510-DA51D7AC8B8A}" type="presOf" srcId="{77F3A76D-F72A-4145-B80D-A2FC5498C63E}" destId="{0186E5FC-39C1-4888-A02D-C83A9CCFE010}" srcOrd="0" destOrd="0" presId="urn:microsoft.com/office/officeart/2005/8/layout/balance1"/>
    <dgm:cxn modelId="{586F49D6-74F8-4123-B10E-824A438D1613}" srcId="{3FA7DE47-A4C9-4179-B488-9BDFB2C722D2}" destId="{99BA75A6-FF87-46F2-9CD4-DF932D2496E1}" srcOrd="0" destOrd="0" parTransId="{EDC61B2A-7EBC-4FAE-926D-1508127D6F95}" sibTransId="{18E1F58D-D70C-427C-B1A5-8B4A607A7223}"/>
    <dgm:cxn modelId="{3DE5A2D6-797A-4E2C-A57A-69B1154C0B6A}" type="presOf" srcId="{99BA75A6-FF87-46F2-9CD4-DF932D2496E1}" destId="{4E665671-3941-4DCE-AA9B-67C8E12FAE5B}" srcOrd="0" destOrd="0" presId="urn:microsoft.com/office/officeart/2005/8/layout/balance1"/>
    <dgm:cxn modelId="{B9EE85DF-757F-4CEC-BB97-BE11D3CCEE38}" type="presOf" srcId="{ABECF535-039C-41A5-8009-CB9DA1883293}" destId="{C06DB093-10CB-469D-BBF4-8E45116A48F6}" srcOrd="0" destOrd="0" presId="urn:microsoft.com/office/officeart/2005/8/layout/balance1"/>
    <dgm:cxn modelId="{C438DBFD-5DDE-4F03-BB38-3D6428F2AA5B}" srcId="{99BA75A6-FF87-46F2-9CD4-DF932D2496E1}" destId="{ABECF535-039C-41A5-8009-CB9DA1883293}" srcOrd="2" destOrd="0" parTransId="{C964F53C-F107-4F71-81A3-73D92A360E1B}" sibTransId="{F23835A7-F908-4DCD-9F93-0E705DFAC838}"/>
    <dgm:cxn modelId="{8E00965B-5DBE-46A0-8504-3D7B8DCD3F51}" type="presParOf" srcId="{D6DC710C-CC15-4ED1-9159-BDBB93EA2FEC}" destId="{4AA8DDCB-DDBA-47C3-820E-22AD6276E637}" srcOrd="0" destOrd="0" presId="urn:microsoft.com/office/officeart/2005/8/layout/balance1"/>
    <dgm:cxn modelId="{EEFBE6E5-CB04-40A1-A1C6-7C107BA53AC6}" type="presParOf" srcId="{D6DC710C-CC15-4ED1-9159-BDBB93EA2FEC}" destId="{380DA152-2D0D-42C0-8147-F7CB4CCC509B}" srcOrd="1" destOrd="0" presId="urn:microsoft.com/office/officeart/2005/8/layout/balance1"/>
    <dgm:cxn modelId="{1CD4FC4C-5332-4D81-818B-5F599B3C8F66}" type="presParOf" srcId="{380DA152-2D0D-42C0-8147-F7CB4CCC509B}" destId="{4E665671-3941-4DCE-AA9B-67C8E12FAE5B}" srcOrd="0" destOrd="0" presId="urn:microsoft.com/office/officeart/2005/8/layout/balance1"/>
    <dgm:cxn modelId="{E368CB61-E80F-4A34-8E5B-7D8CE919D300}" type="presParOf" srcId="{380DA152-2D0D-42C0-8147-F7CB4CCC509B}" destId="{98A1009C-9A99-4AD0-8BE9-53A75003CEB6}" srcOrd="1" destOrd="0" presId="urn:microsoft.com/office/officeart/2005/8/layout/balance1"/>
    <dgm:cxn modelId="{329B8FCD-EF14-449E-898D-F45F2EDABB1B}" type="presParOf" srcId="{D6DC710C-CC15-4ED1-9159-BDBB93EA2FEC}" destId="{B688CFE7-3B3D-4C74-9698-B128F6DE94E1}" srcOrd="2" destOrd="0" presId="urn:microsoft.com/office/officeart/2005/8/layout/balance1"/>
    <dgm:cxn modelId="{B0EC7568-8417-469E-B99C-72BE6EDCBD09}" type="presParOf" srcId="{B688CFE7-3B3D-4C74-9698-B128F6DE94E1}" destId="{A04A801D-F5EE-4EEA-BFD8-222770D76A67}" srcOrd="0" destOrd="0" presId="urn:microsoft.com/office/officeart/2005/8/layout/balance1"/>
    <dgm:cxn modelId="{EB34DF6C-584E-4F05-8BBC-7539713322EA}" type="presParOf" srcId="{B688CFE7-3B3D-4C74-9698-B128F6DE94E1}" destId="{7979B462-69F1-4AE1-9290-73AEC542DF49}" srcOrd="1" destOrd="0" presId="urn:microsoft.com/office/officeart/2005/8/layout/balance1"/>
    <dgm:cxn modelId="{5B9F9D0D-CEC5-4298-9E33-FDDD76E233AD}" type="presParOf" srcId="{B688CFE7-3B3D-4C74-9698-B128F6DE94E1}" destId="{A63EC3E0-0572-4711-857C-816518041338}" srcOrd="2" destOrd="0" presId="urn:microsoft.com/office/officeart/2005/8/layout/balance1"/>
    <dgm:cxn modelId="{A09935FF-E3F0-47FE-8C65-5CE415FA333B}" type="presParOf" srcId="{B688CFE7-3B3D-4C74-9698-B128F6DE94E1}" destId="{E261C734-E65E-4181-A62E-44FFE6950A7A}" srcOrd="3" destOrd="0" presId="urn:microsoft.com/office/officeart/2005/8/layout/balance1"/>
    <dgm:cxn modelId="{9F996CE8-4476-45EC-9DF4-11FF756A171E}" type="presParOf" srcId="{B688CFE7-3B3D-4C74-9698-B128F6DE94E1}" destId="{84964A2E-AAA1-41F7-9924-42DD89E8FF8D}" srcOrd="4" destOrd="0" presId="urn:microsoft.com/office/officeart/2005/8/layout/balance1"/>
    <dgm:cxn modelId="{A26EABF8-4C08-4821-8B1C-9E43CD41FAE6}" type="presParOf" srcId="{B688CFE7-3B3D-4C74-9698-B128F6DE94E1}" destId="{0186E5FC-39C1-4888-A02D-C83A9CCFE010}" srcOrd="5" destOrd="0" presId="urn:microsoft.com/office/officeart/2005/8/layout/balance1"/>
    <dgm:cxn modelId="{83F75DF3-6C71-482B-98D0-4CA6124C0446}" type="presParOf" srcId="{B688CFE7-3B3D-4C74-9698-B128F6DE94E1}" destId="{4ECA8071-0834-4DCB-85C8-D7B591C4AE58}" srcOrd="6" destOrd="0" presId="urn:microsoft.com/office/officeart/2005/8/layout/balance1"/>
    <dgm:cxn modelId="{F2D46694-2D6C-4571-A61E-4C69CBC05F8F}" type="presParOf" srcId="{B688CFE7-3B3D-4C74-9698-B128F6DE94E1}" destId="{A4E28EF3-7C95-45AB-BE00-D03BAC867941}" srcOrd="7" destOrd="0" presId="urn:microsoft.com/office/officeart/2005/8/layout/balance1"/>
    <dgm:cxn modelId="{28B73469-530E-4BEB-AAB5-2DCC73D86CA0}" type="presParOf" srcId="{B688CFE7-3B3D-4C74-9698-B128F6DE94E1}" destId="{C06DB093-10CB-469D-BBF4-8E45116A48F6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1572370-E082-4EE7-A39C-854456D9EB0E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6D0749-6422-4BA9-8C5B-F93D728C210D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International obligations</a:t>
          </a:r>
        </a:p>
      </dgm:t>
    </dgm:pt>
    <dgm:pt modelId="{38B8D8F4-8C01-4618-AB7C-6892E0D14D15}" type="parTrans" cxnId="{AF8967E9-B4C8-46DF-857A-92CADD926FAB}">
      <dgm:prSet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1652289A-EC20-4AF6-8F8D-63825C88A6FE}" type="sibTrans" cxnId="{AF8967E9-B4C8-46DF-857A-92CADD926FAB}">
      <dgm:prSet/>
      <dgm:spPr/>
      <dgm:t>
        <a:bodyPr/>
        <a:lstStyle/>
        <a:p>
          <a:endParaRPr lang="en-GB"/>
        </a:p>
      </dgm:t>
    </dgm:pt>
    <dgm:pt modelId="{B6A72DE2-8F92-4473-A74B-57D3EF8C9921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United Nations</a:t>
          </a:r>
        </a:p>
      </dgm:t>
    </dgm:pt>
    <dgm:pt modelId="{D2928B26-74E6-49A5-9C30-5EA61BFBF59E}" type="parTrans" cxnId="{BE272340-5CC9-4C21-8784-2178D921DE97}">
      <dgm:prSet/>
      <dgm:spPr/>
      <dgm:t>
        <a:bodyPr/>
        <a:lstStyle/>
        <a:p>
          <a:endParaRPr lang="en-GB"/>
        </a:p>
      </dgm:t>
    </dgm:pt>
    <dgm:pt modelId="{0F05DC38-CF7D-4EFF-AEA4-D4DB7B7D31D4}" type="sibTrans" cxnId="{BE272340-5CC9-4C21-8784-2178D921DE97}">
      <dgm:prSet/>
      <dgm:spPr/>
      <dgm:t>
        <a:bodyPr/>
        <a:lstStyle/>
        <a:p>
          <a:endParaRPr lang="en-GB"/>
        </a:p>
      </dgm:t>
    </dgm:pt>
    <dgm:pt modelId="{72013F96-D50A-4098-AFD3-DB8FCE5CD8A7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Consistency in EU law</a:t>
          </a:r>
        </a:p>
      </dgm:t>
    </dgm:pt>
    <dgm:pt modelId="{D72D094A-6498-41F6-901A-A35BB93D4C54}" type="parTrans" cxnId="{2980A007-E3FC-44A5-B94C-C8426F8FFBF1}">
      <dgm:prSet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3C20037C-97A6-4F84-994F-AE0299FAEE95}" type="sibTrans" cxnId="{2980A007-E3FC-44A5-B94C-C8426F8FFBF1}">
      <dgm:prSet/>
      <dgm:spPr/>
      <dgm:t>
        <a:bodyPr/>
        <a:lstStyle/>
        <a:p>
          <a:endParaRPr lang="en-GB"/>
        </a:p>
      </dgm:t>
    </dgm:pt>
    <dgm:pt modelId="{2F9B90E0-3D50-4191-8F96-5C15074CF4F0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Some obligations in EU law</a:t>
          </a:r>
        </a:p>
      </dgm:t>
    </dgm:pt>
    <dgm:pt modelId="{1255D632-87A9-44C1-A1ED-AD3624A3B3D1}" type="parTrans" cxnId="{70952638-A002-48FE-BCA3-4D68AAC716C2}">
      <dgm:prSet/>
      <dgm:spPr/>
      <dgm:t>
        <a:bodyPr/>
        <a:lstStyle/>
        <a:p>
          <a:endParaRPr lang="en-GB"/>
        </a:p>
      </dgm:t>
    </dgm:pt>
    <dgm:pt modelId="{3A6340C2-83C3-488D-8F4D-F6DF8C127735}" type="sibTrans" cxnId="{70952638-A002-48FE-BCA3-4D68AAC716C2}">
      <dgm:prSet/>
      <dgm:spPr/>
      <dgm:t>
        <a:bodyPr/>
        <a:lstStyle/>
        <a:p>
          <a:endParaRPr lang="en-GB"/>
        </a:p>
      </dgm:t>
    </dgm:pt>
    <dgm:pt modelId="{C0DB842D-D605-4C09-99DD-AA5523D9508B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Ad hoc and inconsistent</a:t>
          </a:r>
        </a:p>
      </dgm:t>
    </dgm:pt>
    <dgm:pt modelId="{2FCD91A7-0580-437A-9F69-FA0ECEA4E9E2}" type="parTrans" cxnId="{A8B9F12D-79B5-43CE-820F-23A79A901FF7}">
      <dgm:prSet/>
      <dgm:spPr/>
      <dgm:t>
        <a:bodyPr/>
        <a:lstStyle/>
        <a:p>
          <a:endParaRPr lang="en-GB"/>
        </a:p>
      </dgm:t>
    </dgm:pt>
    <dgm:pt modelId="{9A1FD2B3-647C-49D3-8D3B-54BD7C7E308D}" type="sibTrans" cxnId="{A8B9F12D-79B5-43CE-820F-23A79A901FF7}">
      <dgm:prSet/>
      <dgm:spPr/>
      <dgm:t>
        <a:bodyPr/>
        <a:lstStyle/>
        <a:p>
          <a:endParaRPr lang="en-GB"/>
        </a:p>
      </dgm:t>
    </dgm:pt>
    <dgm:pt modelId="{413C6EFD-9701-4EA3-AC5E-3A0C811492DA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Present-day conditions</a:t>
          </a:r>
        </a:p>
      </dgm:t>
    </dgm:pt>
    <dgm:pt modelId="{7B574255-4A57-4AB6-B64F-72C3B53B0A11}" type="parTrans" cxnId="{C5EC9FDD-54B1-44B4-A0FA-69316C29F455}">
      <dgm:prSet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44C8A098-6FB6-4A4C-AB4B-5243964ED828}" type="sibTrans" cxnId="{C5EC9FDD-54B1-44B4-A0FA-69316C29F455}">
      <dgm:prSet/>
      <dgm:spPr/>
      <dgm:t>
        <a:bodyPr/>
        <a:lstStyle/>
        <a:p>
          <a:endParaRPr lang="en-GB"/>
        </a:p>
      </dgm:t>
    </dgm:pt>
    <dgm:pt modelId="{444FB507-0208-4F5B-8866-036EBAE91D70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Large and persistent employment gaps</a:t>
          </a:r>
        </a:p>
      </dgm:t>
    </dgm:pt>
    <dgm:pt modelId="{F66921EB-E844-4F93-AED0-71B1850F2C8A}" type="parTrans" cxnId="{DA62ECE3-03BC-45EF-B1AA-2353709FD00C}">
      <dgm:prSet/>
      <dgm:spPr/>
      <dgm:t>
        <a:bodyPr/>
        <a:lstStyle/>
        <a:p>
          <a:endParaRPr lang="en-GB"/>
        </a:p>
      </dgm:t>
    </dgm:pt>
    <dgm:pt modelId="{B6558C9A-B070-4895-8178-2BA979A00DEE}" type="sibTrans" cxnId="{DA62ECE3-03BC-45EF-B1AA-2353709FD00C}">
      <dgm:prSet/>
      <dgm:spPr/>
      <dgm:t>
        <a:bodyPr/>
        <a:lstStyle/>
        <a:p>
          <a:endParaRPr lang="en-GB"/>
        </a:p>
      </dgm:t>
    </dgm:pt>
    <dgm:pt modelId="{B2C1531F-565C-47C8-8D63-3D8E3C5C8FA1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Rapid and efficient response</a:t>
          </a:r>
        </a:p>
      </dgm:t>
    </dgm:pt>
    <dgm:pt modelId="{F5346560-9F9F-4F92-9149-7C3AE09DEF1B}" type="parTrans" cxnId="{E269C91D-6956-4F6D-94EE-EF3C7331FB33}">
      <dgm:prSet/>
      <dgm:spPr/>
      <dgm:t>
        <a:bodyPr/>
        <a:lstStyle/>
        <a:p>
          <a:endParaRPr lang="en-GB"/>
        </a:p>
      </dgm:t>
    </dgm:pt>
    <dgm:pt modelId="{5C7FF6B0-29A1-4272-A448-24730CF7F09C}" type="sibTrans" cxnId="{E269C91D-6956-4F6D-94EE-EF3C7331FB33}">
      <dgm:prSet/>
      <dgm:spPr/>
      <dgm:t>
        <a:bodyPr/>
        <a:lstStyle/>
        <a:p>
          <a:endParaRPr lang="en-GB"/>
        </a:p>
      </dgm:t>
    </dgm:pt>
    <dgm:pt modelId="{CDD3B88A-2721-4D41-9976-E9940BCA73D2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International Labour Organization</a:t>
          </a:r>
        </a:p>
      </dgm:t>
    </dgm:pt>
    <dgm:pt modelId="{46926031-CF76-4103-B48E-3087911C2E74}" type="sibTrans" cxnId="{84AD4CA9-D325-427D-AC82-0C09FCA5E01A}">
      <dgm:prSet/>
      <dgm:spPr/>
      <dgm:t>
        <a:bodyPr/>
        <a:lstStyle/>
        <a:p>
          <a:endParaRPr lang="en-GB"/>
        </a:p>
      </dgm:t>
    </dgm:pt>
    <dgm:pt modelId="{DFE412BE-7AF4-4BA6-A21C-4488FB07EDC3}" type="parTrans" cxnId="{84AD4CA9-D325-427D-AC82-0C09FCA5E01A}">
      <dgm:prSet/>
      <dgm:spPr/>
      <dgm:t>
        <a:bodyPr/>
        <a:lstStyle/>
        <a:p>
          <a:endParaRPr lang="en-GB"/>
        </a:p>
      </dgm:t>
    </dgm:pt>
    <dgm:pt modelId="{08090BF7-D26B-42B7-9625-52C359C23BB7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ILO Convention No. 111</a:t>
          </a:r>
        </a:p>
      </dgm:t>
    </dgm:pt>
    <dgm:pt modelId="{DDB735E8-FE40-4178-801F-BCD8FBC7A3BC}" type="parTrans" cxnId="{263D7760-2B53-4ADB-862C-253FDC5426A8}">
      <dgm:prSet/>
      <dgm:spPr/>
      <dgm:t>
        <a:bodyPr/>
        <a:lstStyle/>
        <a:p>
          <a:endParaRPr lang="en-GB"/>
        </a:p>
      </dgm:t>
    </dgm:pt>
    <dgm:pt modelId="{AB24E2D4-EA21-4792-9C96-4D3EADA3E90E}" type="sibTrans" cxnId="{263D7760-2B53-4ADB-862C-253FDC5426A8}">
      <dgm:prSet/>
      <dgm:spPr/>
      <dgm:t>
        <a:bodyPr/>
        <a:lstStyle/>
        <a:p>
          <a:endParaRPr lang="en-GB"/>
        </a:p>
      </dgm:t>
    </dgm:pt>
    <dgm:pt modelId="{6349344C-1432-4367-867A-9AA826FE6EDC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Women on Boards Directive</a:t>
          </a:r>
        </a:p>
      </dgm:t>
    </dgm:pt>
    <dgm:pt modelId="{53CA0998-0F39-4A66-B523-84005BFA7962}" type="parTrans" cxnId="{DF226FFA-F94F-4822-8E87-99635F4AB5E4}">
      <dgm:prSet/>
      <dgm:spPr/>
      <dgm:t>
        <a:bodyPr/>
        <a:lstStyle/>
        <a:p>
          <a:endParaRPr lang="en-GB"/>
        </a:p>
      </dgm:t>
    </dgm:pt>
    <dgm:pt modelId="{CCB5692A-C419-4248-A8E3-CA2A4ACC2CC3}" type="sibTrans" cxnId="{DF226FFA-F94F-4822-8E87-99635F4AB5E4}">
      <dgm:prSet/>
      <dgm:spPr/>
      <dgm:t>
        <a:bodyPr/>
        <a:lstStyle/>
        <a:p>
          <a:endParaRPr lang="en-GB"/>
        </a:p>
      </dgm:t>
    </dgm:pt>
    <dgm:pt modelId="{8258C8E4-76D9-49FA-A99F-792BEAC6FFFE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Pay Transparency Directive</a:t>
          </a:r>
        </a:p>
      </dgm:t>
    </dgm:pt>
    <dgm:pt modelId="{B4D6A12B-2B92-4033-8A79-7AB0A8F5BBC7}" type="parTrans" cxnId="{47E7884E-FCAF-44B0-B3D8-3F2F473FA623}">
      <dgm:prSet/>
      <dgm:spPr/>
      <dgm:t>
        <a:bodyPr/>
        <a:lstStyle/>
        <a:p>
          <a:endParaRPr lang="en-GB"/>
        </a:p>
      </dgm:t>
    </dgm:pt>
    <dgm:pt modelId="{DE567C4B-FC23-42D8-BF8F-FC8D4A61FCE8}" type="sibTrans" cxnId="{47E7884E-FCAF-44B0-B3D8-3F2F473FA623}">
      <dgm:prSet/>
      <dgm:spPr/>
      <dgm:t>
        <a:bodyPr/>
        <a:lstStyle/>
        <a:p>
          <a:endParaRPr lang="en-GB"/>
        </a:p>
      </dgm:t>
    </dgm:pt>
    <dgm:pt modelId="{AD1375D6-BC18-4CD0-B280-155E6EDEA579}">
      <dgm:prSet phldrT="[Text]"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ICCPR, ICESCR, ICERD, CEDAW</a:t>
          </a:r>
        </a:p>
      </dgm:t>
    </dgm:pt>
    <dgm:pt modelId="{BF67D7DA-0713-4F1C-82FC-0E5F8DC24F42}" type="sibTrans" cxnId="{4FEC25FA-946E-4681-8CCC-D9D9CE041C87}">
      <dgm:prSet/>
      <dgm:spPr/>
      <dgm:t>
        <a:bodyPr/>
        <a:lstStyle/>
        <a:p>
          <a:endParaRPr lang="en-GB"/>
        </a:p>
      </dgm:t>
    </dgm:pt>
    <dgm:pt modelId="{45A93887-DFA4-4CAF-BDBD-AAC9BC474B90}" type="parTrans" cxnId="{4FEC25FA-946E-4681-8CCC-D9D9CE041C87}">
      <dgm:prSet/>
      <dgm:spPr/>
      <dgm:t>
        <a:bodyPr/>
        <a:lstStyle/>
        <a:p>
          <a:endParaRPr lang="en-GB"/>
        </a:p>
      </dgm:t>
    </dgm:pt>
    <dgm:pt modelId="{3FABEF03-5156-461E-863B-5FF1017DA99B}" type="pres">
      <dgm:prSet presAssocID="{31572370-E082-4EE7-A39C-854456D9EB0E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7C3157EA-7EB4-4EC8-87B5-0A1CF090D768}" type="pres">
      <dgm:prSet presAssocID="{31572370-E082-4EE7-A39C-854456D9EB0E}" presName="cycle" presStyleCnt="0"/>
      <dgm:spPr/>
    </dgm:pt>
    <dgm:pt modelId="{36B186A3-D9B8-4F07-BCBA-E84D82A0D633}" type="pres">
      <dgm:prSet presAssocID="{31572370-E082-4EE7-A39C-854456D9EB0E}" presName="centerShape" presStyleCnt="0"/>
      <dgm:spPr/>
    </dgm:pt>
    <dgm:pt modelId="{B587AA75-BEBE-4C13-921F-6716F0F84F03}" type="pres">
      <dgm:prSet presAssocID="{31572370-E082-4EE7-A39C-854456D9EB0E}" presName="connSite" presStyleLbl="node1" presStyleIdx="0" presStyleCnt="4"/>
      <dgm:spPr/>
    </dgm:pt>
    <dgm:pt modelId="{BA5CD34A-42A2-41E6-AD11-BC923B78FAD2}" type="pres">
      <dgm:prSet presAssocID="{31572370-E082-4EE7-A39C-854456D9EB0E}" presName="visible" presStyleLbl="node1" presStyleIdx="0" presStyleCnt="4"/>
      <dgm:spPr>
        <a:solidFill>
          <a:srgbClr val="8C7FF1"/>
        </a:solidFill>
        <a:ln>
          <a:solidFill>
            <a:srgbClr val="8C7FF1"/>
          </a:solidFill>
        </a:ln>
      </dgm:spPr>
    </dgm:pt>
    <dgm:pt modelId="{40883678-CEE0-45FE-8898-A212DD35DAC6}" type="pres">
      <dgm:prSet presAssocID="{38B8D8F4-8C01-4618-AB7C-6892E0D14D15}" presName="Name25" presStyleLbl="parChTrans1D1" presStyleIdx="0" presStyleCnt="3"/>
      <dgm:spPr/>
    </dgm:pt>
    <dgm:pt modelId="{6380C7A1-B9E2-4B64-B3E2-2EA7C86E7CF8}" type="pres">
      <dgm:prSet presAssocID="{CA6D0749-6422-4BA9-8C5B-F93D728C210D}" presName="node" presStyleCnt="0"/>
      <dgm:spPr/>
    </dgm:pt>
    <dgm:pt modelId="{942D857D-A16B-4BD2-A8EA-724E5696000E}" type="pres">
      <dgm:prSet presAssocID="{CA6D0749-6422-4BA9-8C5B-F93D728C210D}" presName="parentNode" presStyleLbl="node1" presStyleIdx="1" presStyleCnt="4" custScaleX="107072" custScaleY="102104">
        <dgm:presLayoutVars>
          <dgm:chMax val="1"/>
          <dgm:bulletEnabled val="1"/>
        </dgm:presLayoutVars>
      </dgm:prSet>
      <dgm:spPr/>
    </dgm:pt>
    <dgm:pt modelId="{0BB1B325-9CA3-4BEC-9829-54E2A948A88F}" type="pres">
      <dgm:prSet presAssocID="{CA6D0749-6422-4BA9-8C5B-F93D728C210D}" presName="childNode" presStyleLbl="revTx" presStyleIdx="0" presStyleCnt="3">
        <dgm:presLayoutVars>
          <dgm:bulletEnabled val="1"/>
        </dgm:presLayoutVars>
      </dgm:prSet>
      <dgm:spPr/>
    </dgm:pt>
    <dgm:pt modelId="{B2A8B144-9AF5-4AF6-951E-531F2B457E3A}" type="pres">
      <dgm:prSet presAssocID="{D72D094A-6498-41F6-901A-A35BB93D4C54}" presName="Name25" presStyleLbl="parChTrans1D1" presStyleIdx="1" presStyleCnt="3"/>
      <dgm:spPr/>
    </dgm:pt>
    <dgm:pt modelId="{0250AD86-3563-4532-92F9-AC7FA609B16B}" type="pres">
      <dgm:prSet presAssocID="{72013F96-D50A-4098-AFD3-DB8FCE5CD8A7}" presName="node" presStyleCnt="0"/>
      <dgm:spPr/>
    </dgm:pt>
    <dgm:pt modelId="{97CB14FA-0F77-4460-AEE6-4306435E38A4}" type="pres">
      <dgm:prSet presAssocID="{72013F96-D50A-4098-AFD3-DB8FCE5CD8A7}" presName="parentNode" presStyleLbl="node1" presStyleIdx="2" presStyleCnt="4" custScaleX="108082" custScaleY="107530">
        <dgm:presLayoutVars>
          <dgm:chMax val="1"/>
          <dgm:bulletEnabled val="1"/>
        </dgm:presLayoutVars>
      </dgm:prSet>
      <dgm:spPr/>
    </dgm:pt>
    <dgm:pt modelId="{F3E24F86-F4F1-4F51-9372-4E4253ACC87A}" type="pres">
      <dgm:prSet presAssocID="{72013F96-D50A-4098-AFD3-DB8FCE5CD8A7}" presName="childNode" presStyleLbl="revTx" presStyleIdx="1" presStyleCnt="3">
        <dgm:presLayoutVars>
          <dgm:bulletEnabled val="1"/>
        </dgm:presLayoutVars>
      </dgm:prSet>
      <dgm:spPr/>
    </dgm:pt>
    <dgm:pt modelId="{E40F30E9-431B-47CE-9194-61F3B49561CA}" type="pres">
      <dgm:prSet presAssocID="{7B574255-4A57-4AB6-B64F-72C3B53B0A11}" presName="Name25" presStyleLbl="parChTrans1D1" presStyleIdx="2" presStyleCnt="3"/>
      <dgm:spPr/>
    </dgm:pt>
    <dgm:pt modelId="{2CB4534E-413C-4A72-9E5B-1FFC2A10C091}" type="pres">
      <dgm:prSet presAssocID="{413C6EFD-9701-4EA3-AC5E-3A0C811492DA}" presName="node" presStyleCnt="0"/>
      <dgm:spPr/>
    </dgm:pt>
    <dgm:pt modelId="{736B750C-8A4A-47B0-982D-C99EE1669633}" type="pres">
      <dgm:prSet presAssocID="{413C6EFD-9701-4EA3-AC5E-3A0C811492DA}" presName="parentNode" presStyleLbl="node1" presStyleIdx="3" presStyleCnt="4" custScaleX="101282" custScaleY="96136">
        <dgm:presLayoutVars>
          <dgm:chMax val="1"/>
          <dgm:bulletEnabled val="1"/>
        </dgm:presLayoutVars>
      </dgm:prSet>
      <dgm:spPr/>
    </dgm:pt>
    <dgm:pt modelId="{08BE3EBB-E8D1-48CD-81FB-249E5A6139C4}" type="pres">
      <dgm:prSet presAssocID="{413C6EFD-9701-4EA3-AC5E-3A0C811492DA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2980A007-E3FC-44A5-B94C-C8426F8FFBF1}" srcId="{31572370-E082-4EE7-A39C-854456D9EB0E}" destId="{72013F96-D50A-4098-AFD3-DB8FCE5CD8A7}" srcOrd="1" destOrd="0" parTransId="{D72D094A-6498-41F6-901A-A35BB93D4C54}" sibTransId="{3C20037C-97A6-4F84-994F-AE0299FAEE95}"/>
    <dgm:cxn modelId="{7000200C-FD5B-4FF9-8B22-4CFE5C65A1E0}" type="presOf" srcId="{08090BF7-D26B-42B7-9625-52C359C23BB7}" destId="{0BB1B325-9CA3-4BEC-9829-54E2A948A88F}" srcOrd="0" destOrd="3" presId="urn:microsoft.com/office/officeart/2005/8/layout/radial2"/>
    <dgm:cxn modelId="{7BF6290C-D89F-4A98-9518-6A9C5191824B}" type="presOf" srcId="{38B8D8F4-8C01-4618-AB7C-6892E0D14D15}" destId="{40883678-CEE0-45FE-8898-A212DD35DAC6}" srcOrd="0" destOrd="0" presId="urn:microsoft.com/office/officeart/2005/8/layout/radial2"/>
    <dgm:cxn modelId="{004F0F1C-4F8A-45B5-BF42-B73F0D75140A}" type="presOf" srcId="{B6A72DE2-8F92-4473-A74B-57D3EF8C9921}" destId="{0BB1B325-9CA3-4BEC-9829-54E2A948A88F}" srcOrd="0" destOrd="0" presId="urn:microsoft.com/office/officeart/2005/8/layout/radial2"/>
    <dgm:cxn modelId="{E269C91D-6956-4F6D-94EE-EF3C7331FB33}" srcId="{413C6EFD-9701-4EA3-AC5E-3A0C811492DA}" destId="{B2C1531F-565C-47C8-8D63-3D8E3C5C8FA1}" srcOrd="1" destOrd="0" parTransId="{F5346560-9F9F-4F92-9149-7C3AE09DEF1B}" sibTransId="{5C7FF6B0-29A1-4272-A448-24730CF7F09C}"/>
    <dgm:cxn modelId="{88465125-F9A0-414D-A890-7D1EEE81EE84}" type="presOf" srcId="{7B574255-4A57-4AB6-B64F-72C3B53B0A11}" destId="{E40F30E9-431B-47CE-9194-61F3B49561CA}" srcOrd="0" destOrd="0" presId="urn:microsoft.com/office/officeart/2005/8/layout/radial2"/>
    <dgm:cxn modelId="{A8B9F12D-79B5-43CE-820F-23A79A901FF7}" srcId="{72013F96-D50A-4098-AFD3-DB8FCE5CD8A7}" destId="{C0DB842D-D605-4C09-99DD-AA5523D9508B}" srcOrd="1" destOrd="0" parTransId="{2FCD91A7-0580-437A-9F69-FA0ECEA4E9E2}" sibTransId="{9A1FD2B3-647C-49D3-8D3B-54BD7C7E308D}"/>
    <dgm:cxn modelId="{22818035-A080-4B26-995D-391D53B15D7A}" type="presOf" srcId="{2F9B90E0-3D50-4191-8F96-5C15074CF4F0}" destId="{F3E24F86-F4F1-4F51-9372-4E4253ACC87A}" srcOrd="0" destOrd="0" presId="urn:microsoft.com/office/officeart/2005/8/layout/radial2"/>
    <dgm:cxn modelId="{70952638-A002-48FE-BCA3-4D68AAC716C2}" srcId="{72013F96-D50A-4098-AFD3-DB8FCE5CD8A7}" destId="{2F9B90E0-3D50-4191-8F96-5C15074CF4F0}" srcOrd="0" destOrd="0" parTransId="{1255D632-87A9-44C1-A1ED-AD3624A3B3D1}" sibTransId="{3A6340C2-83C3-488D-8F4D-F6DF8C127735}"/>
    <dgm:cxn modelId="{BE272340-5CC9-4C21-8784-2178D921DE97}" srcId="{CA6D0749-6422-4BA9-8C5B-F93D728C210D}" destId="{B6A72DE2-8F92-4473-A74B-57D3EF8C9921}" srcOrd="0" destOrd="0" parTransId="{D2928B26-74E6-49A5-9C30-5EA61BFBF59E}" sibTransId="{0F05DC38-CF7D-4EFF-AEA4-D4DB7B7D31D4}"/>
    <dgm:cxn modelId="{263D7760-2B53-4ADB-862C-253FDC5426A8}" srcId="{CDD3B88A-2721-4D41-9976-E9940BCA73D2}" destId="{08090BF7-D26B-42B7-9625-52C359C23BB7}" srcOrd="0" destOrd="0" parTransId="{DDB735E8-FE40-4178-801F-BCD8FBC7A3BC}" sibTransId="{AB24E2D4-EA21-4792-9C96-4D3EADA3E90E}"/>
    <dgm:cxn modelId="{3AD35F64-9FAC-45BE-883C-31A31E802EEA}" type="presOf" srcId="{D72D094A-6498-41F6-901A-A35BB93D4C54}" destId="{B2A8B144-9AF5-4AF6-951E-531F2B457E3A}" srcOrd="0" destOrd="0" presId="urn:microsoft.com/office/officeart/2005/8/layout/radial2"/>
    <dgm:cxn modelId="{80534D6B-D47B-4B92-8A7A-20BF902371F1}" type="presOf" srcId="{8258C8E4-76D9-49FA-A99F-792BEAC6FFFE}" destId="{F3E24F86-F4F1-4F51-9372-4E4253ACC87A}" srcOrd="0" destOrd="2" presId="urn:microsoft.com/office/officeart/2005/8/layout/radial2"/>
    <dgm:cxn modelId="{47E7884E-FCAF-44B0-B3D8-3F2F473FA623}" srcId="{2F9B90E0-3D50-4191-8F96-5C15074CF4F0}" destId="{8258C8E4-76D9-49FA-A99F-792BEAC6FFFE}" srcOrd="1" destOrd="0" parTransId="{B4D6A12B-2B92-4033-8A79-7AB0A8F5BBC7}" sibTransId="{DE567C4B-FC23-42D8-BF8F-FC8D4A61FCE8}"/>
    <dgm:cxn modelId="{454BF14E-8989-4538-BF6B-BB6F2435F4F7}" type="presOf" srcId="{31572370-E082-4EE7-A39C-854456D9EB0E}" destId="{3FABEF03-5156-461E-863B-5FF1017DA99B}" srcOrd="0" destOrd="0" presId="urn:microsoft.com/office/officeart/2005/8/layout/radial2"/>
    <dgm:cxn modelId="{E1DD9B5A-B445-455D-9145-74E1F47BE5B3}" type="presOf" srcId="{B2C1531F-565C-47C8-8D63-3D8E3C5C8FA1}" destId="{08BE3EBB-E8D1-48CD-81FB-249E5A6139C4}" srcOrd="0" destOrd="1" presId="urn:microsoft.com/office/officeart/2005/8/layout/radial2"/>
    <dgm:cxn modelId="{4A19B35A-17FD-42A2-8619-8D1D8C9F8CF8}" type="presOf" srcId="{413C6EFD-9701-4EA3-AC5E-3A0C811492DA}" destId="{736B750C-8A4A-47B0-982D-C99EE1669633}" srcOrd="0" destOrd="0" presId="urn:microsoft.com/office/officeart/2005/8/layout/radial2"/>
    <dgm:cxn modelId="{9AD80588-ABC1-4744-9F0E-02A4D578A394}" type="presOf" srcId="{444FB507-0208-4F5B-8866-036EBAE91D70}" destId="{08BE3EBB-E8D1-48CD-81FB-249E5A6139C4}" srcOrd="0" destOrd="0" presId="urn:microsoft.com/office/officeart/2005/8/layout/radial2"/>
    <dgm:cxn modelId="{16A15E9C-FB5F-45A4-8833-674CD979708A}" type="presOf" srcId="{72013F96-D50A-4098-AFD3-DB8FCE5CD8A7}" destId="{97CB14FA-0F77-4460-AEE6-4306435E38A4}" srcOrd="0" destOrd="0" presId="urn:microsoft.com/office/officeart/2005/8/layout/radial2"/>
    <dgm:cxn modelId="{84AD4CA9-D325-427D-AC82-0C09FCA5E01A}" srcId="{CA6D0749-6422-4BA9-8C5B-F93D728C210D}" destId="{CDD3B88A-2721-4D41-9976-E9940BCA73D2}" srcOrd="1" destOrd="0" parTransId="{DFE412BE-7AF4-4BA6-A21C-4488FB07EDC3}" sibTransId="{46926031-CF76-4103-B48E-3087911C2E74}"/>
    <dgm:cxn modelId="{17144CB4-AC77-48BC-BAC2-F36CF46CCB12}" type="presOf" srcId="{C0DB842D-D605-4C09-99DD-AA5523D9508B}" destId="{F3E24F86-F4F1-4F51-9372-4E4253ACC87A}" srcOrd="0" destOrd="3" presId="urn:microsoft.com/office/officeart/2005/8/layout/radial2"/>
    <dgm:cxn modelId="{D30975D3-4E24-4073-A0BE-C623E8F0B11B}" type="presOf" srcId="{CA6D0749-6422-4BA9-8C5B-F93D728C210D}" destId="{942D857D-A16B-4BD2-A8EA-724E5696000E}" srcOrd="0" destOrd="0" presId="urn:microsoft.com/office/officeart/2005/8/layout/radial2"/>
    <dgm:cxn modelId="{C5EC9FDD-54B1-44B4-A0FA-69316C29F455}" srcId="{31572370-E082-4EE7-A39C-854456D9EB0E}" destId="{413C6EFD-9701-4EA3-AC5E-3A0C811492DA}" srcOrd="2" destOrd="0" parTransId="{7B574255-4A57-4AB6-B64F-72C3B53B0A11}" sibTransId="{44C8A098-6FB6-4A4C-AB4B-5243964ED828}"/>
    <dgm:cxn modelId="{DA62ECE3-03BC-45EF-B1AA-2353709FD00C}" srcId="{413C6EFD-9701-4EA3-AC5E-3A0C811492DA}" destId="{444FB507-0208-4F5B-8866-036EBAE91D70}" srcOrd="0" destOrd="0" parTransId="{F66921EB-E844-4F93-AED0-71B1850F2C8A}" sibTransId="{B6558C9A-B070-4895-8178-2BA979A00DEE}"/>
    <dgm:cxn modelId="{AF8967E9-B4C8-46DF-857A-92CADD926FAB}" srcId="{31572370-E082-4EE7-A39C-854456D9EB0E}" destId="{CA6D0749-6422-4BA9-8C5B-F93D728C210D}" srcOrd="0" destOrd="0" parTransId="{38B8D8F4-8C01-4618-AB7C-6892E0D14D15}" sibTransId="{1652289A-EC20-4AF6-8F8D-63825C88A6FE}"/>
    <dgm:cxn modelId="{3A78F5EB-3D88-4988-9A04-2443C83F7B4E}" type="presOf" srcId="{AD1375D6-BC18-4CD0-B280-155E6EDEA579}" destId="{0BB1B325-9CA3-4BEC-9829-54E2A948A88F}" srcOrd="0" destOrd="1" presId="urn:microsoft.com/office/officeart/2005/8/layout/radial2"/>
    <dgm:cxn modelId="{3A728BF9-B7FD-4BFD-A4D7-C621E814DFE0}" type="presOf" srcId="{6349344C-1432-4367-867A-9AA826FE6EDC}" destId="{F3E24F86-F4F1-4F51-9372-4E4253ACC87A}" srcOrd="0" destOrd="1" presId="urn:microsoft.com/office/officeart/2005/8/layout/radial2"/>
    <dgm:cxn modelId="{4FEC25FA-946E-4681-8CCC-D9D9CE041C87}" srcId="{B6A72DE2-8F92-4473-A74B-57D3EF8C9921}" destId="{AD1375D6-BC18-4CD0-B280-155E6EDEA579}" srcOrd="0" destOrd="0" parTransId="{45A93887-DFA4-4CAF-BDBD-AAC9BC474B90}" sibTransId="{BF67D7DA-0713-4F1C-82FC-0E5F8DC24F42}"/>
    <dgm:cxn modelId="{DF226FFA-F94F-4822-8E87-99635F4AB5E4}" srcId="{2F9B90E0-3D50-4191-8F96-5C15074CF4F0}" destId="{6349344C-1432-4367-867A-9AA826FE6EDC}" srcOrd="0" destOrd="0" parTransId="{53CA0998-0F39-4A66-B523-84005BFA7962}" sibTransId="{CCB5692A-C419-4248-A8E3-CA2A4ACC2CC3}"/>
    <dgm:cxn modelId="{7E763FFC-0BAF-4345-B87D-B8325046ABC3}" type="presOf" srcId="{CDD3B88A-2721-4D41-9976-E9940BCA73D2}" destId="{0BB1B325-9CA3-4BEC-9829-54E2A948A88F}" srcOrd="0" destOrd="2" presId="urn:microsoft.com/office/officeart/2005/8/layout/radial2"/>
    <dgm:cxn modelId="{765C82B1-3742-4026-BD3F-5672A1D3D0F1}" type="presParOf" srcId="{3FABEF03-5156-461E-863B-5FF1017DA99B}" destId="{7C3157EA-7EB4-4EC8-87B5-0A1CF090D768}" srcOrd="0" destOrd="0" presId="urn:microsoft.com/office/officeart/2005/8/layout/radial2"/>
    <dgm:cxn modelId="{7C70FA0E-0C52-4A1E-9DBE-08DD47AEC581}" type="presParOf" srcId="{7C3157EA-7EB4-4EC8-87B5-0A1CF090D768}" destId="{36B186A3-D9B8-4F07-BCBA-E84D82A0D633}" srcOrd="0" destOrd="0" presId="urn:microsoft.com/office/officeart/2005/8/layout/radial2"/>
    <dgm:cxn modelId="{DAAB9863-DF69-45DD-B3B0-5B0704B99771}" type="presParOf" srcId="{36B186A3-D9B8-4F07-BCBA-E84D82A0D633}" destId="{B587AA75-BEBE-4C13-921F-6716F0F84F03}" srcOrd="0" destOrd="0" presId="urn:microsoft.com/office/officeart/2005/8/layout/radial2"/>
    <dgm:cxn modelId="{42437CDB-71C1-47B0-85A1-6B045AB87475}" type="presParOf" srcId="{36B186A3-D9B8-4F07-BCBA-E84D82A0D633}" destId="{BA5CD34A-42A2-41E6-AD11-BC923B78FAD2}" srcOrd="1" destOrd="0" presId="urn:microsoft.com/office/officeart/2005/8/layout/radial2"/>
    <dgm:cxn modelId="{9161BA24-068F-4CE5-9D9E-E9DBF0DDAA97}" type="presParOf" srcId="{7C3157EA-7EB4-4EC8-87B5-0A1CF090D768}" destId="{40883678-CEE0-45FE-8898-A212DD35DAC6}" srcOrd="1" destOrd="0" presId="urn:microsoft.com/office/officeart/2005/8/layout/radial2"/>
    <dgm:cxn modelId="{9038FBE2-2A1F-4B05-B2CF-CC004C003CC6}" type="presParOf" srcId="{7C3157EA-7EB4-4EC8-87B5-0A1CF090D768}" destId="{6380C7A1-B9E2-4B64-B3E2-2EA7C86E7CF8}" srcOrd="2" destOrd="0" presId="urn:microsoft.com/office/officeart/2005/8/layout/radial2"/>
    <dgm:cxn modelId="{86E9E413-1BC5-403A-9F00-A48C4C7FA3E6}" type="presParOf" srcId="{6380C7A1-B9E2-4B64-B3E2-2EA7C86E7CF8}" destId="{942D857D-A16B-4BD2-A8EA-724E5696000E}" srcOrd="0" destOrd="0" presId="urn:microsoft.com/office/officeart/2005/8/layout/radial2"/>
    <dgm:cxn modelId="{9DAFDD3E-D13D-4CE8-A8C6-A1B8D25CB638}" type="presParOf" srcId="{6380C7A1-B9E2-4B64-B3E2-2EA7C86E7CF8}" destId="{0BB1B325-9CA3-4BEC-9829-54E2A948A88F}" srcOrd="1" destOrd="0" presId="urn:microsoft.com/office/officeart/2005/8/layout/radial2"/>
    <dgm:cxn modelId="{1B2792C5-F528-4002-8BE2-0C526CBAB23F}" type="presParOf" srcId="{7C3157EA-7EB4-4EC8-87B5-0A1CF090D768}" destId="{B2A8B144-9AF5-4AF6-951E-531F2B457E3A}" srcOrd="3" destOrd="0" presId="urn:microsoft.com/office/officeart/2005/8/layout/radial2"/>
    <dgm:cxn modelId="{941B48B3-D186-40A6-82FF-7144F09E8440}" type="presParOf" srcId="{7C3157EA-7EB4-4EC8-87B5-0A1CF090D768}" destId="{0250AD86-3563-4532-92F9-AC7FA609B16B}" srcOrd="4" destOrd="0" presId="urn:microsoft.com/office/officeart/2005/8/layout/radial2"/>
    <dgm:cxn modelId="{4E81E6AC-0DC6-4891-AF49-E461152FDF19}" type="presParOf" srcId="{0250AD86-3563-4532-92F9-AC7FA609B16B}" destId="{97CB14FA-0F77-4460-AEE6-4306435E38A4}" srcOrd="0" destOrd="0" presId="urn:microsoft.com/office/officeart/2005/8/layout/radial2"/>
    <dgm:cxn modelId="{06DA4089-4D28-4CF6-ABF3-044E90B2F05C}" type="presParOf" srcId="{0250AD86-3563-4532-92F9-AC7FA609B16B}" destId="{F3E24F86-F4F1-4F51-9372-4E4253ACC87A}" srcOrd="1" destOrd="0" presId="urn:microsoft.com/office/officeart/2005/8/layout/radial2"/>
    <dgm:cxn modelId="{9691FEB7-1AB8-4FC8-B892-9149A03CD51F}" type="presParOf" srcId="{7C3157EA-7EB4-4EC8-87B5-0A1CF090D768}" destId="{E40F30E9-431B-47CE-9194-61F3B49561CA}" srcOrd="5" destOrd="0" presId="urn:microsoft.com/office/officeart/2005/8/layout/radial2"/>
    <dgm:cxn modelId="{B0493C4A-8E42-494D-9662-E46BEE7AC84D}" type="presParOf" srcId="{7C3157EA-7EB4-4EC8-87B5-0A1CF090D768}" destId="{2CB4534E-413C-4A72-9E5B-1FFC2A10C091}" srcOrd="6" destOrd="0" presId="urn:microsoft.com/office/officeart/2005/8/layout/radial2"/>
    <dgm:cxn modelId="{31E040F3-1521-4128-A88E-D9966CA38745}" type="presParOf" srcId="{2CB4534E-413C-4A72-9E5B-1FFC2A10C091}" destId="{736B750C-8A4A-47B0-982D-C99EE1669633}" srcOrd="0" destOrd="0" presId="urn:microsoft.com/office/officeart/2005/8/layout/radial2"/>
    <dgm:cxn modelId="{C4C205A4-EFF6-4342-B05E-0DB2E1A9722C}" type="presParOf" srcId="{2CB4534E-413C-4A72-9E5B-1FFC2A10C091}" destId="{08BE3EBB-E8D1-48CD-81FB-249E5A6139C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D339B5F-10CB-43D9-97D1-A17519F54619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2E88D0C4-6877-477B-8F62-726D36652EF8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Individual enforcement model</a:t>
          </a:r>
        </a:p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900" dirty="0"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en-GB" sz="900" b="1" dirty="0">
              <a:latin typeface="Verdana" panose="020B0604030504040204" pitchFamily="34" charset="0"/>
              <a:ea typeface="Verdana" panose="020B0604030504040204" pitchFamily="34" charset="0"/>
            </a:rPr>
            <a:t>compensatory</a:t>
          </a:r>
          <a:r>
            <a:rPr lang="en-GB" sz="9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900" b="1" dirty="0">
              <a:latin typeface="Verdana" panose="020B0604030504040204" pitchFamily="34" charset="0"/>
              <a:ea typeface="Verdana" panose="020B0604030504040204" pitchFamily="34" charset="0"/>
            </a:rPr>
            <a:t>remedies</a:t>
          </a:r>
          <a:r>
            <a:rPr lang="en-GB" sz="90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</dgm:t>
    </dgm:pt>
    <dgm:pt modelId="{0CF6E531-1209-4401-BFD1-95B044B9C48B}" type="parTrans" cxnId="{D6C755FC-7E38-4C48-9703-DF82118B13D7}">
      <dgm:prSet/>
      <dgm:spPr/>
      <dgm:t>
        <a:bodyPr/>
        <a:lstStyle/>
        <a:p>
          <a:endParaRPr lang="en-GB"/>
        </a:p>
      </dgm:t>
    </dgm:pt>
    <dgm:pt modelId="{C2C072AE-14A9-41C2-8412-D31A4467272A}" type="sibTrans" cxnId="{D6C755FC-7E38-4C48-9703-DF82118B13D7}">
      <dgm:prSet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endParaRPr lang="en-GB"/>
        </a:p>
      </dgm:t>
    </dgm:pt>
    <dgm:pt modelId="{08485A9D-2DA4-44A0-884C-669A538D96D3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Proactive model</a:t>
          </a:r>
        </a:p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900" dirty="0"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en-GB" sz="900" b="1" dirty="0">
              <a:latin typeface="Verdana" panose="020B0604030504040204" pitchFamily="34" charset="0"/>
              <a:ea typeface="Verdana" panose="020B0604030504040204" pitchFamily="34" charset="0"/>
            </a:rPr>
            <a:t>systemic</a:t>
          </a:r>
          <a:r>
            <a:rPr lang="en-GB" sz="9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900" b="1" dirty="0">
              <a:latin typeface="Verdana" panose="020B0604030504040204" pitchFamily="34" charset="0"/>
              <a:ea typeface="Verdana" panose="020B0604030504040204" pitchFamily="34" charset="0"/>
            </a:rPr>
            <a:t>remedies</a:t>
          </a:r>
          <a:r>
            <a:rPr lang="en-GB" sz="90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en-GB" sz="12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7519039-51CA-40E8-9BA9-2255E24FE77F}" type="parTrans" cxnId="{A54BF24F-8549-42A3-AB77-0C161A04EB5D}">
      <dgm:prSet/>
      <dgm:spPr/>
      <dgm:t>
        <a:bodyPr/>
        <a:lstStyle/>
        <a:p>
          <a:endParaRPr lang="en-GB"/>
        </a:p>
      </dgm:t>
    </dgm:pt>
    <dgm:pt modelId="{CA58A454-BA76-44FC-A3B9-637C71A7B078}" type="sibTrans" cxnId="{A54BF24F-8549-42A3-AB77-0C161A04EB5D}">
      <dgm:prSet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endParaRPr lang="en-GB"/>
        </a:p>
      </dgm:t>
    </dgm:pt>
    <dgm:pt modelId="{4193FC12-422F-422E-983D-DDE6F6BA40D6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2000" dirty="0">
              <a:latin typeface="Verdana" panose="020B0604030504040204" pitchFamily="34" charset="0"/>
              <a:ea typeface="Verdana" panose="020B0604030504040204" pitchFamily="34" charset="0"/>
            </a:rPr>
            <a:t>Redress employment discrimination</a:t>
          </a:r>
        </a:p>
      </dgm:t>
    </dgm:pt>
    <dgm:pt modelId="{8F551638-1E25-4341-A7DB-611E569EA119}" type="parTrans" cxnId="{018C0FC2-B3C3-417E-B811-AB32817AB803}">
      <dgm:prSet/>
      <dgm:spPr/>
      <dgm:t>
        <a:bodyPr/>
        <a:lstStyle/>
        <a:p>
          <a:endParaRPr lang="en-GB"/>
        </a:p>
      </dgm:t>
    </dgm:pt>
    <dgm:pt modelId="{1A286416-8E41-4106-B8CB-2F37CF06C5CD}" type="sibTrans" cxnId="{018C0FC2-B3C3-417E-B811-AB32817AB803}">
      <dgm:prSet/>
      <dgm:spPr/>
      <dgm:t>
        <a:bodyPr/>
        <a:lstStyle/>
        <a:p>
          <a:endParaRPr lang="en-GB"/>
        </a:p>
      </dgm:t>
    </dgm:pt>
    <dgm:pt modelId="{77675E7A-F02E-46BA-8AEF-2D6701C0BBAC}" type="pres">
      <dgm:prSet presAssocID="{2D339B5F-10CB-43D9-97D1-A17519F54619}" presName="Name0" presStyleCnt="0">
        <dgm:presLayoutVars>
          <dgm:dir/>
          <dgm:resizeHandles val="exact"/>
        </dgm:presLayoutVars>
      </dgm:prSet>
      <dgm:spPr/>
    </dgm:pt>
    <dgm:pt modelId="{41D716CB-EB2B-406B-8E8C-B5E836426F7D}" type="pres">
      <dgm:prSet presAssocID="{2D339B5F-10CB-43D9-97D1-A17519F54619}" presName="vNodes" presStyleCnt="0"/>
      <dgm:spPr/>
    </dgm:pt>
    <dgm:pt modelId="{0E2D8D75-8539-4F95-BFB8-424DF52064AB}" type="pres">
      <dgm:prSet presAssocID="{2E88D0C4-6877-477B-8F62-726D36652EF8}" presName="node" presStyleLbl="node1" presStyleIdx="0" presStyleCnt="3">
        <dgm:presLayoutVars>
          <dgm:bulletEnabled val="1"/>
        </dgm:presLayoutVars>
      </dgm:prSet>
      <dgm:spPr/>
    </dgm:pt>
    <dgm:pt modelId="{674A0FD2-7428-4654-8329-A5C74DDE659F}" type="pres">
      <dgm:prSet presAssocID="{C2C072AE-14A9-41C2-8412-D31A4467272A}" presName="spacerT" presStyleCnt="0"/>
      <dgm:spPr/>
    </dgm:pt>
    <dgm:pt modelId="{CF9DB62C-DD6F-4145-A70C-5E2271137BB0}" type="pres">
      <dgm:prSet presAssocID="{C2C072AE-14A9-41C2-8412-D31A4467272A}" presName="sibTrans" presStyleLbl="sibTrans2D1" presStyleIdx="0" presStyleCnt="2"/>
      <dgm:spPr/>
    </dgm:pt>
    <dgm:pt modelId="{A5291FAB-0946-4FCB-87DB-6216A4B9975A}" type="pres">
      <dgm:prSet presAssocID="{C2C072AE-14A9-41C2-8412-D31A4467272A}" presName="spacerB" presStyleCnt="0"/>
      <dgm:spPr/>
    </dgm:pt>
    <dgm:pt modelId="{5001AA1A-EE50-4569-B486-BA78D0D17E66}" type="pres">
      <dgm:prSet presAssocID="{08485A9D-2DA4-44A0-884C-669A538D96D3}" presName="node" presStyleLbl="node1" presStyleIdx="1" presStyleCnt="3">
        <dgm:presLayoutVars>
          <dgm:bulletEnabled val="1"/>
        </dgm:presLayoutVars>
      </dgm:prSet>
      <dgm:spPr/>
    </dgm:pt>
    <dgm:pt modelId="{120BD02C-85AD-4B68-A87B-09161030D586}" type="pres">
      <dgm:prSet presAssocID="{2D339B5F-10CB-43D9-97D1-A17519F54619}" presName="sibTransLast" presStyleLbl="sibTrans2D1" presStyleIdx="1" presStyleCnt="2"/>
      <dgm:spPr/>
    </dgm:pt>
    <dgm:pt modelId="{FDD043AF-A05A-48E6-9229-B3F8BC8ADDFA}" type="pres">
      <dgm:prSet presAssocID="{2D339B5F-10CB-43D9-97D1-A17519F54619}" presName="connectorText" presStyleLbl="sibTrans2D1" presStyleIdx="1" presStyleCnt="2"/>
      <dgm:spPr/>
    </dgm:pt>
    <dgm:pt modelId="{C42E6557-AA5D-4BEF-A729-AA0AB52479C6}" type="pres">
      <dgm:prSet presAssocID="{2D339B5F-10CB-43D9-97D1-A17519F54619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650CE03E-EE8D-4B10-900D-6A1BCDAF4432}" type="presOf" srcId="{2D339B5F-10CB-43D9-97D1-A17519F54619}" destId="{77675E7A-F02E-46BA-8AEF-2D6701C0BBAC}" srcOrd="0" destOrd="0" presId="urn:microsoft.com/office/officeart/2005/8/layout/equation2"/>
    <dgm:cxn modelId="{6F027467-C755-4699-B90D-6A6A2BDE4978}" type="presOf" srcId="{CA58A454-BA76-44FC-A3B9-637C71A7B078}" destId="{FDD043AF-A05A-48E6-9229-B3F8BC8ADDFA}" srcOrd="1" destOrd="0" presId="urn:microsoft.com/office/officeart/2005/8/layout/equation2"/>
    <dgm:cxn modelId="{A54BF24F-8549-42A3-AB77-0C161A04EB5D}" srcId="{2D339B5F-10CB-43D9-97D1-A17519F54619}" destId="{08485A9D-2DA4-44A0-884C-669A538D96D3}" srcOrd="1" destOrd="0" parTransId="{07519039-51CA-40E8-9BA9-2255E24FE77F}" sibTransId="{CA58A454-BA76-44FC-A3B9-637C71A7B078}"/>
    <dgm:cxn modelId="{C024737C-DA4B-4003-8A43-C619B7BFD636}" type="presOf" srcId="{C2C072AE-14A9-41C2-8412-D31A4467272A}" destId="{CF9DB62C-DD6F-4145-A70C-5E2271137BB0}" srcOrd="0" destOrd="0" presId="urn:microsoft.com/office/officeart/2005/8/layout/equation2"/>
    <dgm:cxn modelId="{AB561D9B-84C9-4900-A454-7AE7C39008FA}" type="presOf" srcId="{CA58A454-BA76-44FC-A3B9-637C71A7B078}" destId="{120BD02C-85AD-4B68-A87B-09161030D586}" srcOrd="0" destOrd="0" presId="urn:microsoft.com/office/officeart/2005/8/layout/equation2"/>
    <dgm:cxn modelId="{CB8134A3-E93E-41F5-9E40-0724FA36B028}" type="presOf" srcId="{4193FC12-422F-422E-983D-DDE6F6BA40D6}" destId="{C42E6557-AA5D-4BEF-A729-AA0AB52479C6}" srcOrd="0" destOrd="0" presId="urn:microsoft.com/office/officeart/2005/8/layout/equation2"/>
    <dgm:cxn modelId="{EBFD27BD-EF27-4475-9477-B33FE32650ED}" type="presOf" srcId="{2E88D0C4-6877-477B-8F62-726D36652EF8}" destId="{0E2D8D75-8539-4F95-BFB8-424DF52064AB}" srcOrd="0" destOrd="0" presId="urn:microsoft.com/office/officeart/2005/8/layout/equation2"/>
    <dgm:cxn modelId="{018C0FC2-B3C3-417E-B811-AB32817AB803}" srcId="{2D339B5F-10CB-43D9-97D1-A17519F54619}" destId="{4193FC12-422F-422E-983D-DDE6F6BA40D6}" srcOrd="2" destOrd="0" parTransId="{8F551638-1E25-4341-A7DB-611E569EA119}" sibTransId="{1A286416-8E41-4106-B8CB-2F37CF06C5CD}"/>
    <dgm:cxn modelId="{9C48C3F5-A209-4FC3-8C10-B55F9DC6D8F1}" type="presOf" srcId="{08485A9D-2DA4-44A0-884C-669A538D96D3}" destId="{5001AA1A-EE50-4569-B486-BA78D0D17E66}" srcOrd="0" destOrd="0" presId="urn:microsoft.com/office/officeart/2005/8/layout/equation2"/>
    <dgm:cxn modelId="{D6C755FC-7E38-4C48-9703-DF82118B13D7}" srcId="{2D339B5F-10CB-43D9-97D1-A17519F54619}" destId="{2E88D0C4-6877-477B-8F62-726D36652EF8}" srcOrd="0" destOrd="0" parTransId="{0CF6E531-1209-4401-BFD1-95B044B9C48B}" sibTransId="{C2C072AE-14A9-41C2-8412-D31A4467272A}"/>
    <dgm:cxn modelId="{5D70C38B-E89F-43A9-B8A8-8AEB44ABB31C}" type="presParOf" srcId="{77675E7A-F02E-46BA-8AEF-2D6701C0BBAC}" destId="{41D716CB-EB2B-406B-8E8C-B5E836426F7D}" srcOrd="0" destOrd="0" presId="urn:microsoft.com/office/officeart/2005/8/layout/equation2"/>
    <dgm:cxn modelId="{3CDAA6C8-8A5C-49B7-884B-D86185B82347}" type="presParOf" srcId="{41D716CB-EB2B-406B-8E8C-B5E836426F7D}" destId="{0E2D8D75-8539-4F95-BFB8-424DF52064AB}" srcOrd="0" destOrd="0" presId="urn:microsoft.com/office/officeart/2005/8/layout/equation2"/>
    <dgm:cxn modelId="{682AF981-5519-4D64-957A-BF77614F69EF}" type="presParOf" srcId="{41D716CB-EB2B-406B-8E8C-B5E836426F7D}" destId="{674A0FD2-7428-4654-8329-A5C74DDE659F}" srcOrd="1" destOrd="0" presId="urn:microsoft.com/office/officeart/2005/8/layout/equation2"/>
    <dgm:cxn modelId="{1761C919-A9FC-4F45-B7BA-95EF44529E48}" type="presParOf" srcId="{41D716CB-EB2B-406B-8E8C-B5E836426F7D}" destId="{CF9DB62C-DD6F-4145-A70C-5E2271137BB0}" srcOrd="2" destOrd="0" presId="urn:microsoft.com/office/officeart/2005/8/layout/equation2"/>
    <dgm:cxn modelId="{DBBB183A-589D-4E51-945B-C3290AAD2697}" type="presParOf" srcId="{41D716CB-EB2B-406B-8E8C-B5E836426F7D}" destId="{A5291FAB-0946-4FCB-87DB-6216A4B9975A}" srcOrd="3" destOrd="0" presId="urn:microsoft.com/office/officeart/2005/8/layout/equation2"/>
    <dgm:cxn modelId="{BA83A3A5-5DC8-4C5D-AAA2-7A9C8341808F}" type="presParOf" srcId="{41D716CB-EB2B-406B-8E8C-B5E836426F7D}" destId="{5001AA1A-EE50-4569-B486-BA78D0D17E66}" srcOrd="4" destOrd="0" presId="urn:microsoft.com/office/officeart/2005/8/layout/equation2"/>
    <dgm:cxn modelId="{53960080-C87F-4E28-B7E6-40DD201683A6}" type="presParOf" srcId="{77675E7A-F02E-46BA-8AEF-2D6701C0BBAC}" destId="{120BD02C-85AD-4B68-A87B-09161030D586}" srcOrd="1" destOrd="0" presId="urn:microsoft.com/office/officeart/2005/8/layout/equation2"/>
    <dgm:cxn modelId="{BFFAEF88-DE7D-4414-8595-B3B0812B66C3}" type="presParOf" srcId="{120BD02C-85AD-4B68-A87B-09161030D586}" destId="{FDD043AF-A05A-48E6-9229-B3F8BC8ADDFA}" srcOrd="0" destOrd="0" presId="urn:microsoft.com/office/officeart/2005/8/layout/equation2"/>
    <dgm:cxn modelId="{7CA80F8C-BF96-4891-BBC9-8D5B100900DB}" type="presParOf" srcId="{77675E7A-F02E-46BA-8AEF-2D6701C0BBAC}" destId="{C42E6557-AA5D-4BEF-A729-AA0AB52479C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478720-6067-405A-BBE0-580B0DF98E09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2E075D-95A4-4ECD-BFA4-B9CACAEB0FAE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Compensatory</a:t>
          </a:r>
        </a:p>
      </dgm:t>
    </dgm:pt>
    <dgm:pt modelId="{EACEDB7E-1397-4C64-AEC9-59440C3ABB2C}" type="parTrans" cxnId="{0432FA1D-8725-46BF-A363-274F3D2F4FB4}">
      <dgm:prSet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4DBB0428-76AD-4C9C-B9BC-59D5CA35FA42}" type="sibTrans" cxnId="{0432FA1D-8725-46BF-A363-274F3D2F4FB4}">
      <dgm:prSet/>
      <dgm:spPr/>
      <dgm:t>
        <a:bodyPr/>
        <a:lstStyle/>
        <a:p>
          <a:endParaRPr lang="en-GB"/>
        </a:p>
      </dgm:t>
    </dgm:pt>
    <dgm:pt modelId="{30084A47-CA65-4835-ACE9-6E32D0766C47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 Compensate the victim</a:t>
          </a:r>
        </a:p>
      </dgm:t>
    </dgm:pt>
    <dgm:pt modelId="{50CD01E4-5B39-4FF4-9D45-356A0975185B}" type="parTrans" cxnId="{BF28EAA4-59A5-4285-BDAF-B68321F10B43}">
      <dgm:prSet/>
      <dgm:spPr/>
      <dgm:t>
        <a:bodyPr/>
        <a:lstStyle/>
        <a:p>
          <a:endParaRPr lang="en-GB"/>
        </a:p>
      </dgm:t>
    </dgm:pt>
    <dgm:pt modelId="{A681D37B-6E52-4864-A115-F0B428E27D1E}" type="sibTrans" cxnId="{BF28EAA4-59A5-4285-BDAF-B68321F10B43}">
      <dgm:prSet/>
      <dgm:spPr/>
      <dgm:t>
        <a:bodyPr/>
        <a:lstStyle/>
        <a:p>
          <a:endParaRPr lang="en-GB"/>
        </a:p>
      </dgm:t>
    </dgm:pt>
    <dgm:pt modelId="{90A99A42-E3F6-449F-9D57-D7A87C68EF94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Punish the perpetrator</a:t>
          </a:r>
        </a:p>
      </dgm:t>
    </dgm:pt>
    <dgm:pt modelId="{5B3E508F-FE9B-4778-A20B-073520FA213C}" type="parTrans" cxnId="{C1CE15E7-A893-4118-8F00-CFE520942AF0}">
      <dgm:prSet/>
      <dgm:spPr/>
      <dgm:t>
        <a:bodyPr/>
        <a:lstStyle/>
        <a:p>
          <a:endParaRPr lang="en-GB"/>
        </a:p>
      </dgm:t>
    </dgm:pt>
    <dgm:pt modelId="{870C7B5B-58B4-4D91-A6B0-C52E5EA37FDA}" type="sibTrans" cxnId="{C1CE15E7-A893-4118-8F00-CFE520942AF0}">
      <dgm:prSet/>
      <dgm:spPr/>
      <dgm:t>
        <a:bodyPr/>
        <a:lstStyle/>
        <a:p>
          <a:endParaRPr lang="en-GB"/>
        </a:p>
      </dgm:t>
    </dgm:pt>
    <dgm:pt modelId="{F54A9587-7441-4808-91BE-87C0931CB52C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Social</a:t>
          </a:r>
        </a:p>
      </dgm:t>
    </dgm:pt>
    <dgm:pt modelId="{D8014829-505A-4C8B-A266-9617851D2E3B}" type="parTrans" cxnId="{4EE53564-0372-4350-86FA-A5266BD0C00C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B24C32D6-5F83-40E1-9054-4127FF458649}" type="sibTrans" cxnId="{4EE53564-0372-4350-86FA-A5266BD0C00C}">
      <dgm:prSet/>
      <dgm:spPr/>
      <dgm:t>
        <a:bodyPr/>
        <a:lstStyle/>
        <a:p>
          <a:endParaRPr lang="en-GB"/>
        </a:p>
      </dgm:t>
    </dgm:pt>
    <dgm:pt modelId="{F74C6CCC-E437-4692-84F4-199E1444C88C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Combat discrimination and promote equality at a </a:t>
          </a:r>
          <a:r>
            <a:rPr lang="en-GB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societal</a:t>
          </a:r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 level</a:t>
          </a:r>
        </a:p>
      </dgm:t>
    </dgm:pt>
    <dgm:pt modelId="{8FFF5F7E-F043-402E-AF12-B89BBAD1BC46}" type="parTrans" cxnId="{630402D8-40CF-4BFC-9D6B-14B2B8A9F1EE}">
      <dgm:prSet/>
      <dgm:spPr/>
      <dgm:t>
        <a:bodyPr/>
        <a:lstStyle/>
        <a:p>
          <a:endParaRPr lang="en-GB"/>
        </a:p>
      </dgm:t>
    </dgm:pt>
    <dgm:pt modelId="{F2859BBA-9EE4-45A5-B5B7-256A974C6E45}" type="sibTrans" cxnId="{630402D8-40CF-4BFC-9D6B-14B2B8A9F1EE}">
      <dgm:prSet/>
      <dgm:spPr/>
      <dgm:t>
        <a:bodyPr/>
        <a:lstStyle/>
        <a:p>
          <a:endParaRPr lang="en-GB"/>
        </a:p>
      </dgm:t>
    </dgm:pt>
    <dgm:pt modelId="{317607BC-6D97-47B6-970E-46B09C16D188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Punitive</a:t>
          </a:r>
        </a:p>
      </dgm:t>
    </dgm:pt>
    <dgm:pt modelId="{BEA907CD-3171-4755-9E52-84B9AB87CFE6}" type="sibTrans" cxnId="{F67B5BE5-3630-4484-ACA5-60F5AE59F29F}">
      <dgm:prSet/>
      <dgm:spPr/>
      <dgm:t>
        <a:bodyPr/>
        <a:lstStyle/>
        <a:p>
          <a:endParaRPr lang="en-GB"/>
        </a:p>
      </dgm:t>
    </dgm:pt>
    <dgm:pt modelId="{5C8A86BD-F734-4B92-9422-C15A686A9AE8}" type="parTrans" cxnId="{F67B5BE5-3630-4484-ACA5-60F5AE59F29F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AFEA8CDE-FDD3-4D14-A6B7-43DC8406BEAF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E.g., fines, imprisonment</a:t>
          </a:r>
        </a:p>
      </dgm:t>
    </dgm:pt>
    <dgm:pt modelId="{9DF4868F-3721-4A3F-B742-9EC4FFE25B94}" type="parTrans" cxnId="{961E6DF4-3BCC-4392-925C-36B64AD80C7F}">
      <dgm:prSet/>
      <dgm:spPr/>
      <dgm:t>
        <a:bodyPr/>
        <a:lstStyle/>
        <a:p>
          <a:endParaRPr lang="en-GB"/>
        </a:p>
      </dgm:t>
    </dgm:pt>
    <dgm:pt modelId="{9C7A31D4-CAD3-49FF-8B17-DE4CB2D77972}" type="sibTrans" cxnId="{961E6DF4-3BCC-4392-925C-36B64AD80C7F}">
      <dgm:prSet/>
      <dgm:spPr/>
      <dgm:t>
        <a:bodyPr/>
        <a:lstStyle/>
        <a:p>
          <a:endParaRPr lang="en-GB"/>
        </a:p>
      </dgm:t>
    </dgm:pt>
    <dgm:pt modelId="{F2706DA3-B72F-42E0-BD5C-2DA5089537BC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E.g., financial compensation, apology, re-employment</a:t>
          </a:r>
        </a:p>
      </dgm:t>
    </dgm:pt>
    <dgm:pt modelId="{3727F20B-F9E2-40B7-BFCF-3FCAD2BF8619}" type="parTrans" cxnId="{B0F0151C-6541-4C27-9D6D-630C56E66D8E}">
      <dgm:prSet/>
      <dgm:spPr/>
      <dgm:t>
        <a:bodyPr/>
        <a:lstStyle/>
        <a:p>
          <a:endParaRPr lang="en-GB"/>
        </a:p>
      </dgm:t>
    </dgm:pt>
    <dgm:pt modelId="{6F8062AF-DFFF-4438-BE50-C4BA8CA56985}" type="sibTrans" cxnId="{B0F0151C-6541-4C27-9D6D-630C56E66D8E}">
      <dgm:prSet/>
      <dgm:spPr/>
      <dgm:t>
        <a:bodyPr/>
        <a:lstStyle/>
        <a:p>
          <a:endParaRPr lang="en-GB"/>
        </a:p>
      </dgm:t>
    </dgm:pt>
    <dgm:pt modelId="{C1E5ED4F-B0ED-4CED-AD57-92A7B0EF511C}">
      <dgm:prSet phldrT="[Text]" custT="1"/>
      <dgm:spPr/>
      <dgm:t>
        <a:bodyPr/>
        <a:lstStyle/>
        <a:p>
          <a:r>
            <a:rPr lang="en-GB" sz="1200" dirty="0">
              <a:latin typeface="Verdana" panose="020B0604030504040204" pitchFamily="34" charset="0"/>
              <a:ea typeface="Verdana" panose="020B0604030504040204" pitchFamily="34" charset="0"/>
            </a:rPr>
            <a:t>E.g., diversity plan</a:t>
          </a:r>
        </a:p>
      </dgm:t>
    </dgm:pt>
    <dgm:pt modelId="{73E41E5D-86FE-4B39-AC5D-377DEF79E855}" type="parTrans" cxnId="{315CE61B-DE3C-46F1-ABE7-0FF90F101D7E}">
      <dgm:prSet/>
      <dgm:spPr/>
      <dgm:t>
        <a:bodyPr/>
        <a:lstStyle/>
        <a:p>
          <a:endParaRPr lang="en-GB"/>
        </a:p>
      </dgm:t>
    </dgm:pt>
    <dgm:pt modelId="{D5462ABC-1C84-4022-BD90-DA04C8307B31}" type="sibTrans" cxnId="{315CE61B-DE3C-46F1-ABE7-0FF90F101D7E}">
      <dgm:prSet/>
      <dgm:spPr/>
      <dgm:t>
        <a:bodyPr/>
        <a:lstStyle/>
        <a:p>
          <a:endParaRPr lang="en-GB"/>
        </a:p>
      </dgm:t>
    </dgm:pt>
    <dgm:pt modelId="{1EFC5C45-AE0C-49B9-AA4E-B8EBCFFDE6ED}" type="pres">
      <dgm:prSet presAssocID="{DC478720-6067-405A-BBE0-580B0DF98E09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9BBCE6DA-6145-4A7D-9B4D-12F5D9CEF90E}" type="pres">
      <dgm:prSet presAssocID="{DC478720-6067-405A-BBE0-580B0DF98E09}" presName="cycle" presStyleCnt="0"/>
      <dgm:spPr/>
    </dgm:pt>
    <dgm:pt modelId="{B28BAC50-4736-4457-B9F6-769C9EED716E}" type="pres">
      <dgm:prSet presAssocID="{DC478720-6067-405A-BBE0-580B0DF98E09}" presName="centerShape" presStyleCnt="0"/>
      <dgm:spPr/>
    </dgm:pt>
    <dgm:pt modelId="{7476003F-D95A-4611-9CF6-5DD98382618F}" type="pres">
      <dgm:prSet presAssocID="{DC478720-6067-405A-BBE0-580B0DF98E09}" presName="connSite" presStyleLbl="node1" presStyleIdx="0" presStyleCnt="4"/>
      <dgm:spPr/>
    </dgm:pt>
    <dgm:pt modelId="{466DFF0E-222B-45A2-AF88-0487C9962791}" type="pres">
      <dgm:prSet presAssocID="{DC478720-6067-405A-BBE0-580B0DF98E09}" presName="visible" presStyleLbl="node1" presStyleIdx="0" presStyleCnt="4"/>
      <dgm:spPr>
        <a:solidFill>
          <a:srgbClr val="8C7FF1"/>
        </a:solidFill>
      </dgm:spPr>
    </dgm:pt>
    <dgm:pt modelId="{6838D776-725B-4D22-A276-5C638F7A7EF1}" type="pres">
      <dgm:prSet presAssocID="{EACEDB7E-1397-4C64-AEC9-59440C3ABB2C}" presName="Name25" presStyleLbl="parChTrans1D1" presStyleIdx="0" presStyleCnt="3"/>
      <dgm:spPr/>
    </dgm:pt>
    <dgm:pt modelId="{8717FFFD-70A8-4F71-AA86-1CDD795F6628}" type="pres">
      <dgm:prSet presAssocID="{582E075D-95A4-4ECD-BFA4-B9CACAEB0FAE}" presName="node" presStyleCnt="0"/>
      <dgm:spPr/>
    </dgm:pt>
    <dgm:pt modelId="{5799F1D3-0C92-4016-A914-A491625DBE36}" type="pres">
      <dgm:prSet presAssocID="{582E075D-95A4-4ECD-BFA4-B9CACAEB0FAE}" presName="parentNode" presStyleLbl="node1" presStyleIdx="1" presStyleCnt="4" custScaleX="110000" custScaleY="110000">
        <dgm:presLayoutVars>
          <dgm:chMax val="1"/>
          <dgm:bulletEnabled val="1"/>
        </dgm:presLayoutVars>
      </dgm:prSet>
      <dgm:spPr/>
    </dgm:pt>
    <dgm:pt modelId="{5756C473-1F16-4DDA-A1E0-A9BA6CFA0D8F}" type="pres">
      <dgm:prSet presAssocID="{582E075D-95A4-4ECD-BFA4-B9CACAEB0FAE}" presName="childNode" presStyleLbl="revTx" presStyleIdx="0" presStyleCnt="3">
        <dgm:presLayoutVars>
          <dgm:bulletEnabled val="1"/>
        </dgm:presLayoutVars>
      </dgm:prSet>
      <dgm:spPr/>
    </dgm:pt>
    <dgm:pt modelId="{5DA5DBDC-1C4E-4DD6-9FB0-FFDEB4E188EE}" type="pres">
      <dgm:prSet presAssocID="{5C8A86BD-F734-4B92-9422-C15A686A9AE8}" presName="Name25" presStyleLbl="parChTrans1D1" presStyleIdx="1" presStyleCnt="3"/>
      <dgm:spPr/>
    </dgm:pt>
    <dgm:pt modelId="{7C45CB6F-2594-4D18-8421-E4F20EE86562}" type="pres">
      <dgm:prSet presAssocID="{317607BC-6D97-47B6-970E-46B09C16D188}" presName="node" presStyleCnt="0"/>
      <dgm:spPr/>
    </dgm:pt>
    <dgm:pt modelId="{DBD6E2B4-CF3D-4253-85F8-FBB04EDEB9EA}" type="pres">
      <dgm:prSet presAssocID="{317607BC-6D97-47B6-970E-46B09C16D188}" presName="parentNode" presStyleLbl="node1" presStyleIdx="2" presStyleCnt="4" custScaleX="110000" custScaleY="110000">
        <dgm:presLayoutVars>
          <dgm:chMax val="1"/>
          <dgm:bulletEnabled val="1"/>
        </dgm:presLayoutVars>
      </dgm:prSet>
      <dgm:spPr/>
    </dgm:pt>
    <dgm:pt modelId="{070D3762-C840-44D2-AE64-EC5976188D03}" type="pres">
      <dgm:prSet presAssocID="{317607BC-6D97-47B6-970E-46B09C16D188}" presName="childNode" presStyleLbl="revTx" presStyleIdx="1" presStyleCnt="3">
        <dgm:presLayoutVars>
          <dgm:bulletEnabled val="1"/>
        </dgm:presLayoutVars>
      </dgm:prSet>
      <dgm:spPr/>
    </dgm:pt>
    <dgm:pt modelId="{660F08F5-2423-486B-B58E-E405593AF3C8}" type="pres">
      <dgm:prSet presAssocID="{D8014829-505A-4C8B-A266-9617851D2E3B}" presName="Name25" presStyleLbl="parChTrans1D1" presStyleIdx="2" presStyleCnt="3"/>
      <dgm:spPr/>
    </dgm:pt>
    <dgm:pt modelId="{8B35F151-3965-4252-8711-6B968277370B}" type="pres">
      <dgm:prSet presAssocID="{F54A9587-7441-4808-91BE-87C0931CB52C}" presName="node" presStyleCnt="0"/>
      <dgm:spPr/>
    </dgm:pt>
    <dgm:pt modelId="{3A50D9BB-EDB1-4863-8EB4-947AC3960063}" type="pres">
      <dgm:prSet presAssocID="{F54A9587-7441-4808-91BE-87C0931CB52C}" presName="parentNode" presStyleLbl="node1" presStyleIdx="3" presStyleCnt="4" custScaleX="110000" custScaleY="110000">
        <dgm:presLayoutVars>
          <dgm:chMax val="1"/>
          <dgm:bulletEnabled val="1"/>
        </dgm:presLayoutVars>
      </dgm:prSet>
      <dgm:spPr/>
    </dgm:pt>
    <dgm:pt modelId="{E99A1576-F02A-4EA6-8423-A66A604E8AD4}" type="pres">
      <dgm:prSet presAssocID="{F54A9587-7441-4808-91BE-87C0931CB52C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5FCCE115-7B5D-42CA-A59F-63638AACBA3B}" type="presOf" srcId="{90A99A42-E3F6-449F-9D57-D7A87C68EF94}" destId="{070D3762-C840-44D2-AE64-EC5976188D03}" srcOrd="0" destOrd="0" presId="urn:microsoft.com/office/officeart/2005/8/layout/radial2"/>
    <dgm:cxn modelId="{315CE61B-DE3C-46F1-ABE7-0FF90F101D7E}" srcId="{F54A9587-7441-4808-91BE-87C0931CB52C}" destId="{C1E5ED4F-B0ED-4CED-AD57-92A7B0EF511C}" srcOrd="1" destOrd="0" parTransId="{73E41E5D-86FE-4B39-AC5D-377DEF79E855}" sibTransId="{D5462ABC-1C84-4022-BD90-DA04C8307B31}"/>
    <dgm:cxn modelId="{B0F0151C-6541-4C27-9D6D-630C56E66D8E}" srcId="{582E075D-95A4-4ECD-BFA4-B9CACAEB0FAE}" destId="{F2706DA3-B72F-42E0-BD5C-2DA5089537BC}" srcOrd="1" destOrd="0" parTransId="{3727F20B-F9E2-40B7-BFCF-3FCAD2BF8619}" sibTransId="{6F8062AF-DFFF-4438-BE50-C4BA8CA56985}"/>
    <dgm:cxn modelId="{0432FA1D-8725-46BF-A363-274F3D2F4FB4}" srcId="{DC478720-6067-405A-BBE0-580B0DF98E09}" destId="{582E075D-95A4-4ECD-BFA4-B9CACAEB0FAE}" srcOrd="0" destOrd="0" parTransId="{EACEDB7E-1397-4C64-AEC9-59440C3ABB2C}" sibTransId="{4DBB0428-76AD-4C9C-B9BC-59D5CA35FA42}"/>
    <dgm:cxn modelId="{6500C240-EE1C-48E5-96FB-E99701676B42}" type="presOf" srcId="{F74C6CCC-E437-4692-84F4-199E1444C88C}" destId="{E99A1576-F02A-4EA6-8423-A66A604E8AD4}" srcOrd="0" destOrd="0" presId="urn:microsoft.com/office/officeart/2005/8/layout/radial2"/>
    <dgm:cxn modelId="{1BF57A5C-6E0C-4FA8-BE86-46D9247AA00C}" type="presOf" srcId="{C1E5ED4F-B0ED-4CED-AD57-92A7B0EF511C}" destId="{E99A1576-F02A-4EA6-8423-A66A604E8AD4}" srcOrd="0" destOrd="1" presId="urn:microsoft.com/office/officeart/2005/8/layout/radial2"/>
    <dgm:cxn modelId="{4EE53564-0372-4350-86FA-A5266BD0C00C}" srcId="{DC478720-6067-405A-BBE0-580B0DF98E09}" destId="{F54A9587-7441-4808-91BE-87C0931CB52C}" srcOrd="2" destOrd="0" parTransId="{D8014829-505A-4C8B-A266-9617851D2E3B}" sibTransId="{B24C32D6-5F83-40E1-9054-4127FF458649}"/>
    <dgm:cxn modelId="{D44EEE73-80E1-4076-8ABF-794AB09D7F2F}" type="presOf" srcId="{F54A9587-7441-4808-91BE-87C0931CB52C}" destId="{3A50D9BB-EDB1-4863-8EB4-947AC3960063}" srcOrd="0" destOrd="0" presId="urn:microsoft.com/office/officeart/2005/8/layout/radial2"/>
    <dgm:cxn modelId="{F9583C7F-1D88-477E-ABB2-BC30993A1F0E}" type="presOf" srcId="{5C8A86BD-F734-4B92-9422-C15A686A9AE8}" destId="{5DA5DBDC-1C4E-4DD6-9FB0-FFDEB4E188EE}" srcOrd="0" destOrd="0" presId="urn:microsoft.com/office/officeart/2005/8/layout/radial2"/>
    <dgm:cxn modelId="{122F538C-FD7F-4C1D-ACC3-ACBD25632AE9}" type="presOf" srcId="{D8014829-505A-4C8B-A266-9617851D2E3B}" destId="{660F08F5-2423-486B-B58E-E405593AF3C8}" srcOrd="0" destOrd="0" presId="urn:microsoft.com/office/officeart/2005/8/layout/radial2"/>
    <dgm:cxn modelId="{50091D8F-486B-4A29-81E8-DCB91209D06C}" type="presOf" srcId="{AFEA8CDE-FDD3-4D14-A6B7-43DC8406BEAF}" destId="{070D3762-C840-44D2-AE64-EC5976188D03}" srcOrd="0" destOrd="1" presId="urn:microsoft.com/office/officeart/2005/8/layout/radial2"/>
    <dgm:cxn modelId="{205DA196-3155-4431-82AE-A6B30EBDFD23}" type="presOf" srcId="{582E075D-95A4-4ECD-BFA4-B9CACAEB0FAE}" destId="{5799F1D3-0C92-4016-A914-A491625DBE36}" srcOrd="0" destOrd="0" presId="urn:microsoft.com/office/officeart/2005/8/layout/radial2"/>
    <dgm:cxn modelId="{BF28EAA4-59A5-4285-BDAF-B68321F10B43}" srcId="{582E075D-95A4-4ECD-BFA4-B9CACAEB0FAE}" destId="{30084A47-CA65-4835-ACE9-6E32D0766C47}" srcOrd="0" destOrd="0" parTransId="{50CD01E4-5B39-4FF4-9D45-356A0975185B}" sibTransId="{A681D37B-6E52-4864-A115-F0B428E27D1E}"/>
    <dgm:cxn modelId="{5AE7F6B3-894A-4586-9803-0763C2DE539D}" type="presOf" srcId="{DC478720-6067-405A-BBE0-580B0DF98E09}" destId="{1EFC5C45-AE0C-49B9-AA4E-B8EBCFFDE6ED}" srcOrd="0" destOrd="0" presId="urn:microsoft.com/office/officeart/2005/8/layout/radial2"/>
    <dgm:cxn modelId="{F8F626B7-1D81-44A0-B0E4-467E415F72A7}" type="presOf" srcId="{317607BC-6D97-47B6-970E-46B09C16D188}" destId="{DBD6E2B4-CF3D-4253-85F8-FBB04EDEB9EA}" srcOrd="0" destOrd="0" presId="urn:microsoft.com/office/officeart/2005/8/layout/radial2"/>
    <dgm:cxn modelId="{CFB971C0-4999-4E3F-9721-8981830543A3}" type="presOf" srcId="{EACEDB7E-1397-4C64-AEC9-59440C3ABB2C}" destId="{6838D776-725B-4D22-A276-5C638F7A7EF1}" srcOrd="0" destOrd="0" presId="urn:microsoft.com/office/officeart/2005/8/layout/radial2"/>
    <dgm:cxn modelId="{630402D8-40CF-4BFC-9D6B-14B2B8A9F1EE}" srcId="{F54A9587-7441-4808-91BE-87C0931CB52C}" destId="{F74C6CCC-E437-4692-84F4-199E1444C88C}" srcOrd="0" destOrd="0" parTransId="{8FFF5F7E-F043-402E-AF12-B89BBAD1BC46}" sibTransId="{F2859BBA-9EE4-45A5-B5B7-256A974C6E45}"/>
    <dgm:cxn modelId="{F67B5BE5-3630-4484-ACA5-60F5AE59F29F}" srcId="{DC478720-6067-405A-BBE0-580B0DF98E09}" destId="{317607BC-6D97-47B6-970E-46B09C16D188}" srcOrd="1" destOrd="0" parTransId="{5C8A86BD-F734-4B92-9422-C15A686A9AE8}" sibTransId="{BEA907CD-3171-4755-9E52-84B9AB87CFE6}"/>
    <dgm:cxn modelId="{C1CE15E7-A893-4118-8F00-CFE520942AF0}" srcId="{317607BC-6D97-47B6-970E-46B09C16D188}" destId="{90A99A42-E3F6-449F-9D57-D7A87C68EF94}" srcOrd="0" destOrd="0" parTransId="{5B3E508F-FE9B-4778-A20B-073520FA213C}" sibTransId="{870C7B5B-58B4-4D91-A6B0-C52E5EA37FDA}"/>
    <dgm:cxn modelId="{8B3367E7-AAE8-41A2-951F-4E9590EFBA22}" type="presOf" srcId="{30084A47-CA65-4835-ACE9-6E32D0766C47}" destId="{5756C473-1F16-4DDA-A1E0-A9BA6CFA0D8F}" srcOrd="0" destOrd="0" presId="urn:microsoft.com/office/officeart/2005/8/layout/radial2"/>
    <dgm:cxn modelId="{A95193F2-FDDC-47D9-A95C-762024B1C6A5}" type="presOf" srcId="{F2706DA3-B72F-42E0-BD5C-2DA5089537BC}" destId="{5756C473-1F16-4DDA-A1E0-A9BA6CFA0D8F}" srcOrd="0" destOrd="1" presId="urn:microsoft.com/office/officeart/2005/8/layout/radial2"/>
    <dgm:cxn modelId="{961E6DF4-3BCC-4392-925C-36B64AD80C7F}" srcId="{317607BC-6D97-47B6-970E-46B09C16D188}" destId="{AFEA8CDE-FDD3-4D14-A6B7-43DC8406BEAF}" srcOrd="1" destOrd="0" parTransId="{9DF4868F-3721-4A3F-B742-9EC4FFE25B94}" sibTransId="{9C7A31D4-CAD3-49FF-8B17-DE4CB2D77972}"/>
    <dgm:cxn modelId="{EB975EB2-2D2F-414F-9350-D3871AD3F07E}" type="presParOf" srcId="{1EFC5C45-AE0C-49B9-AA4E-B8EBCFFDE6ED}" destId="{9BBCE6DA-6145-4A7D-9B4D-12F5D9CEF90E}" srcOrd="0" destOrd="0" presId="urn:microsoft.com/office/officeart/2005/8/layout/radial2"/>
    <dgm:cxn modelId="{2C86B20C-74B6-40E4-A435-BB551BE90A21}" type="presParOf" srcId="{9BBCE6DA-6145-4A7D-9B4D-12F5D9CEF90E}" destId="{B28BAC50-4736-4457-B9F6-769C9EED716E}" srcOrd="0" destOrd="0" presId="urn:microsoft.com/office/officeart/2005/8/layout/radial2"/>
    <dgm:cxn modelId="{CCD35887-A7F9-479F-AB36-9064D2B4D7B7}" type="presParOf" srcId="{B28BAC50-4736-4457-B9F6-769C9EED716E}" destId="{7476003F-D95A-4611-9CF6-5DD98382618F}" srcOrd="0" destOrd="0" presId="urn:microsoft.com/office/officeart/2005/8/layout/radial2"/>
    <dgm:cxn modelId="{221AA652-CE87-471A-9528-2EE7E914B61C}" type="presParOf" srcId="{B28BAC50-4736-4457-B9F6-769C9EED716E}" destId="{466DFF0E-222B-45A2-AF88-0487C9962791}" srcOrd="1" destOrd="0" presId="urn:microsoft.com/office/officeart/2005/8/layout/radial2"/>
    <dgm:cxn modelId="{EBB527C8-F50F-459D-9744-FC6D14A7284F}" type="presParOf" srcId="{9BBCE6DA-6145-4A7D-9B4D-12F5D9CEF90E}" destId="{6838D776-725B-4D22-A276-5C638F7A7EF1}" srcOrd="1" destOrd="0" presId="urn:microsoft.com/office/officeart/2005/8/layout/radial2"/>
    <dgm:cxn modelId="{D100C8B8-E1F1-4139-BD2F-7C51BBACDE80}" type="presParOf" srcId="{9BBCE6DA-6145-4A7D-9B4D-12F5D9CEF90E}" destId="{8717FFFD-70A8-4F71-AA86-1CDD795F6628}" srcOrd="2" destOrd="0" presId="urn:microsoft.com/office/officeart/2005/8/layout/radial2"/>
    <dgm:cxn modelId="{C3F115B2-720B-4F1E-AE2B-1E8D70CDAB20}" type="presParOf" srcId="{8717FFFD-70A8-4F71-AA86-1CDD795F6628}" destId="{5799F1D3-0C92-4016-A914-A491625DBE36}" srcOrd="0" destOrd="0" presId="urn:microsoft.com/office/officeart/2005/8/layout/radial2"/>
    <dgm:cxn modelId="{D0796C23-9291-4D93-BF5C-A0018E1F535F}" type="presParOf" srcId="{8717FFFD-70A8-4F71-AA86-1CDD795F6628}" destId="{5756C473-1F16-4DDA-A1E0-A9BA6CFA0D8F}" srcOrd="1" destOrd="0" presId="urn:microsoft.com/office/officeart/2005/8/layout/radial2"/>
    <dgm:cxn modelId="{C2CC963B-0E03-43B5-92A9-D4B189C65A54}" type="presParOf" srcId="{9BBCE6DA-6145-4A7D-9B4D-12F5D9CEF90E}" destId="{5DA5DBDC-1C4E-4DD6-9FB0-FFDEB4E188EE}" srcOrd="3" destOrd="0" presId="urn:microsoft.com/office/officeart/2005/8/layout/radial2"/>
    <dgm:cxn modelId="{E6EFEA65-71FE-409F-BB23-4ED0AC65D1A8}" type="presParOf" srcId="{9BBCE6DA-6145-4A7D-9B4D-12F5D9CEF90E}" destId="{7C45CB6F-2594-4D18-8421-E4F20EE86562}" srcOrd="4" destOrd="0" presId="urn:microsoft.com/office/officeart/2005/8/layout/radial2"/>
    <dgm:cxn modelId="{B3A0EC48-EFB8-487B-AC02-0F6C01A8006D}" type="presParOf" srcId="{7C45CB6F-2594-4D18-8421-E4F20EE86562}" destId="{DBD6E2B4-CF3D-4253-85F8-FBB04EDEB9EA}" srcOrd="0" destOrd="0" presId="urn:microsoft.com/office/officeart/2005/8/layout/radial2"/>
    <dgm:cxn modelId="{F0B8464A-0ECB-41C4-B701-3FC4018A0414}" type="presParOf" srcId="{7C45CB6F-2594-4D18-8421-E4F20EE86562}" destId="{070D3762-C840-44D2-AE64-EC5976188D03}" srcOrd="1" destOrd="0" presId="urn:microsoft.com/office/officeart/2005/8/layout/radial2"/>
    <dgm:cxn modelId="{0F37C809-6CA3-4C88-B2DF-2F2A29EDDE49}" type="presParOf" srcId="{9BBCE6DA-6145-4A7D-9B4D-12F5D9CEF90E}" destId="{660F08F5-2423-486B-B58E-E405593AF3C8}" srcOrd="5" destOrd="0" presId="urn:microsoft.com/office/officeart/2005/8/layout/radial2"/>
    <dgm:cxn modelId="{FB73EAB0-ACD2-4058-8930-EA4F60B82075}" type="presParOf" srcId="{9BBCE6DA-6145-4A7D-9B4D-12F5D9CEF90E}" destId="{8B35F151-3965-4252-8711-6B968277370B}" srcOrd="6" destOrd="0" presId="urn:microsoft.com/office/officeart/2005/8/layout/radial2"/>
    <dgm:cxn modelId="{E43D6381-7884-4ED5-AFDF-88601C33CAB8}" type="presParOf" srcId="{8B35F151-3965-4252-8711-6B968277370B}" destId="{3A50D9BB-EDB1-4863-8EB4-947AC3960063}" srcOrd="0" destOrd="0" presId="urn:microsoft.com/office/officeart/2005/8/layout/radial2"/>
    <dgm:cxn modelId="{70EAC1CA-62E7-4F64-B2A4-C5C61634891D}" type="presParOf" srcId="{8B35F151-3965-4252-8711-6B968277370B}" destId="{E99A1576-F02A-4EA6-8423-A66A604E8AD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C63824-1950-4433-8E5A-586E45504EE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6A4A18C-291E-4089-BE4F-029BC5D31638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6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6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b="0" dirty="0">
              <a:latin typeface="Verdana" panose="020B0604030504040204" pitchFamily="34" charset="0"/>
              <a:ea typeface="Verdana" panose="020B0604030504040204" pitchFamily="34" charset="0"/>
            </a:rPr>
            <a:t>Guilt and responsibility</a:t>
          </a:r>
        </a:p>
      </dgm:t>
    </dgm:pt>
    <dgm:pt modelId="{370BBFCE-79AD-4157-9AC5-56EFE9C49074}" type="parTrans" cxnId="{83C23CA6-DEFF-42D0-AE53-D597C070AB99}">
      <dgm:prSet/>
      <dgm:spPr/>
      <dgm:t>
        <a:bodyPr/>
        <a:lstStyle/>
        <a:p>
          <a:endParaRPr lang="en-GB"/>
        </a:p>
      </dgm:t>
    </dgm:pt>
    <dgm:pt modelId="{2615CE5F-C03C-46E2-AE75-B95AC153C190}" type="sibTrans" cxnId="{83C23CA6-DEFF-42D0-AE53-D597C070AB99}">
      <dgm:prSet/>
      <dgm:spPr/>
      <dgm:t>
        <a:bodyPr/>
        <a:lstStyle/>
        <a:p>
          <a:endParaRPr lang="en-GB"/>
        </a:p>
      </dgm:t>
    </dgm:pt>
    <dgm:pt modelId="{F2B24261-0AE0-4576-AFAD-8EA9EF8E0D7F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6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6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b="0" dirty="0">
              <a:latin typeface="Verdana" panose="020B0604030504040204" pitchFamily="34" charset="0"/>
              <a:ea typeface="Verdana" panose="020B0604030504040204" pitchFamily="34" charset="0"/>
            </a:rPr>
            <a:t>Individual</a:t>
          </a:r>
          <a:endParaRPr lang="en-GB" sz="1800" b="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073B580-9DFC-4A6A-B74C-25D9598E73F0}" type="parTrans" cxnId="{D8F66437-7CDB-4294-8251-47E4DC67C68D}">
      <dgm:prSet/>
      <dgm:spPr/>
      <dgm:t>
        <a:bodyPr/>
        <a:lstStyle/>
        <a:p>
          <a:endParaRPr lang="en-GB"/>
        </a:p>
      </dgm:t>
    </dgm:pt>
    <dgm:pt modelId="{0A932DC8-5C93-4DFD-9280-632BF0E2C6D8}" type="sibTrans" cxnId="{D8F66437-7CDB-4294-8251-47E4DC67C68D}">
      <dgm:prSet/>
      <dgm:spPr/>
      <dgm:t>
        <a:bodyPr/>
        <a:lstStyle/>
        <a:p>
          <a:endParaRPr lang="en-GB"/>
        </a:p>
      </dgm:t>
    </dgm:pt>
    <dgm:pt modelId="{AA47B9CA-D01C-444A-874C-055741E86659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8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800" b="1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b="0" dirty="0">
              <a:latin typeface="Verdana" panose="020B0604030504040204" pitchFamily="34" charset="0"/>
              <a:ea typeface="Verdana" panose="020B0604030504040204" pitchFamily="34" charset="0"/>
            </a:rPr>
            <a:t>Retrospective</a:t>
          </a:r>
        </a:p>
      </dgm:t>
    </dgm:pt>
    <dgm:pt modelId="{83D2B58D-F935-4285-B790-C27E6890F52A}" type="parTrans" cxnId="{33D6284F-F31F-476F-A047-6A5A3A9845B5}">
      <dgm:prSet/>
      <dgm:spPr/>
      <dgm:t>
        <a:bodyPr/>
        <a:lstStyle/>
        <a:p>
          <a:endParaRPr lang="en-GB"/>
        </a:p>
      </dgm:t>
    </dgm:pt>
    <dgm:pt modelId="{0876BEA5-FFA0-4B62-9110-5E4D2114F8F0}" type="sibTrans" cxnId="{33D6284F-F31F-476F-A047-6A5A3A9845B5}">
      <dgm:prSet/>
      <dgm:spPr/>
      <dgm:t>
        <a:bodyPr/>
        <a:lstStyle/>
        <a:p>
          <a:endParaRPr lang="en-GB"/>
        </a:p>
      </dgm:t>
    </dgm:pt>
    <dgm:pt modelId="{FF00F12A-C193-4B53-8D4F-D8A18457144F}" type="pres">
      <dgm:prSet presAssocID="{6EC63824-1950-4433-8E5A-586E45504EEB}" presName="diagram" presStyleCnt="0">
        <dgm:presLayoutVars>
          <dgm:dir/>
          <dgm:resizeHandles val="exact"/>
        </dgm:presLayoutVars>
      </dgm:prSet>
      <dgm:spPr/>
    </dgm:pt>
    <dgm:pt modelId="{668D12ED-76DD-497E-92E2-BF2047C71BFE}" type="pres">
      <dgm:prSet presAssocID="{46A4A18C-291E-4089-BE4F-029BC5D31638}" presName="node" presStyleLbl="node1" presStyleIdx="0" presStyleCnt="3">
        <dgm:presLayoutVars>
          <dgm:bulletEnabled val="1"/>
        </dgm:presLayoutVars>
      </dgm:prSet>
      <dgm:spPr/>
    </dgm:pt>
    <dgm:pt modelId="{4E9D9AED-57B3-4611-9EB8-4573D511B4A5}" type="pres">
      <dgm:prSet presAssocID="{2615CE5F-C03C-46E2-AE75-B95AC153C190}" presName="sibTrans" presStyleCnt="0"/>
      <dgm:spPr/>
    </dgm:pt>
    <dgm:pt modelId="{2256A915-0FCB-4746-999B-F837C0C85553}" type="pres">
      <dgm:prSet presAssocID="{F2B24261-0AE0-4576-AFAD-8EA9EF8E0D7F}" presName="node" presStyleLbl="node1" presStyleIdx="1" presStyleCnt="3">
        <dgm:presLayoutVars>
          <dgm:bulletEnabled val="1"/>
        </dgm:presLayoutVars>
      </dgm:prSet>
      <dgm:spPr/>
    </dgm:pt>
    <dgm:pt modelId="{BB756D28-AF19-4F6B-82D4-6AA59F86AE2A}" type="pres">
      <dgm:prSet presAssocID="{0A932DC8-5C93-4DFD-9280-632BF0E2C6D8}" presName="sibTrans" presStyleCnt="0"/>
      <dgm:spPr/>
    </dgm:pt>
    <dgm:pt modelId="{433D6A8A-6FD5-4E53-A89A-A984AB074B2B}" type="pres">
      <dgm:prSet presAssocID="{AA47B9CA-D01C-444A-874C-055741E86659}" presName="node" presStyleLbl="node1" presStyleIdx="2" presStyleCnt="3">
        <dgm:presLayoutVars>
          <dgm:bulletEnabled val="1"/>
        </dgm:presLayoutVars>
      </dgm:prSet>
      <dgm:spPr/>
    </dgm:pt>
  </dgm:ptLst>
  <dgm:cxnLst>
    <dgm:cxn modelId="{D8F66437-7CDB-4294-8251-47E4DC67C68D}" srcId="{6EC63824-1950-4433-8E5A-586E45504EEB}" destId="{F2B24261-0AE0-4576-AFAD-8EA9EF8E0D7F}" srcOrd="1" destOrd="0" parTransId="{F073B580-9DFC-4A6A-B74C-25D9598E73F0}" sibTransId="{0A932DC8-5C93-4DFD-9280-632BF0E2C6D8}"/>
    <dgm:cxn modelId="{8215974B-61CC-427E-ADAA-F82FA0A9C82C}" type="presOf" srcId="{6EC63824-1950-4433-8E5A-586E45504EEB}" destId="{FF00F12A-C193-4B53-8D4F-D8A18457144F}" srcOrd="0" destOrd="0" presId="urn:microsoft.com/office/officeart/2005/8/layout/default"/>
    <dgm:cxn modelId="{33D6284F-F31F-476F-A047-6A5A3A9845B5}" srcId="{6EC63824-1950-4433-8E5A-586E45504EEB}" destId="{AA47B9CA-D01C-444A-874C-055741E86659}" srcOrd="2" destOrd="0" parTransId="{83D2B58D-F935-4285-B790-C27E6890F52A}" sibTransId="{0876BEA5-FFA0-4B62-9110-5E4D2114F8F0}"/>
    <dgm:cxn modelId="{83C23CA6-DEFF-42D0-AE53-D597C070AB99}" srcId="{6EC63824-1950-4433-8E5A-586E45504EEB}" destId="{46A4A18C-291E-4089-BE4F-029BC5D31638}" srcOrd="0" destOrd="0" parTransId="{370BBFCE-79AD-4157-9AC5-56EFE9C49074}" sibTransId="{2615CE5F-C03C-46E2-AE75-B95AC153C190}"/>
    <dgm:cxn modelId="{85F900C5-7F38-42A3-B250-7A3FF0E00F83}" type="presOf" srcId="{46A4A18C-291E-4089-BE4F-029BC5D31638}" destId="{668D12ED-76DD-497E-92E2-BF2047C71BFE}" srcOrd="0" destOrd="0" presId="urn:microsoft.com/office/officeart/2005/8/layout/default"/>
    <dgm:cxn modelId="{D5C518EA-4DA4-442E-8232-E9ACDBE2C46C}" type="presOf" srcId="{AA47B9CA-D01C-444A-874C-055741E86659}" destId="{433D6A8A-6FD5-4E53-A89A-A984AB074B2B}" srcOrd="0" destOrd="0" presId="urn:microsoft.com/office/officeart/2005/8/layout/default"/>
    <dgm:cxn modelId="{7EE055F7-CC3E-4D07-AE93-3F72AF1D60AE}" type="presOf" srcId="{F2B24261-0AE0-4576-AFAD-8EA9EF8E0D7F}" destId="{2256A915-0FCB-4746-999B-F837C0C85553}" srcOrd="0" destOrd="0" presId="urn:microsoft.com/office/officeart/2005/8/layout/default"/>
    <dgm:cxn modelId="{B4B94C08-E8F1-47B7-8674-6E88219978E3}" type="presParOf" srcId="{FF00F12A-C193-4B53-8D4F-D8A18457144F}" destId="{668D12ED-76DD-497E-92E2-BF2047C71BFE}" srcOrd="0" destOrd="0" presId="urn:microsoft.com/office/officeart/2005/8/layout/default"/>
    <dgm:cxn modelId="{37A96074-06A6-453A-95A8-45BC0F4DF030}" type="presParOf" srcId="{FF00F12A-C193-4B53-8D4F-D8A18457144F}" destId="{4E9D9AED-57B3-4611-9EB8-4573D511B4A5}" srcOrd="1" destOrd="0" presId="urn:microsoft.com/office/officeart/2005/8/layout/default"/>
    <dgm:cxn modelId="{B4BDEF44-D13D-462A-A902-6BE3051FEB01}" type="presParOf" srcId="{FF00F12A-C193-4B53-8D4F-D8A18457144F}" destId="{2256A915-0FCB-4746-999B-F837C0C85553}" srcOrd="2" destOrd="0" presId="urn:microsoft.com/office/officeart/2005/8/layout/default"/>
    <dgm:cxn modelId="{4F7F875D-2DEB-4667-9075-23485D7583AC}" type="presParOf" srcId="{FF00F12A-C193-4B53-8D4F-D8A18457144F}" destId="{BB756D28-AF19-4F6B-82D4-6AA59F86AE2A}" srcOrd="3" destOrd="0" presId="urn:microsoft.com/office/officeart/2005/8/layout/default"/>
    <dgm:cxn modelId="{4DAD9944-DD90-4143-949C-45037401813D}" type="presParOf" srcId="{FF00F12A-C193-4B53-8D4F-D8A18457144F}" destId="{433D6A8A-6FD5-4E53-A89A-A984AB074B2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039929-E6F0-4A5B-BD18-2EB300011CD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E368308-9138-40F9-A3E5-FB69C26C04BE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600" b="1" dirty="0">
              <a:latin typeface="Verdana" panose="020B0604030504040204" pitchFamily="34" charset="0"/>
              <a:ea typeface="Verdana" panose="020B0604030504040204" pitchFamily="34" charset="0"/>
            </a:rPr>
            <a:t>Systemic discrimination</a:t>
          </a:r>
        </a:p>
      </dgm:t>
    </dgm:pt>
    <dgm:pt modelId="{FACBE9C2-03A0-4DB8-A163-10FAEC33B4FE}" type="parTrans" cxnId="{637B54F8-4347-4F63-8678-A36FFC8A58BB}">
      <dgm:prSet/>
      <dgm:spPr/>
      <dgm:t>
        <a:bodyPr/>
        <a:lstStyle/>
        <a:p>
          <a:endParaRPr lang="en-GB"/>
        </a:p>
      </dgm:t>
    </dgm:pt>
    <dgm:pt modelId="{ED010C52-5CEA-4AC0-B501-905658F304BA}" type="sibTrans" cxnId="{637B54F8-4347-4F63-8678-A36FFC8A58BB}">
      <dgm:prSet/>
      <dgm:spPr/>
      <dgm:t>
        <a:bodyPr/>
        <a:lstStyle/>
        <a:p>
          <a:endParaRPr lang="en-GB"/>
        </a:p>
      </dgm:t>
    </dgm:pt>
    <dgm:pt modelId="{0A07F223-F17B-4E8B-B195-0BF9D1654485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dirty="0">
              <a:latin typeface="Verdana" panose="020B0604030504040204" pitchFamily="34" charset="0"/>
              <a:ea typeface="Verdana" panose="020B0604030504040204" pitchFamily="34" charset="0"/>
            </a:rPr>
            <a:t>Disparate impact</a:t>
          </a:r>
        </a:p>
      </dgm:t>
    </dgm:pt>
    <dgm:pt modelId="{FC593ADB-6EA7-4D25-9A99-239100E663A3}" type="parTrans" cxnId="{8BBA19D0-32F9-49F1-B1D1-FCE7625810A6}">
      <dgm:prSet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endParaRPr lang="en-GB"/>
        </a:p>
      </dgm:t>
    </dgm:pt>
    <dgm:pt modelId="{2022B74B-C866-4A33-8C7D-B20FB2E858CE}" type="sibTrans" cxnId="{8BBA19D0-32F9-49F1-B1D1-FCE7625810A6}">
      <dgm:prSet/>
      <dgm:spPr/>
      <dgm:t>
        <a:bodyPr/>
        <a:lstStyle/>
        <a:p>
          <a:endParaRPr lang="en-GB"/>
        </a:p>
      </dgm:t>
    </dgm:pt>
    <dgm:pt modelId="{97DE9874-9DD2-4915-BD17-B48B9EFEA7A5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dirty="0">
              <a:latin typeface="Verdana" panose="020B0604030504040204" pitchFamily="34" charset="0"/>
              <a:ea typeface="Verdana" panose="020B0604030504040204" pitchFamily="34" charset="0"/>
            </a:rPr>
            <a:t>Spill-over effect</a:t>
          </a:r>
        </a:p>
      </dgm:t>
    </dgm:pt>
    <dgm:pt modelId="{13775F80-BE3B-4447-A3CA-141EB92962C2}" type="parTrans" cxnId="{10A94849-42F6-4697-851C-3A6958C7569F}">
      <dgm:prSet/>
      <dgm:spPr>
        <a:solidFill>
          <a:srgbClr val="BEB2F5"/>
        </a:solidFill>
        <a:ln>
          <a:solidFill>
            <a:srgbClr val="F3F1FF"/>
          </a:solidFill>
        </a:ln>
      </dgm:spPr>
      <dgm:t>
        <a:bodyPr/>
        <a:lstStyle/>
        <a:p>
          <a:endParaRPr lang="en-GB"/>
        </a:p>
      </dgm:t>
    </dgm:pt>
    <dgm:pt modelId="{F1E2CC6C-AA7B-4407-AE52-4A6E5E42A791}" type="sibTrans" cxnId="{10A94849-42F6-4697-851C-3A6958C7569F}">
      <dgm:prSet/>
      <dgm:spPr/>
      <dgm:t>
        <a:bodyPr/>
        <a:lstStyle/>
        <a:p>
          <a:endParaRPr lang="en-GB"/>
        </a:p>
      </dgm:t>
    </dgm:pt>
    <dgm:pt modelId="{12A4D106-CF6D-45DF-B266-30F014532916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en-GB" sz="16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n-GB" sz="1600" dirty="0">
              <a:latin typeface="Verdana" panose="020B0604030504040204" pitchFamily="34" charset="0"/>
              <a:ea typeface="Verdana" panose="020B0604030504040204" pitchFamily="34" charset="0"/>
            </a:rPr>
            <a:t>Several people involved</a:t>
          </a:r>
        </a:p>
      </dgm:t>
    </dgm:pt>
    <dgm:pt modelId="{986A7297-FF66-4DD8-828B-8F108D2963A2}" type="parTrans" cxnId="{B0A2DB4B-F177-4C80-993D-2BFEC55ACEDF}">
      <dgm:prSet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endParaRPr lang="en-GB"/>
        </a:p>
      </dgm:t>
    </dgm:pt>
    <dgm:pt modelId="{4E070E45-2335-49E9-AC1F-E4B34267CFEA}" type="sibTrans" cxnId="{B0A2DB4B-F177-4C80-993D-2BFEC55ACEDF}">
      <dgm:prSet/>
      <dgm:spPr/>
      <dgm:t>
        <a:bodyPr/>
        <a:lstStyle/>
        <a:p>
          <a:endParaRPr lang="en-GB"/>
        </a:p>
      </dgm:t>
    </dgm:pt>
    <dgm:pt modelId="{A6FBA48A-0EF0-48B9-8F6B-59B7F5EB7C4A}" type="pres">
      <dgm:prSet presAssocID="{35039929-E6F0-4A5B-BD18-2EB300011CD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20003A8-8FFE-4197-8FC0-9F95B0A889DA}" type="pres">
      <dgm:prSet presAssocID="{8E368308-9138-40F9-A3E5-FB69C26C04BE}" presName="centerShape" presStyleLbl="node0" presStyleIdx="0" presStyleCnt="1"/>
      <dgm:spPr>
        <a:prstGeom prst="roundRect">
          <a:avLst/>
        </a:prstGeom>
      </dgm:spPr>
    </dgm:pt>
    <dgm:pt modelId="{D79C4C54-1439-4A2C-83E9-C989F490C87A}" type="pres">
      <dgm:prSet presAssocID="{FC593ADB-6EA7-4D25-9A99-239100E663A3}" presName="parTrans" presStyleLbl="bgSibTrans2D1" presStyleIdx="0" presStyleCnt="3"/>
      <dgm:spPr/>
    </dgm:pt>
    <dgm:pt modelId="{16CE9520-2DC0-4B89-BE15-4075DF53161E}" type="pres">
      <dgm:prSet presAssocID="{0A07F223-F17B-4E8B-B195-0BF9D1654485}" presName="node" presStyleLbl="node1" presStyleIdx="0" presStyleCnt="3">
        <dgm:presLayoutVars>
          <dgm:bulletEnabled val="1"/>
        </dgm:presLayoutVars>
      </dgm:prSet>
      <dgm:spPr/>
    </dgm:pt>
    <dgm:pt modelId="{160D86ED-2FB9-46A5-98CB-C8B6B3CACD47}" type="pres">
      <dgm:prSet presAssocID="{13775F80-BE3B-4447-A3CA-141EB92962C2}" presName="parTrans" presStyleLbl="bgSibTrans2D1" presStyleIdx="1" presStyleCnt="3"/>
      <dgm:spPr/>
    </dgm:pt>
    <dgm:pt modelId="{49BCC295-98A0-4EA6-8ECF-7CF39BB3B5C8}" type="pres">
      <dgm:prSet presAssocID="{97DE9874-9DD2-4915-BD17-B48B9EFEA7A5}" presName="node" presStyleLbl="node1" presStyleIdx="1" presStyleCnt="3">
        <dgm:presLayoutVars>
          <dgm:bulletEnabled val="1"/>
        </dgm:presLayoutVars>
      </dgm:prSet>
      <dgm:spPr/>
    </dgm:pt>
    <dgm:pt modelId="{0BDF49DE-2A90-49DC-A5D8-49FC1000B04D}" type="pres">
      <dgm:prSet presAssocID="{986A7297-FF66-4DD8-828B-8F108D2963A2}" presName="parTrans" presStyleLbl="bgSibTrans2D1" presStyleIdx="2" presStyleCnt="3"/>
      <dgm:spPr/>
    </dgm:pt>
    <dgm:pt modelId="{AA1CB396-A652-4426-B921-F8A5C69D9639}" type="pres">
      <dgm:prSet presAssocID="{12A4D106-CF6D-45DF-B266-30F014532916}" presName="node" presStyleLbl="node1" presStyleIdx="2" presStyleCnt="3">
        <dgm:presLayoutVars>
          <dgm:bulletEnabled val="1"/>
        </dgm:presLayoutVars>
      </dgm:prSet>
      <dgm:spPr/>
    </dgm:pt>
  </dgm:ptLst>
  <dgm:cxnLst>
    <dgm:cxn modelId="{45F94D1F-5671-41DC-A3A4-6462686108DE}" type="presOf" srcId="{986A7297-FF66-4DD8-828B-8F108D2963A2}" destId="{0BDF49DE-2A90-49DC-A5D8-49FC1000B04D}" srcOrd="0" destOrd="0" presId="urn:microsoft.com/office/officeart/2005/8/layout/radial4"/>
    <dgm:cxn modelId="{BC77C62C-5F69-4AF3-A030-9F6AAFFA95C0}" type="presOf" srcId="{0A07F223-F17B-4E8B-B195-0BF9D1654485}" destId="{16CE9520-2DC0-4B89-BE15-4075DF53161E}" srcOrd="0" destOrd="0" presId="urn:microsoft.com/office/officeart/2005/8/layout/radial4"/>
    <dgm:cxn modelId="{B7BEED3F-1331-4EF5-B853-F21E699A9AAA}" type="presOf" srcId="{13775F80-BE3B-4447-A3CA-141EB92962C2}" destId="{160D86ED-2FB9-46A5-98CB-C8B6B3CACD47}" srcOrd="0" destOrd="0" presId="urn:microsoft.com/office/officeart/2005/8/layout/radial4"/>
    <dgm:cxn modelId="{10A94849-42F6-4697-851C-3A6958C7569F}" srcId="{8E368308-9138-40F9-A3E5-FB69C26C04BE}" destId="{97DE9874-9DD2-4915-BD17-B48B9EFEA7A5}" srcOrd="1" destOrd="0" parTransId="{13775F80-BE3B-4447-A3CA-141EB92962C2}" sibTransId="{F1E2CC6C-AA7B-4407-AE52-4A6E5E42A791}"/>
    <dgm:cxn modelId="{5032D86A-58B5-404B-A17B-6968DBB98948}" type="presOf" srcId="{8E368308-9138-40F9-A3E5-FB69C26C04BE}" destId="{020003A8-8FFE-4197-8FC0-9F95B0A889DA}" srcOrd="0" destOrd="0" presId="urn:microsoft.com/office/officeart/2005/8/layout/radial4"/>
    <dgm:cxn modelId="{B0A2DB4B-F177-4C80-993D-2BFEC55ACEDF}" srcId="{8E368308-9138-40F9-A3E5-FB69C26C04BE}" destId="{12A4D106-CF6D-45DF-B266-30F014532916}" srcOrd="2" destOrd="0" parTransId="{986A7297-FF66-4DD8-828B-8F108D2963A2}" sibTransId="{4E070E45-2335-49E9-AC1F-E4B34267CFEA}"/>
    <dgm:cxn modelId="{6CE6AA83-0FFB-4867-A01D-0CA6894ED56B}" type="presOf" srcId="{12A4D106-CF6D-45DF-B266-30F014532916}" destId="{AA1CB396-A652-4426-B921-F8A5C69D9639}" srcOrd="0" destOrd="0" presId="urn:microsoft.com/office/officeart/2005/8/layout/radial4"/>
    <dgm:cxn modelId="{190BC499-A88E-476A-9C59-49D93FB3EA72}" type="presOf" srcId="{97DE9874-9DD2-4915-BD17-B48B9EFEA7A5}" destId="{49BCC295-98A0-4EA6-8ECF-7CF39BB3B5C8}" srcOrd="0" destOrd="0" presId="urn:microsoft.com/office/officeart/2005/8/layout/radial4"/>
    <dgm:cxn modelId="{DCD885C4-1272-4ACD-9DE8-5E8CBD891FD0}" type="presOf" srcId="{35039929-E6F0-4A5B-BD18-2EB300011CDE}" destId="{A6FBA48A-0EF0-48B9-8F6B-59B7F5EB7C4A}" srcOrd="0" destOrd="0" presId="urn:microsoft.com/office/officeart/2005/8/layout/radial4"/>
    <dgm:cxn modelId="{8BBA19D0-32F9-49F1-B1D1-FCE7625810A6}" srcId="{8E368308-9138-40F9-A3E5-FB69C26C04BE}" destId="{0A07F223-F17B-4E8B-B195-0BF9D1654485}" srcOrd="0" destOrd="0" parTransId="{FC593ADB-6EA7-4D25-9A99-239100E663A3}" sibTransId="{2022B74B-C866-4A33-8C7D-B20FB2E858CE}"/>
    <dgm:cxn modelId="{679188EA-A1AD-442E-82B1-26B848C4AF6B}" type="presOf" srcId="{FC593ADB-6EA7-4D25-9A99-239100E663A3}" destId="{D79C4C54-1439-4A2C-83E9-C989F490C87A}" srcOrd="0" destOrd="0" presId="urn:microsoft.com/office/officeart/2005/8/layout/radial4"/>
    <dgm:cxn modelId="{637B54F8-4347-4F63-8678-A36FFC8A58BB}" srcId="{35039929-E6F0-4A5B-BD18-2EB300011CDE}" destId="{8E368308-9138-40F9-A3E5-FB69C26C04BE}" srcOrd="0" destOrd="0" parTransId="{FACBE9C2-03A0-4DB8-A163-10FAEC33B4FE}" sibTransId="{ED010C52-5CEA-4AC0-B501-905658F304BA}"/>
    <dgm:cxn modelId="{91D44157-4F85-4201-B151-914D448A6C09}" type="presParOf" srcId="{A6FBA48A-0EF0-48B9-8F6B-59B7F5EB7C4A}" destId="{020003A8-8FFE-4197-8FC0-9F95B0A889DA}" srcOrd="0" destOrd="0" presId="urn:microsoft.com/office/officeart/2005/8/layout/radial4"/>
    <dgm:cxn modelId="{F7AD77A8-BB5A-44EC-9FB4-56E555E88430}" type="presParOf" srcId="{A6FBA48A-0EF0-48B9-8F6B-59B7F5EB7C4A}" destId="{D79C4C54-1439-4A2C-83E9-C989F490C87A}" srcOrd="1" destOrd="0" presId="urn:microsoft.com/office/officeart/2005/8/layout/radial4"/>
    <dgm:cxn modelId="{9D28C26B-89CE-486C-945B-4AB04E9F59B0}" type="presParOf" srcId="{A6FBA48A-0EF0-48B9-8F6B-59B7F5EB7C4A}" destId="{16CE9520-2DC0-4B89-BE15-4075DF53161E}" srcOrd="2" destOrd="0" presId="urn:microsoft.com/office/officeart/2005/8/layout/radial4"/>
    <dgm:cxn modelId="{E1C6DA67-11DD-4D7E-B6CB-ADE1CB8EFE01}" type="presParOf" srcId="{A6FBA48A-0EF0-48B9-8F6B-59B7F5EB7C4A}" destId="{160D86ED-2FB9-46A5-98CB-C8B6B3CACD47}" srcOrd="3" destOrd="0" presId="urn:microsoft.com/office/officeart/2005/8/layout/radial4"/>
    <dgm:cxn modelId="{5D4B57E3-D411-4AE5-AFBC-CF3C56216694}" type="presParOf" srcId="{A6FBA48A-0EF0-48B9-8F6B-59B7F5EB7C4A}" destId="{49BCC295-98A0-4EA6-8ECF-7CF39BB3B5C8}" srcOrd="4" destOrd="0" presId="urn:microsoft.com/office/officeart/2005/8/layout/radial4"/>
    <dgm:cxn modelId="{5DF8FAF2-4A4A-45D3-9664-5315C52F557D}" type="presParOf" srcId="{A6FBA48A-0EF0-48B9-8F6B-59B7F5EB7C4A}" destId="{0BDF49DE-2A90-49DC-A5D8-49FC1000B04D}" srcOrd="5" destOrd="0" presId="urn:microsoft.com/office/officeart/2005/8/layout/radial4"/>
    <dgm:cxn modelId="{8BCDF0A8-0BE6-402E-B7A4-2143E16A9A07}" type="presParOf" srcId="{A6FBA48A-0EF0-48B9-8F6B-59B7F5EB7C4A}" destId="{AA1CB396-A652-4426-B921-F8A5C69D963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DEFC2A-675C-4F7F-81AD-F1DDC31A566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EA20B33-9766-4092-A0E7-E7BE0C653440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800" b="1" dirty="0">
              <a:latin typeface="Verdana" panose="020B0604030504040204" pitchFamily="34" charset="0"/>
              <a:ea typeface="Verdana" panose="020B0604030504040204" pitchFamily="34" charset="0"/>
            </a:rPr>
            <a:t>Individual enforcement model</a:t>
          </a:r>
        </a:p>
      </dgm:t>
    </dgm:pt>
    <dgm:pt modelId="{7BA5F733-FAFC-4FD9-8C4C-346A99BE9EC0}" type="parTrans" cxnId="{49A235A0-9AE2-4078-9898-B81EDBB61B98}">
      <dgm:prSet/>
      <dgm:spPr/>
      <dgm:t>
        <a:bodyPr/>
        <a:lstStyle/>
        <a:p>
          <a:endParaRPr lang="en-GB"/>
        </a:p>
      </dgm:t>
    </dgm:pt>
    <dgm:pt modelId="{4F3A8029-BE26-4A18-9A8A-F763F1B04506}" type="sibTrans" cxnId="{49A235A0-9AE2-4078-9898-B81EDBB61B98}">
      <dgm:prSet/>
      <dgm:spPr/>
      <dgm:t>
        <a:bodyPr/>
        <a:lstStyle/>
        <a:p>
          <a:endParaRPr lang="en-GB"/>
        </a:p>
      </dgm:t>
    </dgm:pt>
    <dgm:pt modelId="{DCB8E1DC-5AA0-48DF-A6F9-240608C75B55}">
      <dgm:prSet phldrT="[Text]"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Guilt and responsibility</a:t>
          </a:r>
        </a:p>
      </dgm:t>
    </dgm:pt>
    <dgm:pt modelId="{5056B654-9646-4A16-B3C0-771B2F4083AC}" type="parTrans" cxnId="{104E9BDC-3C66-4A12-86FF-3EEBCD67E4D3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0C2F74DF-7CA6-4FC3-A269-4285450DD508}" type="sibTrans" cxnId="{104E9BDC-3C66-4A12-86FF-3EEBCD67E4D3}">
      <dgm:prSet/>
      <dgm:spPr/>
      <dgm:t>
        <a:bodyPr/>
        <a:lstStyle/>
        <a:p>
          <a:endParaRPr lang="en-GB"/>
        </a:p>
      </dgm:t>
    </dgm:pt>
    <dgm:pt modelId="{BABBB3AF-68E3-408B-A52B-374D202DCCCD}">
      <dgm:prSet phldrT="[Text]"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Individual remedies</a:t>
          </a:r>
        </a:p>
      </dgm:t>
    </dgm:pt>
    <dgm:pt modelId="{8F7D16E0-8853-4096-92E2-6531A82AEB65}" type="parTrans" cxnId="{94C513F0-CB5B-4704-A566-1AA2FC923BD3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3ED55FB1-4FD7-44B5-81BF-6C088328360D}" type="sibTrans" cxnId="{94C513F0-CB5B-4704-A566-1AA2FC923BD3}">
      <dgm:prSet/>
      <dgm:spPr/>
      <dgm:t>
        <a:bodyPr/>
        <a:lstStyle/>
        <a:p>
          <a:endParaRPr lang="en-GB"/>
        </a:p>
      </dgm:t>
    </dgm:pt>
    <dgm:pt modelId="{F0820FAF-B276-4BA9-976C-910BE8D25E6A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800" b="1" dirty="0">
              <a:latin typeface="Verdana" panose="020B0604030504040204" pitchFamily="34" charset="0"/>
              <a:ea typeface="Verdana" panose="020B0604030504040204" pitchFamily="34" charset="0"/>
            </a:rPr>
            <a:t>Proactive model</a:t>
          </a:r>
        </a:p>
      </dgm:t>
    </dgm:pt>
    <dgm:pt modelId="{8F056D08-0A2D-4729-A8BB-5DA178C34800}" type="parTrans" cxnId="{362924B2-DA41-432F-88E5-1F20C5C8C240}">
      <dgm:prSet/>
      <dgm:spPr/>
      <dgm:t>
        <a:bodyPr/>
        <a:lstStyle/>
        <a:p>
          <a:endParaRPr lang="en-GB"/>
        </a:p>
      </dgm:t>
    </dgm:pt>
    <dgm:pt modelId="{805C5B1E-D3AB-4C9B-BACD-B8CC95FFDC54}" type="sibTrans" cxnId="{362924B2-DA41-432F-88E5-1F20C5C8C240}">
      <dgm:prSet/>
      <dgm:spPr/>
      <dgm:t>
        <a:bodyPr/>
        <a:lstStyle/>
        <a:p>
          <a:endParaRPr lang="en-GB"/>
        </a:p>
      </dgm:t>
    </dgm:pt>
    <dgm:pt modelId="{D5400DC2-1937-4DC7-98F1-8F4A680A05E6}">
      <dgm:prSet phldrT="[Text]"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Preventing and eliminating discrimination</a:t>
          </a:r>
        </a:p>
      </dgm:t>
    </dgm:pt>
    <dgm:pt modelId="{B045C4B7-7127-4850-955B-942B5816A55C}" type="parTrans" cxnId="{9A2FF220-1AF5-4E52-9CDE-6015FBC1396F}">
      <dgm:prSet/>
      <dgm:spPr/>
      <dgm:t>
        <a:bodyPr/>
        <a:lstStyle/>
        <a:p>
          <a:endParaRPr lang="en-GB"/>
        </a:p>
      </dgm:t>
    </dgm:pt>
    <dgm:pt modelId="{3DB6878E-AB8C-4628-8DBA-1F57DEB81C97}" type="sibTrans" cxnId="{9A2FF220-1AF5-4E52-9CDE-6015FBC1396F}">
      <dgm:prSet/>
      <dgm:spPr/>
      <dgm:t>
        <a:bodyPr/>
        <a:lstStyle/>
        <a:p>
          <a:endParaRPr lang="en-GB"/>
        </a:p>
      </dgm:t>
    </dgm:pt>
    <dgm:pt modelId="{A21C16F8-6E76-4C5A-8431-C7EB3C79C907}">
      <dgm:prSet phldrT="[Text]"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Collective remedies</a:t>
          </a:r>
        </a:p>
      </dgm:t>
    </dgm:pt>
    <dgm:pt modelId="{EEED8FF8-F4CF-4B94-A6CE-45B82334665C}" type="parTrans" cxnId="{7102626A-8B88-4840-A170-6DE1326FD93F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B0A1B621-FB84-4BBB-8DBB-ACBD6811B5FE}" type="sibTrans" cxnId="{7102626A-8B88-4840-A170-6DE1326FD93F}">
      <dgm:prSet/>
      <dgm:spPr/>
      <dgm:t>
        <a:bodyPr/>
        <a:lstStyle/>
        <a:p>
          <a:endParaRPr lang="en-GB"/>
        </a:p>
      </dgm:t>
    </dgm:pt>
    <dgm:pt modelId="{9A0CF4FD-839A-4050-BCA6-CDE9F43B71C2}">
      <dgm:prSet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Retrospective remedies</a:t>
          </a:r>
        </a:p>
      </dgm:t>
    </dgm:pt>
    <dgm:pt modelId="{1EAA4961-52EF-4309-BC58-343B8B646E81}" type="parTrans" cxnId="{2B3C3C54-8978-4D02-B83F-5F311C3F6E11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20E35D5B-B43B-45EE-B167-E617B0EAD483}" type="sibTrans" cxnId="{2B3C3C54-8978-4D02-B83F-5F311C3F6E11}">
      <dgm:prSet/>
      <dgm:spPr/>
      <dgm:t>
        <a:bodyPr/>
        <a:lstStyle/>
        <a:p>
          <a:endParaRPr lang="en-GB"/>
        </a:p>
      </dgm:t>
    </dgm:pt>
    <dgm:pt modelId="{8B354031-FDD1-4D4C-B1A3-BB42C739A2D1}">
      <dgm:prSet custT="1"/>
      <dgm:spPr>
        <a:ln>
          <a:solidFill>
            <a:srgbClr val="8C7FF1"/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Proactive remedies</a:t>
          </a:r>
        </a:p>
      </dgm:t>
    </dgm:pt>
    <dgm:pt modelId="{2BFBCA63-4225-43FF-A0B5-DDE7AA6EAB38}" type="parTrans" cxnId="{C7390A4F-0FE5-45C9-969C-3E83D6669206}">
      <dgm:prSet/>
      <dgm:spPr>
        <a:ln>
          <a:solidFill>
            <a:srgbClr val="8C7FF1"/>
          </a:solidFill>
        </a:ln>
      </dgm:spPr>
      <dgm:t>
        <a:bodyPr/>
        <a:lstStyle/>
        <a:p>
          <a:endParaRPr lang="en-GB"/>
        </a:p>
      </dgm:t>
    </dgm:pt>
    <dgm:pt modelId="{AE4CC4AC-0681-44D8-AEF0-6F139B731264}" type="sibTrans" cxnId="{C7390A4F-0FE5-45C9-969C-3E83D6669206}">
      <dgm:prSet/>
      <dgm:spPr/>
      <dgm:t>
        <a:bodyPr/>
        <a:lstStyle/>
        <a:p>
          <a:endParaRPr lang="en-GB"/>
        </a:p>
      </dgm:t>
    </dgm:pt>
    <dgm:pt modelId="{762953CE-2BBA-4A95-88CE-FA0938261A13}" type="pres">
      <dgm:prSet presAssocID="{B8DEFC2A-675C-4F7F-81AD-F1DDC31A566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C523A3-114A-4310-8A6B-FE973702FAC8}" type="pres">
      <dgm:prSet presAssocID="{FEA20B33-9766-4092-A0E7-E7BE0C653440}" presName="root" presStyleCnt="0"/>
      <dgm:spPr/>
    </dgm:pt>
    <dgm:pt modelId="{1E013A39-87A5-419F-8CD6-BA63B003E994}" type="pres">
      <dgm:prSet presAssocID="{FEA20B33-9766-4092-A0E7-E7BE0C653440}" presName="rootComposite" presStyleCnt="0"/>
      <dgm:spPr/>
    </dgm:pt>
    <dgm:pt modelId="{167D5331-06A2-465A-9311-A68A862C8E51}" type="pres">
      <dgm:prSet presAssocID="{FEA20B33-9766-4092-A0E7-E7BE0C653440}" presName="rootText" presStyleLbl="node1" presStyleIdx="0" presStyleCnt="2"/>
      <dgm:spPr/>
    </dgm:pt>
    <dgm:pt modelId="{85164E17-2600-4738-94DE-279436ABCF20}" type="pres">
      <dgm:prSet presAssocID="{FEA20B33-9766-4092-A0E7-E7BE0C653440}" presName="rootConnector" presStyleLbl="node1" presStyleIdx="0" presStyleCnt="2"/>
      <dgm:spPr/>
    </dgm:pt>
    <dgm:pt modelId="{B7190BA1-CFCC-4E6F-BF7C-FD147C8242DF}" type="pres">
      <dgm:prSet presAssocID="{FEA20B33-9766-4092-A0E7-E7BE0C653440}" presName="childShape" presStyleCnt="0"/>
      <dgm:spPr/>
    </dgm:pt>
    <dgm:pt modelId="{65090F60-BD9E-4E97-A240-7C25D47C20D9}" type="pres">
      <dgm:prSet presAssocID="{5056B654-9646-4A16-B3C0-771B2F4083AC}" presName="Name13" presStyleLbl="parChTrans1D2" presStyleIdx="0" presStyleCnt="6"/>
      <dgm:spPr/>
    </dgm:pt>
    <dgm:pt modelId="{B844D1A2-CC21-4C2D-8F25-6F8D3F3F14FA}" type="pres">
      <dgm:prSet presAssocID="{DCB8E1DC-5AA0-48DF-A6F9-240608C75B55}" presName="childText" presStyleLbl="bgAcc1" presStyleIdx="0" presStyleCnt="6">
        <dgm:presLayoutVars>
          <dgm:bulletEnabled val="1"/>
        </dgm:presLayoutVars>
      </dgm:prSet>
      <dgm:spPr/>
    </dgm:pt>
    <dgm:pt modelId="{2EA0C264-43DB-4FE1-8ACF-D589F79713C3}" type="pres">
      <dgm:prSet presAssocID="{8F7D16E0-8853-4096-92E2-6531A82AEB65}" presName="Name13" presStyleLbl="parChTrans1D2" presStyleIdx="1" presStyleCnt="6"/>
      <dgm:spPr/>
    </dgm:pt>
    <dgm:pt modelId="{C2523B09-633D-40F7-A81F-CC7683DEB339}" type="pres">
      <dgm:prSet presAssocID="{BABBB3AF-68E3-408B-A52B-374D202DCCCD}" presName="childText" presStyleLbl="bgAcc1" presStyleIdx="1" presStyleCnt="6">
        <dgm:presLayoutVars>
          <dgm:bulletEnabled val="1"/>
        </dgm:presLayoutVars>
      </dgm:prSet>
      <dgm:spPr/>
    </dgm:pt>
    <dgm:pt modelId="{3BB53703-02CE-44FD-877D-EB900AEAEB77}" type="pres">
      <dgm:prSet presAssocID="{1EAA4961-52EF-4309-BC58-343B8B646E81}" presName="Name13" presStyleLbl="parChTrans1D2" presStyleIdx="2" presStyleCnt="6"/>
      <dgm:spPr/>
    </dgm:pt>
    <dgm:pt modelId="{FAC334A9-29D3-4843-A654-8A7CA156D7D4}" type="pres">
      <dgm:prSet presAssocID="{9A0CF4FD-839A-4050-BCA6-CDE9F43B71C2}" presName="childText" presStyleLbl="bgAcc1" presStyleIdx="2" presStyleCnt="6">
        <dgm:presLayoutVars>
          <dgm:bulletEnabled val="1"/>
        </dgm:presLayoutVars>
      </dgm:prSet>
      <dgm:spPr/>
    </dgm:pt>
    <dgm:pt modelId="{DCF47980-D4D0-47B5-8A49-0026C1CB652D}" type="pres">
      <dgm:prSet presAssocID="{F0820FAF-B276-4BA9-976C-910BE8D25E6A}" presName="root" presStyleCnt="0"/>
      <dgm:spPr/>
    </dgm:pt>
    <dgm:pt modelId="{F7475A11-E247-4718-B880-4A6C6DBF0A5A}" type="pres">
      <dgm:prSet presAssocID="{F0820FAF-B276-4BA9-976C-910BE8D25E6A}" presName="rootComposite" presStyleCnt="0"/>
      <dgm:spPr/>
    </dgm:pt>
    <dgm:pt modelId="{34AB828D-AC0C-42DC-B283-B571F594EECC}" type="pres">
      <dgm:prSet presAssocID="{F0820FAF-B276-4BA9-976C-910BE8D25E6A}" presName="rootText" presStyleLbl="node1" presStyleIdx="1" presStyleCnt="2"/>
      <dgm:spPr/>
    </dgm:pt>
    <dgm:pt modelId="{7D5515C9-B08B-4670-BE28-FDF06127E9E1}" type="pres">
      <dgm:prSet presAssocID="{F0820FAF-B276-4BA9-976C-910BE8D25E6A}" presName="rootConnector" presStyleLbl="node1" presStyleIdx="1" presStyleCnt="2"/>
      <dgm:spPr/>
    </dgm:pt>
    <dgm:pt modelId="{2C72D021-ABE7-40D1-AF8D-4DB1A3094922}" type="pres">
      <dgm:prSet presAssocID="{F0820FAF-B276-4BA9-976C-910BE8D25E6A}" presName="childShape" presStyleCnt="0"/>
      <dgm:spPr/>
    </dgm:pt>
    <dgm:pt modelId="{1F88D656-E1B9-41C1-9D6C-50EE7291555A}" type="pres">
      <dgm:prSet presAssocID="{B045C4B7-7127-4850-955B-942B5816A55C}" presName="Name13" presStyleLbl="parChTrans1D2" presStyleIdx="3" presStyleCnt="6"/>
      <dgm:spPr/>
    </dgm:pt>
    <dgm:pt modelId="{5863D776-7409-43A1-AE3B-BC84141C2909}" type="pres">
      <dgm:prSet presAssocID="{D5400DC2-1937-4DC7-98F1-8F4A680A05E6}" presName="childText" presStyleLbl="bgAcc1" presStyleIdx="3" presStyleCnt="6">
        <dgm:presLayoutVars>
          <dgm:bulletEnabled val="1"/>
        </dgm:presLayoutVars>
      </dgm:prSet>
      <dgm:spPr/>
    </dgm:pt>
    <dgm:pt modelId="{D44EFDAD-E983-4C81-A58A-8977C9BE1663}" type="pres">
      <dgm:prSet presAssocID="{EEED8FF8-F4CF-4B94-A6CE-45B82334665C}" presName="Name13" presStyleLbl="parChTrans1D2" presStyleIdx="4" presStyleCnt="6"/>
      <dgm:spPr/>
    </dgm:pt>
    <dgm:pt modelId="{8F0AFA39-180A-47BC-A6C9-9DBE9ACC42F4}" type="pres">
      <dgm:prSet presAssocID="{A21C16F8-6E76-4C5A-8431-C7EB3C79C907}" presName="childText" presStyleLbl="bgAcc1" presStyleIdx="4" presStyleCnt="6">
        <dgm:presLayoutVars>
          <dgm:bulletEnabled val="1"/>
        </dgm:presLayoutVars>
      </dgm:prSet>
      <dgm:spPr/>
    </dgm:pt>
    <dgm:pt modelId="{6E59444F-21F7-435D-8495-CA767948B59E}" type="pres">
      <dgm:prSet presAssocID="{2BFBCA63-4225-43FF-A0B5-DDE7AA6EAB38}" presName="Name13" presStyleLbl="parChTrans1D2" presStyleIdx="5" presStyleCnt="6"/>
      <dgm:spPr/>
    </dgm:pt>
    <dgm:pt modelId="{5E079807-A70C-4D73-831A-1C78C9C523B8}" type="pres">
      <dgm:prSet presAssocID="{8B354031-FDD1-4D4C-B1A3-BB42C739A2D1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9A2FF220-1AF5-4E52-9CDE-6015FBC1396F}" srcId="{F0820FAF-B276-4BA9-976C-910BE8D25E6A}" destId="{D5400DC2-1937-4DC7-98F1-8F4A680A05E6}" srcOrd="0" destOrd="0" parTransId="{B045C4B7-7127-4850-955B-942B5816A55C}" sibTransId="{3DB6878E-AB8C-4628-8DBA-1F57DEB81C97}"/>
    <dgm:cxn modelId="{63A6652D-619C-4A9E-9990-ABD006645CED}" type="presOf" srcId="{F0820FAF-B276-4BA9-976C-910BE8D25E6A}" destId="{34AB828D-AC0C-42DC-B283-B571F594EECC}" srcOrd="0" destOrd="0" presId="urn:microsoft.com/office/officeart/2005/8/layout/hierarchy3"/>
    <dgm:cxn modelId="{589A5440-6AED-428E-941F-C7E285F09BA5}" type="presOf" srcId="{D5400DC2-1937-4DC7-98F1-8F4A680A05E6}" destId="{5863D776-7409-43A1-AE3B-BC84141C2909}" srcOrd="0" destOrd="0" presId="urn:microsoft.com/office/officeart/2005/8/layout/hierarchy3"/>
    <dgm:cxn modelId="{D2E19B69-157C-4E8A-A2F8-EBD74524F234}" type="presOf" srcId="{BABBB3AF-68E3-408B-A52B-374D202DCCCD}" destId="{C2523B09-633D-40F7-A81F-CC7683DEB339}" srcOrd="0" destOrd="0" presId="urn:microsoft.com/office/officeart/2005/8/layout/hierarchy3"/>
    <dgm:cxn modelId="{7102626A-8B88-4840-A170-6DE1326FD93F}" srcId="{F0820FAF-B276-4BA9-976C-910BE8D25E6A}" destId="{A21C16F8-6E76-4C5A-8431-C7EB3C79C907}" srcOrd="1" destOrd="0" parTransId="{EEED8FF8-F4CF-4B94-A6CE-45B82334665C}" sibTransId="{B0A1B621-FB84-4BBB-8DBB-ACBD6811B5FE}"/>
    <dgm:cxn modelId="{C7390A4F-0FE5-45C9-969C-3E83D6669206}" srcId="{F0820FAF-B276-4BA9-976C-910BE8D25E6A}" destId="{8B354031-FDD1-4D4C-B1A3-BB42C739A2D1}" srcOrd="2" destOrd="0" parTransId="{2BFBCA63-4225-43FF-A0B5-DDE7AA6EAB38}" sibTransId="{AE4CC4AC-0681-44D8-AEF0-6F139B731264}"/>
    <dgm:cxn modelId="{81E83B53-8B97-4430-AECB-401EFE3FD5D9}" type="presOf" srcId="{DCB8E1DC-5AA0-48DF-A6F9-240608C75B55}" destId="{B844D1A2-CC21-4C2D-8F25-6F8D3F3F14FA}" srcOrd="0" destOrd="0" presId="urn:microsoft.com/office/officeart/2005/8/layout/hierarchy3"/>
    <dgm:cxn modelId="{2B3C3C54-8978-4D02-B83F-5F311C3F6E11}" srcId="{FEA20B33-9766-4092-A0E7-E7BE0C653440}" destId="{9A0CF4FD-839A-4050-BCA6-CDE9F43B71C2}" srcOrd="2" destOrd="0" parTransId="{1EAA4961-52EF-4309-BC58-343B8B646E81}" sibTransId="{20E35D5B-B43B-45EE-B167-E617B0EAD483}"/>
    <dgm:cxn modelId="{D4D91376-DFAB-4D87-8ED8-B5B7B2BA222C}" type="presOf" srcId="{B8DEFC2A-675C-4F7F-81AD-F1DDC31A5669}" destId="{762953CE-2BBA-4A95-88CE-FA0938261A13}" srcOrd="0" destOrd="0" presId="urn:microsoft.com/office/officeart/2005/8/layout/hierarchy3"/>
    <dgm:cxn modelId="{4813078E-8480-4E12-BC85-EE35930D4C0E}" type="presOf" srcId="{9A0CF4FD-839A-4050-BCA6-CDE9F43B71C2}" destId="{FAC334A9-29D3-4843-A654-8A7CA156D7D4}" srcOrd="0" destOrd="0" presId="urn:microsoft.com/office/officeart/2005/8/layout/hierarchy3"/>
    <dgm:cxn modelId="{A966359B-7007-4B5C-8FCE-4B5E00346EB1}" type="presOf" srcId="{A21C16F8-6E76-4C5A-8431-C7EB3C79C907}" destId="{8F0AFA39-180A-47BC-A6C9-9DBE9ACC42F4}" srcOrd="0" destOrd="0" presId="urn:microsoft.com/office/officeart/2005/8/layout/hierarchy3"/>
    <dgm:cxn modelId="{1EB43A9D-6848-41AD-B280-B6CE0C65CFBE}" type="presOf" srcId="{FEA20B33-9766-4092-A0E7-E7BE0C653440}" destId="{167D5331-06A2-465A-9311-A68A862C8E51}" srcOrd="0" destOrd="0" presId="urn:microsoft.com/office/officeart/2005/8/layout/hierarchy3"/>
    <dgm:cxn modelId="{49A235A0-9AE2-4078-9898-B81EDBB61B98}" srcId="{B8DEFC2A-675C-4F7F-81AD-F1DDC31A5669}" destId="{FEA20B33-9766-4092-A0E7-E7BE0C653440}" srcOrd="0" destOrd="0" parTransId="{7BA5F733-FAFC-4FD9-8C4C-346A99BE9EC0}" sibTransId="{4F3A8029-BE26-4A18-9A8A-F763F1B04506}"/>
    <dgm:cxn modelId="{362924B2-DA41-432F-88E5-1F20C5C8C240}" srcId="{B8DEFC2A-675C-4F7F-81AD-F1DDC31A5669}" destId="{F0820FAF-B276-4BA9-976C-910BE8D25E6A}" srcOrd="1" destOrd="0" parTransId="{8F056D08-0A2D-4729-A8BB-5DA178C34800}" sibTransId="{805C5B1E-D3AB-4C9B-BACD-B8CC95FFDC54}"/>
    <dgm:cxn modelId="{2A493AB3-8EF4-4543-9ADC-C36AC0CD99E7}" type="presOf" srcId="{2BFBCA63-4225-43FF-A0B5-DDE7AA6EAB38}" destId="{6E59444F-21F7-435D-8495-CA767948B59E}" srcOrd="0" destOrd="0" presId="urn:microsoft.com/office/officeart/2005/8/layout/hierarchy3"/>
    <dgm:cxn modelId="{862950BA-9CE9-4176-B9B2-335B4A81BB26}" type="presOf" srcId="{F0820FAF-B276-4BA9-976C-910BE8D25E6A}" destId="{7D5515C9-B08B-4670-BE28-FDF06127E9E1}" srcOrd="1" destOrd="0" presId="urn:microsoft.com/office/officeart/2005/8/layout/hierarchy3"/>
    <dgm:cxn modelId="{33CF9ACE-6EB0-4447-BA6B-8A8CBA7DB979}" type="presOf" srcId="{5056B654-9646-4A16-B3C0-771B2F4083AC}" destId="{65090F60-BD9E-4E97-A240-7C25D47C20D9}" srcOrd="0" destOrd="0" presId="urn:microsoft.com/office/officeart/2005/8/layout/hierarchy3"/>
    <dgm:cxn modelId="{6610D0D6-ADB3-4DCE-8207-8F8B8A93A779}" type="presOf" srcId="{8B354031-FDD1-4D4C-B1A3-BB42C739A2D1}" destId="{5E079807-A70C-4D73-831A-1C78C9C523B8}" srcOrd="0" destOrd="0" presId="urn:microsoft.com/office/officeart/2005/8/layout/hierarchy3"/>
    <dgm:cxn modelId="{5D666DD7-99D5-4385-BF4B-C9C39CACA76B}" type="presOf" srcId="{FEA20B33-9766-4092-A0E7-E7BE0C653440}" destId="{85164E17-2600-4738-94DE-279436ABCF20}" srcOrd="1" destOrd="0" presId="urn:microsoft.com/office/officeart/2005/8/layout/hierarchy3"/>
    <dgm:cxn modelId="{104E9BDC-3C66-4A12-86FF-3EEBCD67E4D3}" srcId="{FEA20B33-9766-4092-A0E7-E7BE0C653440}" destId="{DCB8E1DC-5AA0-48DF-A6F9-240608C75B55}" srcOrd="0" destOrd="0" parTransId="{5056B654-9646-4A16-B3C0-771B2F4083AC}" sibTransId="{0C2F74DF-7CA6-4FC3-A269-4285450DD508}"/>
    <dgm:cxn modelId="{0AF629DE-DF2A-4300-BDC2-5210D0E57B9D}" type="presOf" srcId="{EEED8FF8-F4CF-4B94-A6CE-45B82334665C}" destId="{D44EFDAD-E983-4C81-A58A-8977C9BE1663}" srcOrd="0" destOrd="0" presId="urn:microsoft.com/office/officeart/2005/8/layout/hierarchy3"/>
    <dgm:cxn modelId="{F7EBFDE2-1748-4B8E-A68B-C1153A2E7075}" type="presOf" srcId="{B045C4B7-7127-4850-955B-942B5816A55C}" destId="{1F88D656-E1B9-41C1-9D6C-50EE7291555A}" srcOrd="0" destOrd="0" presId="urn:microsoft.com/office/officeart/2005/8/layout/hierarchy3"/>
    <dgm:cxn modelId="{94C513F0-CB5B-4704-A566-1AA2FC923BD3}" srcId="{FEA20B33-9766-4092-A0E7-E7BE0C653440}" destId="{BABBB3AF-68E3-408B-A52B-374D202DCCCD}" srcOrd="1" destOrd="0" parTransId="{8F7D16E0-8853-4096-92E2-6531A82AEB65}" sibTransId="{3ED55FB1-4FD7-44B5-81BF-6C088328360D}"/>
    <dgm:cxn modelId="{9FF127F6-AFC6-4708-A8E1-A80DE9B9CC7E}" type="presOf" srcId="{1EAA4961-52EF-4309-BC58-343B8B646E81}" destId="{3BB53703-02CE-44FD-877D-EB900AEAEB77}" srcOrd="0" destOrd="0" presId="urn:microsoft.com/office/officeart/2005/8/layout/hierarchy3"/>
    <dgm:cxn modelId="{0F181CFF-A631-47C4-A502-24657088B2FB}" type="presOf" srcId="{8F7D16E0-8853-4096-92E2-6531A82AEB65}" destId="{2EA0C264-43DB-4FE1-8ACF-D589F79713C3}" srcOrd="0" destOrd="0" presId="urn:microsoft.com/office/officeart/2005/8/layout/hierarchy3"/>
    <dgm:cxn modelId="{07AFE30C-32A6-42FF-98C1-7DE48A070E8E}" type="presParOf" srcId="{762953CE-2BBA-4A95-88CE-FA0938261A13}" destId="{F7C523A3-114A-4310-8A6B-FE973702FAC8}" srcOrd="0" destOrd="0" presId="urn:microsoft.com/office/officeart/2005/8/layout/hierarchy3"/>
    <dgm:cxn modelId="{020EDF53-522B-4B8B-A442-343F71475E3E}" type="presParOf" srcId="{F7C523A3-114A-4310-8A6B-FE973702FAC8}" destId="{1E013A39-87A5-419F-8CD6-BA63B003E994}" srcOrd="0" destOrd="0" presId="urn:microsoft.com/office/officeart/2005/8/layout/hierarchy3"/>
    <dgm:cxn modelId="{A1FDC81F-4221-4745-B79D-21D50490F9CA}" type="presParOf" srcId="{1E013A39-87A5-419F-8CD6-BA63B003E994}" destId="{167D5331-06A2-465A-9311-A68A862C8E51}" srcOrd="0" destOrd="0" presId="urn:microsoft.com/office/officeart/2005/8/layout/hierarchy3"/>
    <dgm:cxn modelId="{6A6CA089-A9F5-4D37-B0DB-DD2D7169766F}" type="presParOf" srcId="{1E013A39-87A5-419F-8CD6-BA63B003E994}" destId="{85164E17-2600-4738-94DE-279436ABCF20}" srcOrd="1" destOrd="0" presId="urn:microsoft.com/office/officeart/2005/8/layout/hierarchy3"/>
    <dgm:cxn modelId="{0C72514B-5B39-4183-A750-053081550CC2}" type="presParOf" srcId="{F7C523A3-114A-4310-8A6B-FE973702FAC8}" destId="{B7190BA1-CFCC-4E6F-BF7C-FD147C8242DF}" srcOrd="1" destOrd="0" presId="urn:microsoft.com/office/officeart/2005/8/layout/hierarchy3"/>
    <dgm:cxn modelId="{AD8ABAE6-B0BF-4818-A617-DE4F2A585807}" type="presParOf" srcId="{B7190BA1-CFCC-4E6F-BF7C-FD147C8242DF}" destId="{65090F60-BD9E-4E97-A240-7C25D47C20D9}" srcOrd="0" destOrd="0" presId="urn:microsoft.com/office/officeart/2005/8/layout/hierarchy3"/>
    <dgm:cxn modelId="{A9324723-A4F3-49F3-96F6-4B1082674BF1}" type="presParOf" srcId="{B7190BA1-CFCC-4E6F-BF7C-FD147C8242DF}" destId="{B844D1A2-CC21-4C2D-8F25-6F8D3F3F14FA}" srcOrd="1" destOrd="0" presId="urn:microsoft.com/office/officeart/2005/8/layout/hierarchy3"/>
    <dgm:cxn modelId="{311F4952-DD30-40A8-8459-5C582C90ABDC}" type="presParOf" srcId="{B7190BA1-CFCC-4E6F-BF7C-FD147C8242DF}" destId="{2EA0C264-43DB-4FE1-8ACF-D589F79713C3}" srcOrd="2" destOrd="0" presId="urn:microsoft.com/office/officeart/2005/8/layout/hierarchy3"/>
    <dgm:cxn modelId="{29BAD822-26D9-4AAF-BD8E-AA095034D8DB}" type="presParOf" srcId="{B7190BA1-CFCC-4E6F-BF7C-FD147C8242DF}" destId="{C2523B09-633D-40F7-A81F-CC7683DEB339}" srcOrd="3" destOrd="0" presId="urn:microsoft.com/office/officeart/2005/8/layout/hierarchy3"/>
    <dgm:cxn modelId="{257F4F26-CDDF-4F86-930B-5A4CD5A24295}" type="presParOf" srcId="{B7190BA1-CFCC-4E6F-BF7C-FD147C8242DF}" destId="{3BB53703-02CE-44FD-877D-EB900AEAEB77}" srcOrd="4" destOrd="0" presId="urn:microsoft.com/office/officeart/2005/8/layout/hierarchy3"/>
    <dgm:cxn modelId="{1680BD85-3B1F-485A-9369-9A48A50F2F94}" type="presParOf" srcId="{B7190BA1-CFCC-4E6F-BF7C-FD147C8242DF}" destId="{FAC334A9-29D3-4843-A654-8A7CA156D7D4}" srcOrd="5" destOrd="0" presId="urn:microsoft.com/office/officeart/2005/8/layout/hierarchy3"/>
    <dgm:cxn modelId="{05FABFAD-4C58-419F-8B60-99518147D959}" type="presParOf" srcId="{762953CE-2BBA-4A95-88CE-FA0938261A13}" destId="{DCF47980-D4D0-47B5-8A49-0026C1CB652D}" srcOrd="1" destOrd="0" presId="urn:microsoft.com/office/officeart/2005/8/layout/hierarchy3"/>
    <dgm:cxn modelId="{489D3E75-2F25-4920-8ED2-930862FE498C}" type="presParOf" srcId="{DCF47980-D4D0-47B5-8A49-0026C1CB652D}" destId="{F7475A11-E247-4718-B880-4A6C6DBF0A5A}" srcOrd="0" destOrd="0" presId="urn:microsoft.com/office/officeart/2005/8/layout/hierarchy3"/>
    <dgm:cxn modelId="{381F381A-A4C3-4F04-96DE-3943A4076533}" type="presParOf" srcId="{F7475A11-E247-4718-B880-4A6C6DBF0A5A}" destId="{34AB828D-AC0C-42DC-B283-B571F594EECC}" srcOrd="0" destOrd="0" presId="urn:microsoft.com/office/officeart/2005/8/layout/hierarchy3"/>
    <dgm:cxn modelId="{E1D239E9-4464-4848-81A2-8B1D252A77FE}" type="presParOf" srcId="{F7475A11-E247-4718-B880-4A6C6DBF0A5A}" destId="{7D5515C9-B08B-4670-BE28-FDF06127E9E1}" srcOrd="1" destOrd="0" presId="urn:microsoft.com/office/officeart/2005/8/layout/hierarchy3"/>
    <dgm:cxn modelId="{AD275707-AE5C-4351-BD7B-BEF3873DAF89}" type="presParOf" srcId="{DCF47980-D4D0-47B5-8A49-0026C1CB652D}" destId="{2C72D021-ABE7-40D1-AF8D-4DB1A3094922}" srcOrd="1" destOrd="0" presId="urn:microsoft.com/office/officeart/2005/8/layout/hierarchy3"/>
    <dgm:cxn modelId="{75C4E793-DFBE-46BD-9E60-C3C59146F11F}" type="presParOf" srcId="{2C72D021-ABE7-40D1-AF8D-4DB1A3094922}" destId="{1F88D656-E1B9-41C1-9D6C-50EE7291555A}" srcOrd="0" destOrd="0" presId="urn:microsoft.com/office/officeart/2005/8/layout/hierarchy3"/>
    <dgm:cxn modelId="{1A8A29D9-701A-484F-8EA2-60FF21411731}" type="presParOf" srcId="{2C72D021-ABE7-40D1-AF8D-4DB1A3094922}" destId="{5863D776-7409-43A1-AE3B-BC84141C2909}" srcOrd="1" destOrd="0" presId="urn:microsoft.com/office/officeart/2005/8/layout/hierarchy3"/>
    <dgm:cxn modelId="{DCB2EF46-1630-4A6B-AC2E-605D67FFB672}" type="presParOf" srcId="{2C72D021-ABE7-40D1-AF8D-4DB1A3094922}" destId="{D44EFDAD-E983-4C81-A58A-8977C9BE1663}" srcOrd="2" destOrd="0" presId="urn:microsoft.com/office/officeart/2005/8/layout/hierarchy3"/>
    <dgm:cxn modelId="{32A45B40-0DA3-4F66-88BE-225A56EAAF4B}" type="presParOf" srcId="{2C72D021-ABE7-40D1-AF8D-4DB1A3094922}" destId="{8F0AFA39-180A-47BC-A6C9-9DBE9ACC42F4}" srcOrd="3" destOrd="0" presId="urn:microsoft.com/office/officeart/2005/8/layout/hierarchy3"/>
    <dgm:cxn modelId="{6496EC29-B097-4329-B201-2056C7372207}" type="presParOf" srcId="{2C72D021-ABE7-40D1-AF8D-4DB1A3094922}" destId="{6E59444F-21F7-435D-8495-CA767948B59E}" srcOrd="4" destOrd="0" presId="urn:microsoft.com/office/officeart/2005/8/layout/hierarchy3"/>
    <dgm:cxn modelId="{7C7585D9-7AA4-46DF-BA94-8E4DAF6379F6}" type="presParOf" srcId="{2C72D021-ABE7-40D1-AF8D-4DB1A3094922}" destId="{5E079807-A70C-4D73-831A-1C78C9C523B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D8DA499-EE0E-4D49-A384-2F6E0C75FE4C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0BA80D6E-1B9F-4FAB-A9BF-3CB5DA1DC1BA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nl-BE" sz="1800" b="1" dirty="0">
              <a:latin typeface="Verdana" panose="020B0604030504040204" pitchFamily="34" charset="0"/>
              <a:ea typeface="Verdana" panose="020B0604030504040204" pitchFamily="34" charset="0"/>
            </a:rPr>
            <a:t>EU LAW</a:t>
          </a:r>
        </a:p>
      </dgm:t>
    </dgm:pt>
    <dgm:pt modelId="{9B5A5991-5569-4501-96E2-F6FFA1532065}" type="parTrans" cxnId="{C3B622CD-6075-4E4B-833F-D8EEE77C07EB}">
      <dgm:prSet/>
      <dgm:spPr/>
      <dgm:t>
        <a:bodyPr/>
        <a:lstStyle/>
        <a:p>
          <a:endParaRPr lang="nl-BE"/>
        </a:p>
      </dgm:t>
    </dgm:pt>
    <dgm:pt modelId="{4C702C5D-94D5-4B78-8A11-6F1364109374}" type="sibTrans" cxnId="{C3B622CD-6075-4E4B-833F-D8EEE77C07EB}">
      <dgm:prSet/>
      <dgm:spPr/>
      <dgm:t>
        <a:bodyPr/>
        <a:lstStyle/>
        <a:p>
          <a:endParaRPr lang="nl-BE"/>
        </a:p>
      </dgm:t>
    </dgm:pt>
    <dgm:pt modelId="{E8F5A769-4F7F-43C5-8520-B4511F90BCC4}">
      <dgm:prSet phldrT="[Text]"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r>
            <a:rPr lang="nl-BE" sz="18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Exception</a:t>
          </a:r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to</a:t>
          </a:r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equality</a:t>
          </a:r>
          <a:endParaRPr lang="nl-BE" sz="18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52B1B13-0ACE-4762-BD9B-47B5CDEB2D0C}" type="parTrans" cxnId="{B7654A7B-5BE1-41A0-B9B6-7566CA94BF8B}">
      <dgm:prSet/>
      <dgm:spPr/>
      <dgm:t>
        <a:bodyPr/>
        <a:lstStyle/>
        <a:p>
          <a:endParaRPr lang="nl-BE"/>
        </a:p>
      </dgm:t>
    </dgm:pt>
    <dgm:pt modelId="{19910A32-0C25-4249-AA79-C87D5FB0E5D4}" type="sibTrans" cxnId="{B7654A7B-5BE1-41A0-B9B6-7566CA94BF8B}">
      <dgm:prSet/>
      <dgm:spPr/>
      <dgm:t>
        <a:bodyPr/>
        <a:lstStyle/>
        <a:p>
          <a:endParaRPr lang="nl-BE"/>
        </a:p>
      </dgm:t>
    </dgm:pt>
    <dgm:pt modelId="{BE7C486A-89A8-4A18-958E-BC8783F666C8}">
      <dgm:prSet phldrT="[Text]"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pPr algn="ctr">
            <a:buNone/>
          </a:pPr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Primary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algn="l">
            <a:buNone/>
          </a:pP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157(4) TFEU</a:t>
          </a:r>
        </a:p>
        <a:p>
          <a:pPr algn="l">
            <a:buNone/>
          </a:pP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23 EU-Charter</a:t>
          </a:r>
        </a:p>
        <a:p>
          <a:pPr algn="l">
            <a:buNone/>
          </a:pPr>
          <a:endParaRPr lang="nl-BE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>
            <a:buNone/>
          </a:pPr>
          <a:endParaRPr lang="nl-BE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algn="l">
            <a:buNone/>
          </a:pPr>
          <a:endParaRPr lang="nl-BE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764C636-F039-4727-8409-F0FA1939A510}" type="parTrans" cxnId="{5EEB145E-24D2-4436-AB79-40A56E8A95E0}">
      <dgm:prSet/>
      <dgm:spPr/>
      <dgm:t>
        <a:bodyPr/>
        <a:lstStyle/>
        <a:p>
          <a:endParaRPr lang="nl-BE"/>
        </a:p>
      </dgm:t>
    </dgm:pt>
    <dgm:pt modelId="{A7806739-2DE2-428F-8314-BEBB9CB5D202}" type="sibTrans" cxnId="{5EEB145E-24D2-4436-AB79-40A56E8A95E0}">
      <dgm:prSet/>
      <dgm:spPr/>
      <dgm:t>
        <a:bodyPr/>
        <a:lstStyle/>
        <a:p>
          <a:endParaRPr lang="nl-BE"/>
        </a:p>
      </dgm:t>
    </dgm:pt>
    <dgm:pt modelId="{C1F0C1FB-D010-4F93-A095-E9765AECB102}">
      <dgm:prSet phldrT="[Text]"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pPr algn="ctr"/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Secondary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algn="ctr"/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5 Race Directive 2000/43</a:t>
          </a:r>
        </a:p>
        <a:p>
          <a:pPr algn="ctr"/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7 Framework Directive 2000/78</a:t>
          </a:r>
        </a:p>
        <a:p>
          <a:pPr algn="ctr"/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Art. 3 Gender Directive 2006/54</a:t>
          </a:r>
        </a:p>
      </dgm:t>
    </dgm:pt>
    <dgm:pt modelId="{9A26A4EE-9F5F-4E6E-9A2A-7E8E1DD0B760}" type="parTrans" cxnId="{6E4D2DCF-4688-472C-8A5D-A62CD5D96C83}">
      <dgm:prSet/>
      <dgm:spPr/>
      <dgm:t>
        <a:bodyPr/>
        <a:lstStyle/>
        <a:p>
          <a:endParaRPr lang="nl-BE"/>
        </a:p>
      </dgm:t>
    </dgm:pt>
    <dgm:pt modelId="{3B06FAE8-1B8D-4879-9977-827D8601CA57}" type="sibTrans" cxnId="{6E4D2DCF-4688-472C-8A5D-A62CD5D96C83}">
      <dgm:prSet/>
      <dgm:spPr/>
      <dgm:t>
        <a:bodyPr/>
        <a:lstStyle/>
        <a:p>
          <a:endParaRPr lang="nl-BE"/>
        </a:p>
      </dgm:t>
    </dgm:pt>
    <dgm:pt modelId="{EAC42797-7E5A-4750-B2B3-5D4E46819F1D}">
      <dgm:prSet phldrT="[Text]"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r>
            <a:rPr lang="nl-BE" sz="18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Mandatory</a:t>
          </a:r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to</a:t>
          </a:r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promote</a:t>
          </a:r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equality</a:t>
          </a:r>
          <a:endParaRPr lang="nl-BE" sz="18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524BFB6-7684-4390-8C8B-BE79B5A0ACAA}" type="parTrans" cxnId="{C0377989-CE89-4E87-BC73-BDF7DA06AC89}">
      <dgm:prSet/>
      <dgm:spPr/>
      <dgm:t>
        <a:bodyPr/>
        <a:lstStyle/>
        <a:p>
          <a:endParaRPr lang="nl-BE"/>
        </a:p>
      </dgm:t>
    </dgm:pt>
    <dgm:pt modelId="{A5C3E97B-4354-4F68-A9CD-1278592B8ABD}" type="sibTrans" cxnId="{C0377989-CE89-4E87-BC73-BDF7DA06AC89}">
      <dgm:prSet/>
      <dgm:spPr/>
      <dgm:t>
        <a:bodyPr/>
        <a:lstStyle/>
        <a:p>
          <a:endParaRPr lang="nl-BE"/>
        </a:p>
      </dgm:t>
    </dgm:pt>
    <dgm:pt modelId="{48CCDA8C-B04E-4AAA-B920-5B924E48025D}">
      <dgm:prSet phldrT="[Text]"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Soft </a:t>
          </a:r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Council </a:t>
          </a:r>
          <a:r>
            <a:rPr lang="nl-BE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Recommendations</a:t>
          </a: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(e.g., 84/635/EEC)</a:t>
          </a:r>
        </a:p>
        <a:p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EP </a:t>
          </a:r>
          <a:r>
            <a:rPr lang="nl-BE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Resolutions</a:t>
          </a: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(e.g., P6_TA(2008) 0212).</a:t>
          </a:r>
        </a:p>
      </dgm:t>
    </dgm:pt>
    <dgm:pt modelId="{69CE0B6B-A910-402B-BD68-C7D4F6BFB450}" type="parTrans" cxnId="{7FCCACFB-3DDA-4F9D-BBAC-B539551590F7}">
      <dgm:prSet/>
      <dgm:spPr/>
      <dgm:t>
        <a:bodyPr/>
        <a:lstStyle/>
        <a:p>
          <a:endParaRPr lang="nl-BE"/>
        </a:p>
      </dgm:t>
    </dgm:pt>
    <dgm:pt modelId="{4D3669E4-3088-4785-A998-C80179701C89}" type="sibTrans" cxnId="{7FCCACFB-3DDA-4F9D-BBAC-B539551590F7}">
      <dgm:prSet/>
      <dgm:spPr/>
      <dgm:t>
        <a:bodyPr/>
        <a:lstStyle/>
        <a:p>
          <a:endParaRPr lang="nl-BE"/>
        </a:p>
      </dgm:t>
    </dgm:pt>
    <dgm:pt modelId="{CCE583A1-8DB7-4545-9724-36104816456F}">
      <dgm:prSet custT="1"/>
      <dgm:spPr>
        <a:solidFill>
          <a:schemeClr val="bg1"/>
        </a:solidFill>
        <a:ln>
          <a:solidFill>
            <a:srgbClr val="8C7FF1"/>
          </a:solidFill>
        </a:ln>
      </dgm:spPr>
      <dgm:t>
        <a:bodyPr/>
        <a:lstStyle/>
        <a:p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Binding </a:t>
          </a:r>
          <a:r>
            <a:rPr lang="nl-BE" sz="1500" b="1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</a:t>
          </a:r>
          <a:r>
            <a:rPr lang="nl-BE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Women</a:t>
          </a: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on Boards Directive 2022/2381</a:t>
          </a:r>
        </a:p>
        <a:p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</a:t>
          </a:r>
          <a:r>
            <a:rPr lang="nl-BE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Pay</a:t>
          </a: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3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Transparency</a:t>
          </a:r>
          <a:r>
            <a:rPr lang="nl-BE" sz="13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Directive 2023/970</a:t>
          </a:r>
        </a:p>
        <a:p>
          <a:endParaRPr lang="nl-BE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endParaRPr lang="nl-BE" sz="13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DB7BE3D-CD9D-40FF-A3C5-F04385A7CC5E}" type="parTrans" cxnId="{84A25428-1B49-4985-AC14-B3B358F1FDA3}">
      <dgm:prSet/>
      <dgm:spPr/>
      <dgm:t>
        <a:bodyPr/>
        <a:lstStyle/>
        <a:p>
          <a:endParaRPr lang="nl-BE"/>
        </a:p>
      </dgm:t>
    </dgm:pt>
    <dgm:pt modelId="{5105A6FD-C69C-4A91-8800-839A3A179422}" type="sibTrans" cxnId="{84A25428-1B49-4985-AC14-B3B358F1FDA3}">
      <dgm:prSet/>
      <dgm:spPr/>
      <dgm:t>
        <a:bodyPr/>
        <a:lstStyle/>
        <a:p>
          <a:endParaRPr lang="nl-BE"/>
        </a:p>
      </dgm:t>
    </dgm:pt>
    <dgm:pt modelId="{50AD1FB3-6870-43D8-AFE2-D4547F36F6F2}" type="pres">
      <dgm:prSet presAssocID="{FD8DA499-EE0E-4D49-A384-2F6E0C75FE4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E5BADB2-0C25-4CC6-A920-66FA4D3289C8}" type="pres">
      <dgm:prSet presAssocID="{0BA80D6E-1B9F-4FAB-A9BF-3CB5DA1DC1BA}" presName="vertOne" presStyleCnt="0"/>
      <dgm:spPr/>
    </dgm:pt>
    <dgm:pt modelId="{5A916119-A59C-4890-9C36-DEA6AB2A54EA}" type="pres">
      <dgm:prSet presAssocID="{0BA80D6E-1B9F-4FAB-A9BF-3CB5DA1DC1BA}" presName="txOne" presStyleLbl="node0" presStyleIdx="0" presStyleCnt="1" custScaleY="49956">
        <dgm:presLayoutVars>
          <dgm:chPref val="3"/>
        </dgm:presLayoutVars>
      </dgm:prSet>
      <dgm:spPr/>
    </dgm:pt>
    <dgm:pt modelId="{3683FB74-0E14-407F-9392-E75DC3B5EF32}" type="pres">
      <dgm:prSet presAssocID="{0BA80D6E-1B9F-4FAB-A9BF-3CB5DA1DC1BA}" presName="parTransOne" presStyleCnt="0"/>
      <dgm:spPr/>
    </dgm:pt>
    <dgm:pt modelId="{55BC9330-8DAE-460C-9880-D2F6B7DCCD87}" type="pres">
      <dgm:prSet presAssocID="{0BA80D6E-1B9F-4FAB-A9BF-3CB5DA1DC1BA}" presName="horzOne" presStyleCnt="0"/>
      <dgm:spPr/>
    </dgm:pt>
    <dgm:pt modelId="{17BECBDA-3C30-4A2D-859A-6BAD2B44297D}" type="pres">
      <dgm:prSet presAssocID="{E8F5A769-4F7F-43C5-8520-B4511F90BCC4}" presName="vertTwo" presStyleCnt="0"/>
      <dgm:spPr/>
    </dgm:pt>
    <dgm:pt modelId="{CB838D04-6302-45EE-A151-39AEC0BE93A2}" type="pres">
      <dgm:prSet presAssocID="{E8F5A769-4F7F-43C5-8520-B4511F90BCC4}" presName="txTwo" presStyleLbl="node2" presStyleIdx="0" presStyleCnt="2">
        <dgm:presLayoutVars>
          <dgm:chPref val="3"/>
        </dgm:presLayoutVars>
      </dgm:prSet>
      <dgm:spPr/>
    </dgm:pt>
    <dgm:pt modelId="{F30A62BE-9EEF-4B47-A004-D7E333D1FACA}" type="pres">
      <dgm:prSet presAssocID="{E8F5A769-4F7F-43C5-8520-B4511F90BCC4}" presName="parTransTwo" presStyleCnt="0"/>
      <dgm:spPr/>
    </dgm:pt>
    <dgm:pt modelId="{F7E62184-5EAB-45F6-896A-30D04494857A}" type="pres">
      <dgm:prSet presAssocID="{E8F5A769-4F7F-43C5-8520-B4511F90BCC4}" presName="horzTwo" presStyleCnt="0"/>
      <dgm:spPr/>
    </dgm:pt>
    <dgm:pt modelId="{E8C69C99-7425-4536-93F7-B1988C9E35F3}" type="pres">
      <dgm:prSet presAssocID="{BE7C486A-89A8-4A18-958E-BC8783F666C8}" presName="vertThree" presStyleCnt="0"/>
      <dgm:spPr/>
    </dgm:pt>
    <dgm:pt modelId="{23625006-0BFD-4D4A-99CD-61B086F69F97}" type="pres">
      <dgm:prSet presAssocID="{BE7C486A-89A8-4A18-958E-BC8783F666C8}" presName="txThree" presStyleLbl="node3" presStyleIdx="0" presStyleCnt="4">
        <dgm:presLayoutVars>
          <dgm:chPref val="3"/>
        </dgm:presLayoutVars>
      </dgm:prSet>
      <dgm:spPr/>
    </dgm:pt>
    <dgm:pt modelId="{3E3EF7D1-BF19-4124-AA8C-1E568B913C08}" type="pres">
      <dgm:prSet presAssocID="{BE7C486A-89A8-4A18-958E-BC8783F666C8}" presName="horzThree" presStyleCnt="0"/>
      <dgm:spPr/>
    </dgm:pt>
    <dgm:pt modelId="{4786D3B2-A37A-454E-8CF5-A64F4C5255B9}" type="pres">
      <dgm:prSet presAssocID="{A7806739-2DE2-428F-8314-BEBB9CB5D202}" presName="sibSpaceThree" presStyleCnt="0"/>
      <dgm:spPr/>
    </dgm:pt>
    <dgm:pt modelId="{2C2FFB52-BA45-49C6-8469-61C8B8CFAD64}" type="pres">
      <dgm:prSet presAssocID="{C1F0C1FB-D010-4F93-A095-E9765AECB102}" presName="vertThree" presStyleCnt="0"/>
      <dgm:spPr/>
    </dgm:pt>
    <dgm:pt modelId="{FA2B7101-FD36-4B0A-BA18-BC606ED52313}" type="pres">
      <dgm:prSet presAssocID="{C1F0C1FB-D010-4F93-A095-E9765AECB102}" presName="txThree" presStyleLbl="node3" presStyleIdx="1" presStyleCnt="4">
        <dgm:presLayoutVars>
          <dgm:chPref val="3"/>
        </dgm:presLayoutVars>
      </dgm:prSet>
      <dgm:spPr/>
    </dgm:pt>
    <dgm:pt modelId="{00C4D363-F145-4CB9-9E04-7A78B465F495}" type="pres">
      <dgm:prSet presAssocID="{C1F0C1FB-D010-4F93-A095-E9765AECB102}" presName="horzThree" presStyleCnt="0"/>
      <dgm:spPr/>
    </dgm:pt>
    <dgm:pt modelId="{8FBB7955-B0D7-4604-B33D-0758EF72E68A}" type="pres">
      <dgm:prSet presAssocID="{19910A32-0C25-4249-AA79-C87D5FB0E5D4}" presName="sibSpaceTwo" presStyleCnt="0"/>
      <dgm:spPr/>
    </dgm:pt>
    <dgm:pt modelId="{6415462D-01EF-4E29-BE11-3A0E1D60AA7C}" type="pres">
      <dgm:prSet presAssocID="{EAC42797-7E5A-4750-B2B3-5D4E46819F1D}" presName="vertTwo" presStyleCnt="0"/>
      <dgm:spPr/>
    </dgm:pt>
    <dgm:pt modelId="{0940C1B3-43E0-4C46-BC4B-3656DDF7A9E3}" type="pres">
      <dgm:prSet presAssocID="{EAC42797-7E5A-4750-B2B3-5D4E46819F1D}" presName="txTwo" presStyleLbl="node2" presStyleIdx="1" presStyleCnt="2">
        <dgm:presLayoutVars>
          <dgm:chPref val="3"/>
        </dgm:presLayoutVars>
      </dgm:prSet>
      <dgm:spPr/>
    </dgm:pt>
    <dgm:pt modelId="{C0DC5176-AD5C-479B-92C6-0DBF481F64FA}" type="pres">
      <dgm:prSet presAssocID="{EAC42797-7E5A-4750-B2B3-5D4E46819F1D}" presName="parTransTwo" presStyleCnt="0"/>
      <dgm:spPr/>
    </dgm:pt>
    <dgm:pt modelId="{819436FC-497B-4AFE-9027-ABAC2BBD48BB}" type="pres">
      <dgm:prSet presAssocID="{EAC42797-7E5A-4750-B2B3-5D4E46819F1D}" presName="horzTwo" presStyleCnt="0"/>
      <dgm:spPr/>
    </dgm:pt>
    <dgm:pt modelId="{8F723EC6-3C56-4478-AB9E-09365463CCB1}" type="pres">
      <dgm:prSet presAssocID="{48CCDA8C-B04E-4AAA-B920-5B924E48025D}" presName="vertThree" presStyleCnt="0"/>
      <dgm:spPr/>
    </dgm:pt>
    <dgm:pt modelId="{34C1E733-1F0C-407B-9C5F-289C334237C1}" type="pres">
      <dgm:prSet presAssocID="{48CCDA8C-B04E-4AAA-B920-5B924E48025D}" presName="txThree" presStyleLbl="node3" presStyleIdx="2" presStyleCnt="4">
        <dgm:presLayoutVars>
          <dgm:chPref val="3"/>
        </dgm:presLayoutVars>
      </dgm:prSet>
      <dgm:spPr/>
    </dgm:pt>
    <dgm:pt modelId="{C155AB7A-4470-4BC6-9B5B-5599F7AA9BE8}" type="pres">
      <dgm:prSet presAssocID="{48CCDA8C-B04E-4AAA-B920-5B924E48025D}" presName="horzThree" presStyleCnt="0"/>
      <dgm:spPr/>
    </dgm:pt>
    <dgm:pt modelId="{FDE5B3A6-AA77-4121-88C6-8FE07627173B}" type="pres">
      <dgm:prSet presAssocID="{4D3669E4-3088-4785-A998-C80179701C89}" presName="sibSpaceThree" presStyleCnt="0"/>
      <dgm:spPr/>
    </dgm:pt>
    <dgm:pt modelId="{FF3A645F-4227-4C7E-A4AA-CF4DFFA863F3}" type="pres">
      <dgm:prSet presAssocID="{CCE583A1-8DB7-4545-9724-36104816456F}" presName="vertThree" presStyleCnt="0"/>
      <dgm:spPr/>
    </dgm:pt>
    <dgm:pt modelId="{D28C7E55-1F04-43CE-A505-DBC64C43F877}" type="pres">
      <dgm:prSet presAssocID="{CCE583A1-8DB7-4545-9724-36104816456F}" presName="txThree" presStyleLbl="node3" presStyleIdx="3" presStyleCnt="4">
        <dgm:presLayoutVars>
          <dgm:chPref val="3"/>
        </dgm:presLayoutVars>
      </dgm:prSet>
      <dgm:spPr/>
    </dgm:pt>
    <dgm:pt modelId="{CA3CB983-2353-4904-9171-E149AFCDE95C}" type="pres">
      <dgm:prSet presAssocID="{CCE583A1-8DB7-4545-9724-36104816456F}" presName="horzThree" presStyleCnt="0"/>
      <dgm:spPr/>
    </dgm:pt>
  </dgm:ptLst>
  <dgm:cxnLst>
    <dgm:cxn modelId="{84A25428-1B49-4985-AC14-B3B358F1FDA3}" srcId="{EAC42797-7E5A-4750-B2B3-5D4E46819F1D}" destId="{CCE583A1-8DB7-4545-9724-36104816456F}" srcOrd="1" destOrd="0" parTransId="{EDB7BE3D-CD9D-40FF-A3C5-F04385A7CC5E}" sibTransId="{5105A6FD-C69C-4A91-8800-839A3A179422}"/>
    <dgm:cxn modelId="{B69DFD3F-895C-422A-970C-866F808F2514}" type="presOf" srcId="{CCE583A1-8DB7-4545-9724-36104816456F}" destId="{D28C7E55-1F04-43CE-A505-DBC64C43F877}" srcOrd="0" destOrd="0" presId="urn:microsoft.com/office/officeart/2005/8/layout/hierarchy4"/>
    <dgm:cxn modelId="{5EEB145E-24D2-4436-AB79-40A56E8A95E0}" srcId="{E8F5A769-4F7F-43C5-8520-B4511F90BCC4}" destId="{BE7C486A-89A8-4A18-958E-BC8783F666C8}" srcOrd="0" destOrd="0" parTransId="{B764C636-F039-4727-8409-F0FA1939A510}" sibTransId="{A7806739-2DE2-428F-8314-BEBB9CB5D202}"/>
    <dgm:cxn modelId="{0CA14E6C-455B-441D-8755-5F692FE3382A}" type="presOf" srcId="{48CCDA8C-B04E-4AAA-B920-5B924E48025D}" destId="{34C1E733-1F0C-407B-9C5F-289C334237C1}" srcOrd="0" destOrd="0" presId="urn:microsoft.com/office/officeart/2005/8/layout/hierarchy4"/>
    <dgm:cxn modelId="{D804AB70-EF57-4F14-8F49-3A156EF72E91}" type="presOf" srcId="{FD8DA499-EE0E-4D49-A384-2F6E0C75FE4C}" destId="{50AD1FB3-6870-43D8-AFE2-D4547F36F6F2}" srcOrd="0" destOrd="0" presId="urn:microsoft.com/office/officeart/2005/8/layout/hierarchy4"/>
    <dgm:cxn modelId="{B7654A7B-5BE1-41A0-B9B6-7566CA94BF8B}" srcId="{0BA80D6E-1B9F-4FAB-A9BF-3CB5DA1DC1BA}" destId="{E8F5A769-4F7F-43C5-8520-B4511F90BCC4}" srcOrd="0" destOrd="0" parTransId="{852B1B13-0ACE-4762-BD9B-47B5CDEB2D0C}" sibTransId="{19910A32-0C25-4249-AA79-C87D5FB0E5D4}"/>
    <dgm:cxn modelId="{22733780-DDF1-4D51-BF6E-8B3319FE2A44}" type="presOf" srcId="{EAC42797-7E5A-4750-B2B3-5D4E46819F1D}" destId="{0940C1B3-43E0-4C46-BC4B-3656DDF7A9E3}" srcOrd="0" destOrd="0" presId="urn:microsoft.com/office/officeart/2005/8/layout/hierarchy4"/>
    <dgm:cxn modelId="{4BAAB484-AF9D-427A-8CF5-42B555010855}" type="presOf" srcId="{C1F0C1FB-D010-4F93-A095-E9765AECB102}" destId="{FA2B7101-FD36-4B0A-BA18-BC606ED52313}" srcOrd="0" destOrd="0" presId="urn:microsoft.com/office/officeart/2005/8/layout/hierarchy4"/>
    <dgm:cxn modelId="{C0377989-CE89-4E87-BC73-BDF7DA06AC89}" srcId="{0BA80D6E-1B9F-4FAB-A9BF-3CB5DA1DC1BA}" destId="{EAC42797-7E5A-4750-B2B3-5D4E46819F1D}" srcOrd="1" destOrd="0" parTransId="{B524BFB6-7684-4390-8C8B-BE79B5A0ACAA}" sibTransId="{A5C3E97B-4354-4F68-A9CD-1278592B8ABD}"/>
    <dgm:cxn modelId="{69C1B5C3-3C46-4909-BE14-3E3EBCDD3177}" type="presOf" srcId="{E8F5A769-4F7F-43C5-8520-B4511F90BCC4}" destId="{CB838D04-6302-45EE-A151-39AEC0BE93A2}" srcOrd="0" destOrd="0" presId="urn:microsoft.com/office/officeart/2005/8/layout/hierarchy4"/>
    <dgm:cxn modelId="{C3B622CD-6075-4E4B-833F-D8EEE77C07EB}" srcId="{FD8DA499-EE0E-4D49-A384-2F6E0C75FE4C}" destId="{0BA80D6E-1B9F-4FAB-A9BF-3CB5DA1DC1BA}" srcOrd="0" destOrd="0" parTransId="{9B5A5991-5569-4501-96E2-F6FFA1532065}" sibTransId="{4C702C5D-94D5-4B78-8A11-6F1364109374}"/>
    <dgm:cxn modelId="{6E4D2DCF-4688-472C-8A5D-A62CD5D96C83}" srcId="{E8F5A769-4F7F-43C5-8520-B4511F90BCC4}" destId="{C1F0C1FB-D010-4F93-A095-E9765AECB102}" srcOrd="1" destOrd="0" parTransId="{9A26A4EE-9F5F-4E6E-9A2A-7E8E1DD0B760}" sibTransId="{3B06FAE8-1B8D-4879-9977-827D8601CA57}"/>
    <dgm:cxn modelId="{B71388CF-82E0-4FB5-8281-D2771DF630DF}" type="presOf" srcId="{BE7C486A-89A8-4A18-958E-BC8783F666C8}" destId="{23625006-0BFD-4D4A-99CD-61B086F69F97}" srcOrd="0" destOrd="0" presId="urn:microsoft.com/office/officeart/2005/8/layout/hierarchy4"/>
    <dgm:cxn modelId="{61BDB8EF-2974-491F-99D0-F4B17493329C}" type="presOf" srcId="{0BA80D6E-1B9F-4FAB-A9BF-3CB5DA1DC1BA}" destId="{5A916119-A59C-4890-9C36-DEA6AB2A54EA}" srcOrd="0" destOrd="0" presId="urn:microsoft.com/office/officeart/2005/8/layout/hierarchy4"/>
    <dgm:cxn modelId="{7FCCACFB-3DDA-4F9D-BBAC-B539551590F7}" srcId="{EAC42797-7E5A-4750-B2B3-5D4E46819F1D}" destId="{48CCDA8C-B04E-4AAA-B920-5B924E48025D}" srcOrd="0" destOrd="0" parTransId="{69CE0B6B-A910-402B-BD68-C7D4F6BFB450}" sibTransId="{4D3669E4-3088-4785-A998-C80179701C89}"/>
    <dgm:cxn modelId="{A4206752-57B9-4477-9D6C-24EB9F1FD619}" type="presParOf" srcId="{50AD1FB3-6870-43D8-AFE2-D4547F36F6F2}" destId="{4E5BADB2-0C25-4CC6-A920-66FA4D3289C8}" srcOrd="0" destOrd="0" presId="urn:microsoft.com/office/officeart/2005/8/layout/hierarchy4"/>
    <dgm:cxn modelId="{B3896CC5-5331-4EDD-8353-76B668760A1F}" type="presParOf" srcId="{4E5BADB2-0C25-4CC6-A920-66FA4D3289C8}" destId="{5A916119-A59C-4890-9C36-DEA6AB2A54EA}" srcOrd="0" destOrd="0" presId="urn:microsoft.com/office/officeart/2005/8/layout/hierarchy4"/>
    <dgm:cxn modelId="{D9C61143-8AAF-422C-A6D9-04803DB868AF}" type="presParOf" srcId="{4E5BADB2-0C25-4CC6-A920-66FA4D3289C8}" destId="{3683FB74-0E14-407F-9392-E75DC3B5EF32}" srcOrd="1" destOrd="0" presId="urn:microsoft.com/office/officeart/2005/8/layout/hierarchy4"/>
    <dgm:cxn modelId="{818D814F-07FE-49AE-A5AB-1F42E41C332C}" type="presParOf" srcId="{4E5BADB2-0C25-4CC6-A920-66FA4D3289C8}" destId="{55BC9330-8DAE-460C-9880-D2F6B7DCCD87}" srcOrd="2" destOrd="0" presId="urn:microsoft.com/office/officeart/2005/8/layout/hierarchy4"/>
    <dgm:cxn modelId="{1DCF4C59-D3B4-48B4-B0A0-75A991C9BC6A}" type="presParOf" srcId="{55BC9330-8DAE-460C-9880-D2F6B7DCCD87}" destId="{17BECBDA-3C30-4A2D-859A-6BAD2B44297D}" srcOrd="0" destOrd="0" presId="urn:microsoft.com/office/officeart/2005/8/layout/hierarchy4"/>
    <dgm:cxn modelId="{89D5F57A-C199-4983-A30C-00AD28AC72EC}" type="presParOf" srcId="{17BECBDA-3C30-4A2D-859A-6BAD2B44297D}" destId="{CB838D04-6302-45EE-A151-39AEC0BE93A2}" srcOrd="0" destOrd="0" presId="urn:microsoft.com/office/officeart/2005/8/layout/hierarchy4"/>
    <dgm:cxn modelId="{E437C276-725A-4C71-B569-4A6B16EA47ED}" type="presParOf" srcId="{17BECBDA-3C30-4A2D-859A-6BAD2B44297D}" destId="{F30A62BE-9EEF-4B47-A004-D7E333D1FACA}" srcOrd="1" destOrd="0" presId="urn:microsoft.com/office/officeart/2005/8/layout/hierarchy4"/>
    <dgm:cxn modelId="{82D360B1-559D-4FF8-A9DC-137D50838129}" type="presParOf" srcId="{17BECBDA-3C30-4A2D-859A-6BAD2B44297D}" destId="{F7E62184-5EAB-45F6-896A-30D04494857A}" srcOrd="2" destOrd="0" presId="urn:microsoft.com/office/officeart/2005/8/layout/hierarchy4"/>
    <dgm:cxn modelId="{EF1652B7-951D-4170-847E-42DB2DF0302F}" type="presParOf" srcId="{F7E62184-5EAB-45F6-896A-30D04494857A}" destId="{E8C69C99-7425-4536-93F7-B1988C9E35F3}" srcOrd="0" destOrd="0" presId="urn:microsoft.com/office/officeart/2005/8/layout/hierarchy4"/>
    <dgm:cxn modelId="{3E2138F7-0307-4DB4-BBFC-A2D83163A074}" type="presParOf" srcId="{E8C69C99-7425-4536-93F7-B1988C9E35F3}" destId="{23625006-0BFD-4D4A-99CD-61B086F69F97}" srcOrd="0" destOrd="0" presId="urn:microsoft.com/office/officeart/2005/8/layout/hierarchy4"/>
    <dgm:cxn modelId="{668BE196-C844-4842-B3EA-E1BA33AD3ACF}" type="presParOf" srcId="{E8C69C99-7425-4536-93F7-B1988C9E35F3}" destId="{3E3EF7D1-BF19-4124-AA8C-1E568B913C08}" srcOrd="1" destOrd="0" presId="urn:microsoft.com/office/officeart/2005/8/layout/hierarchy4"/>
    <dgm:cxn modelId="{8459AA96-A5BA-42A3-B187-E160969C5233}" type="presParOf" srcId="{F7E62184-5EAB-45F6-896A-30D04494857A}" destId="{4786D3B2-A37A-454E-8CF5-A64F4C5255B9}" srcOrd="1" destOrd="0" presId="urn:microsoft.com/office/officeart/2005/8/layout/hierarchy4"/>
    <dgm:cxn modelId="{1D38BA85-9EFD-4223-AC71-65AC7C771379}" type="presParOf" srcId="{F7E62184-5EAB-45F6-896A-30D04494857A}" destId="{2C2FFB52-BA45-49C6-8469-61C8B8CFAD64}" srcOrd="2" destOrd="0" presId="urn:microsoft.com/office/officeart/2005/8/layout/hierarchy4"/>
    <dgm:cxn modelId="{FDEFAE8A-AD2F-4E29-A9F2-004822956B5F}" type="presParOf" srcId="{2C2FFB52-BA45-49C6-8469-61C8B8CFAD64}" destId="{FA2B7101-FD36-4B0A-BA18-BC606ED52313}" srcOrd="0" destOrd="0" presId="urn:microsoft.com/office/officeart/2005/8/layout/hierarchy4"/>
    <dgm:cxn modelId="{CAB76F06-8406-4D8F-A01E-E2AC3D3D02AB}" type="presParOf" srcId="{2C2FFB52-BA45-49C6-8469-61C8B8CFAD64}" destId="{00C4D363-F145-4CB9-9E04-7A78B465F495}" srcOrd="1" destOrd="0" presId="urn:microsoft.com/office/officeart/2005/8/layout/hierarchy4"/>
    <dgm:cxn modelId="{C47EC57E-5AE3-4264-A9C7-768C4579F690}" type="presParOf" srcId="{55BC9330-8DAE-460C-9880-D2F6B7DCCD87}" destId="{8FBB7955-B0D7-4604-B33D-0758EF72E68A}" srcOrd="1" destOrd="0" presId="urn:microsoft.com/office/officeart/2005/8/layout/hierarchy4"/>
    <dgm:cxn modelId="{BDCF4532-FDCD-4988-98A5-4E90FE34AF14}" type="presParOf" srcId="{55BC9330-8DAE-460C-9880-D2F6B7DCCD87}" destId="{6415462D-01EF-4E29-BE11-3A0E1D60AA7C}" srcOrd="2" destOrd="0" presId="urn:microsoft.com/office/officeart/2005/8/layout/hierarchy4"/>
    <dgm:cxn modelId="{8B37E55E-38F0-4F23-A856-A804BC422471}" type="presParOf" srcId="{6415462D-01EF-4E29-BE11-3A0E1D60AA7C}" destId="{0940C1B3-43E0-4C46-BC4B-3656DDF7A9E3}" srcOrd="0" destOrd="0" presId="urn:microsoft.com/office/officeart/2005/8/layout/hierarchy4"/>
    <dgm:cxn modelId="{0448EC32-DCE1-4C8D-82C3-82AAB9B22082}" type="presParOf" srcId="{6415462D-01EF-4E29-BE11-3A0E1D60AA7C}" destId="{C0DC5176-AD5C-479B-92C6-0DBF481F64FA}" srcOrd="1" destOrd="0" presId="urn:microsoft.com/office/officeart/2005/8/layout/hierarchy4"/>
    <dgm:cxn modelId="{0883FCB6-1789-42E6-9588-09FFD43EC811}" type="presParOf" srcId="{6415462D-01EF-4E29-BE11-3A0E1D60AA7C}" destId="{819436FC-497B-4AFE-9027-ABAC2BBD48BB}" srcOrd="2" destOrd="0" presId="urn:microsoft.com/office/officeart/2005/8/layout/hierarchy4"/>
    <dgm:cxn modelId="{721FB1ED-545D-4B54-826F-61EA347D1E2C}" type="presParOf" srcId="{819436FC-497B-4AFE-9027-ABAC2BBD48BB}" destId="{8F723EC6-3C56-4478-AB9E-09365463CCB1}" srcOrd="0" destOrd="0" presId="urn:microsoft.com/office/officeart/2005/8/layout/hierarchy4"/>
    <dgm:cxn modelId="{B065362F-817E-4D1A-9212-0A009EDD9918}" type="presParOf" srcId="{8F723EC6-3C56-4478-AB9E-09365463CCB1}" destId="{34C1E733-1F0C-407B-9C5F-289C334237C1}" srcOrd="0" destOrd="0" presId="urn:microsoft.com/office/officeart/2005/8/layout/hierarchy4"/>
    <dgm:cxn modelId="{B2A6FC69-447A-4298-80A6-F84FB03904B7}" type="presParOf" srcId="{8F723EC6-3C56-4478-AB9E-09365463CCB1}" destId="{C155AB7A-4470-4BC6-9B5B-5599F7AA9BE8}" srcOrd="1" destOrd="0" presId="urn:microsoft.com/office/officeart/2005/8/layout/hierarchy4"/>
    <dgm:cxn modelId="{A5F8281C-34F3-4B7A-ABD6-1535E6E5C757}" type="presParOf" srcId="{819436FC-497B-4AFE-9027-ABAC2BBD48BB}" destId="{FDE5B3A6-AA77-4121-88C6-8FE07627173B}" srcOrd="1" destOrd="0" presId="urn:microsoft.com/office/officeart/2005/8/layout/hierarchy4"/>
    <dgm:cxn modelId="{3194B94A-AE87-4821-9E1B-19AA48114AC2}" type="presParOf" srcId="{819436FC-497B-4AFE-9027-ABAC2BBD48BB}" destId="{FF3A645F-4227-4C7E-A4AA-CF4DFFA863F3}" srcOrd="2" destOrd="0" presId="urn:microsoft.com/office/officeart/2005/8/layout/hierarchy4"/>
    <dgm:cxn modelId="{875DDB92-99F6-429F-A6CE-256C41B6C2B4}" type="presParOf" srcId="{FF3A645F-4227-4C7E-A4AA-CF4DFFA863F3}" destId="{D28C7E55-1F04-43CE-A505-DBC64C43F877}" srcOrd="0" destOrd="0" presId="urn:microsoft.com/office/officeart/2005/8/layout/hierarchy4"/>
    <dgm:cxn modelId="{4D5A1A0B-CD75-42ED-91DC-D5D3F1DA6A58}" type="presParOf" srcId="{FF3A645F-4227-4C7E-A4AA-CF4DFFA863F3}" destId="{CA3CB983-2353-4904-9171-E149AFCDE95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C3C72F-9061-4063-9173-25DD94E8825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52EFF26-7DE9-42B3-999C-11DA70BBABA0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Discrimination against men</a:t>
          </a:r>
          <a:endParaRPr lang="en-GB" sz="1400" dirty="0"/>
        </a:p>
      </dgm:t>
    </dgm:pt>
    <dgm:pt modelId="{5DAF60CA-1575-4C06-B464-37F1E62692F8}" type="parTrans" cxnId="{9ECDBE4F-A922-43E1-94F6-ADAA11896AD5}">
      <dgm:prSet/>
      <dgm:spPr/>
      <dgm:t>
        <a:bodyPr/>
        <a:lstStyle/>
        <a:p>
          <a:endParaRPr lang="en-GB"/>
        </a:p>
      </dgm:t>
    </dgm:pt>
    <dgm:pt modelId="{82FC3EE0-3D0E-48BD-B7C3-B4F5407E64B1}" type="sibTrans" cxnId="{9ECDBE4F-A922-43E1-94F6-ADAA11896AD5}">
      <dgm:prSet/>
      <dgm:spPr/>
      <dgm:t>
        <a:bodyPr/>
        <a:lstStyle/>
        <a:p>
          <a:endParaRPr lang="en-GB"/>
        </a:p>
      </dgm:t>
    </dgm:pt>
    <dgm:pt modelId="{F8EA6BA4-E0F7-4F1A-A877-B08E5ED7FA6E}">
      <dgm:prSet phldrT="[Text]"/>
      <dgm:spPr>
        <a:solidFill>
          <a:schemeClr val="bg1">
            <a:alpha val="90000"/>
          </a:schemeClr>
        </a:solidFill>
        <a:ln>
          <a:solidFill>
            <a:srgbClr val="8C7FF1">
              <a:alpha val="90000"/>
            </a:srgbClr>
          </a:solidFill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endParaRPr lang="en-GB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5DD51A9-D9BA-44A1-A3EB-82C206BCDC94}" type="parTrans" cxnId="{AC8330E3-DDD3-47F9-8856-E19F2FA5F602}">
      <dgm:prSet/>
      <dgm:spPr/>
      <dgm:t>
        <a:bodyPr/>
        <a:lstStyle/>
        <a:p>
          <a:endParaRPr lang="en-GB"/>
        </a:p>
      </dgm:t>
    </dgm:pt>
    <dgm:pt modelId="{44174DFF-62B4-4368-81A2-C5CFAF5E8D0F}" type="sibTrans" cxnId="{AC8330E3-DDD3-47F9-8856-E19F2FA5F602}">
      <dgm:prSet/>
      <dgm:spPr/>
      <dgm:t>
        <a:bodyPr/>
        <a:lstStyle/>
        <a:p>
          <a:endParaRPr lang="en-GB"/>
        </a:p>
      </dgm:t>
    </dgm:pt>
    <dgm:pt modelId="{2E79BC02-79FD-482D-99CA-9E7F1F1E5E7C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Reinforcing gender stereotypes</a:t>
          </a:r>
          <a:endParaRPr lang="en-GB" sz="1400" dirty="0"/>
        </a:p>
      </dgm:t>
    </dgm:pt>
    <dgm:pt modelId="{02175E47-9B41-4165-BC58-00676E3CD5B1}" type="parTrans" cxnId="{785E54DD-DF2E-4B0B-8070-1A523EE55278}">
      <dgm:prSet/>
      <dgm:spPr/>
      <dgm:t>
        <a:bodyPr/>
        <a:lstStyle/>
        <a:p>
          <a:endParaRPr lang="en-GB"/>
        </a:p>
      </dgm:t>
    </dgm:pt>
    <dgm:pt modelId="{1E2B55B0-A3EA-45C5-AD19-5235758B49CF}" type="sibTrans" cxnId="{785E54DD-DF2E-4B0B-8070-1A523EE55278}">
      <dgm:prSet/>
      <dgm:spPr/>
      <dgm:t>
        <a:bodyPr/>
        <a:lstStyle/>
        <a:p>
          <a:endParaRPr lang="en-GB"/>
        </a:p>
      </dgm:t>
    </dgm:pt>
    <dgm:pt modelId="{D49FB102-621E-4E53-A090-80754261E139}">
      <dgm:prSet phldrT="[Text]" custT="1"/>
      <dgm:spPr>
        <a:noFill/>
        <a:ln>
          <a:solidFill>
            <a:srgbClr val="8C7FF1">
              <a:alpha val="90000"/>
            </a:srgbClr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Reserving care leaves for women</a:t>
          </a:r>
          <a:endParaRPr lang="en-GB" sz="1400" dirty="0"/>
        </a:p>
      </dgm:t>
    </dgm:pt>
    <dgm:pt modelId="{BDDC8F60-3C94-4AA5-967D-2F29DCE2A00F}" type="parTrans" cxnId="{F9038817-1302-4B4B-893E-E51BD1E85C30}">
      <dgm:prSet/>
      <dgm:spPr/>
      <dgm:t>
        <a:bodyPr/>
        <a:lstStyle/>
        <a:p>
          <a:endParaRPr lang="en-GB"/>
        </a:p>
      </dgm:t>
    </dgm:pt>
    <dgm:pt modelId="{6EC48A2C-B889-4D91-83C2-D1E68330D57A}" type="sibTrans" cxnId="{F9038817-1302-4B4B-893E-E51BD1E85C30}">
      <dgm:prSet/>
      <dgm:spPr/>
      <dgm:t>
        <a:bodyPr/>
        <a:lstStyle/>
        <a:p>
          <a:endParaRPr lang="en-GB"/>
        </a:p>
      </dgm:t>
    </dgm:pt>
    <dgm:pt modelId="{2654A455-A28F-47EE-B76A-1096FA4EB700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Other protected  groups</a:t>
          </a:r>
          <a:endParaRPr lang="en-GB" sz="1400" dirty="0"/>
        </a:p>
      </dgm:t>
    </dgm:pt>
    <dgm:pt modelId="{D76C2DF1-4E6F-4690-9B04-4F07EB64079E}" type="parTrans" cxnId="{036BA9EE-3B85-45E2-A796-08CD2F43097E}">
      <dgm:prSet/>
      <dgm:spPr/>
      <dgm:t>
        <a:bodyPr/>
        <a:lstStyle/>
        <a:p>
          <a:endParaRPr lang="en-GB"/>
        </a:p>
      </dgm:t>
    </dgm:pt>
    <dgm:pt modelId="{66C6CBD8-C4DD-4B52-B241-09763E36FD16}" type="sibTrans" cxnId="{036BA9EE-3B85-45E2-A796-08CD2F43097E}">
      <dgm:prSet/>
      <dgm:spPr/>
      <dgm:t>
        <a:bodyPr/>
        <a:lstStyle/>
        <a:p>
          <a:endParaRPr lang="en-GB"/>
        </a:p>
      </dgm:t>
    </dgm:pt>
    <dgm:pt modelId="{DDB9A1C5-5F08-437C-914B-8B2016F5E6BE}">
      <dgm:prSet phldrT="[Text]" custT="1"/>
      <dgm:spPr>
        <a:noFill/>
        <a:ln>
          <a:solidFill>
            <a:srgbClr val="8C7FF1">
              <a:alpha val="90000"/>
            </a:srgbClr>
          </a:solidFill>
        </a:ln>
      </dgm:spPr>
      <dgm:t>
        <a:bodyPr/>
        <a:lstStyle/>
        <a:p>
          <a:r>
            <a:rPr lang="en-GB" sz="1400" b="0" dirty="0">
              <a:latin typeface="Verdana" panose="020B0604030504040204" pitchFamily="34" charset="0"/>
              <a:ea typeface="Verdana" panose="020B0604030504040204" pitchFamily="34" charset="0"/>
            </a:rPr>
            <a:t>Disability: voluntary+ equality principle (</a:t>
          </a:r>
          <a:r>
            <a:rPr lang="en-GB" sz="1400" b="0" i="1" dirty="0" err="1">
              <a:latin typeface="Verdana" panose="020B0604030504040204" pitchFamily="34" charset="0"/>
              <a:ea typeface="Verdana" panose="020B0604030504040204" pitchFamily="34" charset="0"/>
            </a:rPr>
            <a:t>Milkova</a:t>
          </a:r>
          <a:r>
            <a:rPr lang="en-GB" sz="1400" b="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en-GB" sz="1400" dirty="0"/>
        </a:p>
      </dgm:t>
    </dgm:pt>
    <dgm:pt modelId="{6D477CB6-F28F-4ABE-8B99-2243B75EEDC1}" type="parTrans" cxnId="{1785FA3C-1053-4324-93B7-279D5A922E82}">
      <dgm:prSet/>
      <dgm:spPr/>
      <dgm:t>
        <a:bodyPr/>
        <a:lstStyle/>
        <a:p>
          <a:endParaRPr lang="en-GB"/>
        </a:p>
      </dgm:t>
    </dgm:pt>
    <dgm:pt modelId="{64159D1F-7E6D-4EF8-9D07-C91F6C422D25}" type="sibTrans" cxnId="{1785FA3C-1053-4324-93B7-279D5A922E82}">
      <dgm:prSet/>
      <dgm:spPr/>
      <dgm:t>
        <a:bodyPr/>
        <a:lstStyle/>
        <a:p>
          <a:endParaRPr lang="en-GB"/>
        </a:p>
      </dgm:t>
    </dgm:pt>
    <dgm:pt modelId="{96F0964A-468E-47DF-803D-7BA897CF7D79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Positive action for women in recruitment or promotion</a:t>
          </a:r>
        </a:p>
      </dgm:t>
    </dgm:pt>
    <dgm:pt modelId="{E1D12C11-ADDF-4004-9014-E976E65D7B30}" type="parTrans" cxnId="{4403B26E-1D56-4026-BDD0-6E2BFBB2C194}">
      <dgm:prSet/>
      <dgm:spPr/>
      <dgm:t>
        <a:bodyPr/>
        <a:lstStyle/>
        <a:p>
          <a:endParaRPr lang="en-GB"/>
        </a:p>
      </dgm:t>
    </dgm:pt>
    <dgm:pt modelId="{030791E9-8182-4944-9F39-658868B68D48}" type="sibTrans" cxnId="{4403B26E-1D56-4026-BDD0-6E2BFBB2C194}">
      <dgm:prSet/>
      <dgm:spPr/>
      <dgm:t>
        <a:bodyPr/>
        <a:lstStyle/>
        <a:p>
          <a:endParaRPr lang="en-GB"/>
        </a:p>
      </dgm:t>
    </dgm:pt>
    <dgm:pt modelId="{A310140B-398A-44E7-9FE2-A2CED30C142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GB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37FB418-95A1-4971-83BC-0059FE2254CA}" type="parTrans" cxnId="{171473C0-5A7B-47AE-997A-BBAFE978A075}">
      <dgm:prSet/>
      <dgm:spPr/>
      <dgm:t>
        <a:bodyPr/>
        <a:lstStyle/>
        <a:p>
          <a:endParaRPr lang="en-GB"/>
        </a:p>
      </dgm:t>
    </dgm:pt>
    <dgm:pt modelId="{9A9CF149-1FA2-4117-A37A-0F7A22622B4A}" type="sibTrans" cxnId="{171473C0-5A7B-47AE-997A-BBAFE978A075}">
      <dgm:prSet/>
      <dgm:spPr/>
      <dgm:t>
        <a:bodyPr/>
        <a:lstStyle/>
        <a:p>
          <a:endParaRPr lang="en-GB"/>
        </a:p>
      </dgm:t>
    </dgm:pt>
    <dgm:pt modelId="{BE84F24D-9E4B-46FE-9705-581A416BCFCE}">
      <dgm:prSet phldrT="[Text]" custT="1"/>
      <dgm:spPr>
        <a:noFill/>
        <a:ln>
          <a:solidFill>
            <a:srgbClr val="8C7FF1">
              <a:alpha val="90000"/>
            </a:srgbClr>
          </a:solidFill>
        </a:ln>
      </dgm:spPr>
      <dgm:t>
        <a:bodyPr/>
        <a:lstStyle/>
        <a:p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Not positive action, but gender stereotypical (</a:t>
          </a:r>
          <a:r>
            <a:rPr lang="en-GB" sz="1400" i="1" dirty="0">
              <a:latin typeface="Verdana" panose="020B0604030504040204" pitchFamily="34" charset="0"/>
              <a:ea typeface="Verdana" panose="020B0604030504040204" pitchFamily="34" charset="0"/>
            </a:rPr>
            <a:t>Roca Álvarez</a:t>
          </a: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, but </a:t>
          </a:r>
          <a:r>
            <a:rPr lang="en-GB" sz="1400" i="1" dirty="0" err="1">
              <a:latin typeface="Verdana" panose="020B0604030504040204" pitchFamily="34" charset="0"/>
              <a:ea typeface="Verdana" panose="020B0604030504040204" pitchFamily="34" charset="0"/>
            </a:rPr>
            <a:t>Betriu</a:t>
          </a:r>
          <a:r>
            <a:rPr lang="en-GB" sz="1400" i="1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1400" i="1" dirty="0" err="1">
              <a:latin typeface="Verdana" panose="020B0604030504040204" pitchFamily="34" charset="0"/>
              <a:ea typeface="Verdana" panose="020B0604030504040204" pitchFamily="34" charset="0"/>
            </a:rPr>
            <a:t>Montull</a:t>
          </a: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en-GB" sz="1400" dirty="0"/>
        </a:p>
      </dgm:t>
    </dgm:pt>
    <dgm:pt modelId="{006C6F5A-037A-4BAC-8A51-71C69816BD45}" type="parTrans" cxnId="{0A5C2A05-A3B2-4542-B2F7-A0F4F44068B7}">
      <dgm:prSet/>
      <dgm:spPr/>
      <dgm:t>
        <a:bodyPr/>
        <a:lstStyle/>
        <a:p>
          <a:endParaRPr lang="en-GB"/>
        </a:p>
      </dgm:t>
    </dgm:pt>
    <dgm:pt modelId="{80CE6391-1616-4A69-9498-6414A0805B2C}" type="sibTrans" cxnId="{0A5C2A05-A3B2-4542-B2F7-A0F4F44068B7}">
      <dgm:prSet/>
      <dgm:spPr/>
      <dgm:t>
        <a:bodyPr/>
        <a:lstStyle/>
        <a:p>
          <a:endParaRPr lang="en-GB"/>
        </a:p>
      </dgm:t>
    </dgm:pt>
    <dgm:pt modelId="{308A770F-4A3F-4946-99F2-6D1A659EF206}">
      <dgm:prSet phldrT="[Text]" custT="1"/>
      <dgm:spPr>
        <a:noFill/>
        <a:ln>
          <a:solidFill>
            <a:srgbClr val="8C7FF1">
              <a:alpha val="90000"/>
            </a:srgbClr>
          </a:solidFill>
        </a:ln>
      </dgm:spPr>
      <dgm:t>
        <a:bodyPr/>
        <a:lstStyle/>
        <a:p>
          <a:r>
            <a:rPr lang="en-GB" sz="1400" b="0" dirty="0">
              <a:latin typeface="Verdana" panose="020B0604030504040204" pitchFamily="34" charset="0"/>
              <a:ea typeface="Verdana" panose="020B0604030504040204" pitchFamily="34" charset="0"/>
            </a:rPr>
            <a:t>Religion: derogation + proportionality principle (</a:t>
          </a:r>
          <a:r>
            <a:rPr lang="en-GB" sz="1400" b="0" i="1" dirty="0">
              <a:latin typeface="Verdana" panose="020B0604030504040204" pitchFamily="34" charset="0"/>
              <a:ea typeface="Verdana" panose="020B0604030504040204" pitchFamily="34" charset="0"/>
            </a:rPr>
            <a:t>Cresco Investigation</a:t>
          </a:r>
          <a:r>
            <a:rPr lang="en-GB" sz="1400" b="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en-GB" sz="1400" dirty="0"/>
        </a:p>
      </dgm:t>
    </dgm:pt>
    <dgm:pt modelId="{BD420A79-8DB2-4B20-943A-E55F6731BF44}" type="parTrans" cxnId="{2B8B2244-F2C1-4D38-AEB4-9A7D0B9F5942}">
      <dgm:prSet/>
      <dgm:spPr/>
      <dgm:t>
        <a:bodyPr/>
        <a:lstStyle/>
        <a:p>
          <a:endParaRPr lang="en-GB"/>
        </a:p>
      </dgm:t>
    </dgm:pt>
    <dgm:pt modelId="{75922560-BD26-4087-B080-84AF11261E94}" type="sibTrans" cxnId="{2B8B2244-F2C1-4D38-AEB4-9A7D0B9F5942}">
      <dgm:prSet/>
      <dgm:spPr/>
      <dgm:t>
        <a:bodyPr/>
        <a:lstStyle/>
        <a:p>
          <a:endParaRPr lang="en-GB"/>
        </a:p>
      </dgm:t>
    </dgm:pt>
    <dgm:pt modelId="{3550F9F5-590D-416D-B282-CD6F5ACC36C9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Equal qualifications + saving clause (</a:t>
          </a:r>
          <a:r>
            <a:rPr lang="en-GB" i="1" dirty="0" err="1">
              <a:latin typeface="Verdana" panose="020B0604030504040204" pitchFamily="34" charset="0"/>
              <a:ea typeface="Verdana" panose="020B0604030504040204" pitchFamily="34" charset="0"/>
            </a:rPr>
            <a:t>Marschall</a:t>
          </a:r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</dgm:t>
    </dgm:pt>
    <dgm:pt modelId="{620DF7CC-F5AC-4F4B-8772-A747C576E61B}" type="parTrans" cxnId="{2388E9D3-5D67-406B-A393-973D360BA392}">
      <dgm:prSet/>
      <dgm:spPr/>
      <dgm:t>
        <a:bodyPr/>
        <a:lstStyle/>
        <a:p>
          <a:endParaRPr lang="en-GB"/>
        </a:p>
      </dgm:t>
    </dgm:pt>
    <dgm:pt modelId="{7B4EB109-6AC4-4F31-B50E-5B182D273A6D}" type="sibTrans" cxnId="{2388E9D3-5D67-406B-A393-973D360BA392}">
      <dgm:prSet/>
      <dgm:spPr/>
      <dgm:t>
        <a:bodyPr/>
        <a:lstStyle/>
        <a:p>
          <a:endParaRPr lang="en-GB"/>
        </a:p>
      </dgm:t>
    </dgm:pt>
    <dgm:pt modelId="{65E54119-6ED2-4791-86A3-5D7D764727F3}" type="pres">
      <dgm:prSet presAssocID="{A5C3C72F-9061-4063-9173-25DD94E88258}" presName="Name0" presStyleCnt="0">
        <dgm:presLayoutVars>
          <dgm:dir/>
          <dgm:animLvl val="lvl"/>
          <dgm:resizeHandles val="exact"/>
        </dgm:presLayoutVars>
      </dgm:prSet>
      <dgm:spPr/>
    </dgm:pt>
    <dgm:pt modelId="{4A7678BA-C9CD-44D8-8631-49CC23181E3C}" type="pres">
      <dgm:prSet presAssocID="{752EFF26-7DE9-42B3-999C-11DA70BBABA0}" presName="linNode" presStyleCnt="0"/>
      <dgm:spPr/>
    </dgm:pt>
    <dgm:pt modelId="{FFC1FC0E-8D11-4561-B938-90EE83986DE7}" type="pres">
      <dgm:prSet presAssocID="{752EFF26-7DE9-42B3-999C-11DA70BBABA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722A0721-9286-47F4-9C6D-35DB19E41430}" type="pres">
      <dgm:prSet presAssocID="{752EFF26-7DE9-42B3-999C-11DA70BBABA0}" presName="descendantText" presStyleLbl="alignAccFollowNode1" presStyleIdx="0" presStyleCnt="3">
        <dgm:presLayoutVars>
          <dgm:bulletEnabled val="1"/>
        </dgm:presLayoutVars>
      </dgm:prSet>
      <dgm:spPr/>
    </dgm:pt>
    <dgm:pt modelId="{14FC9C59-8716-4F0E-BCDC-1A81920E8894}" type="pres">
      <dgm:prSet presAssocID="{82FC3EE0-3D0E-48BD-B7C3-B4F5407E64B1}" presName="sp" presStyleCnt="0"/>
      <dgm:spPr/>
    </dgm:pt>
    <dgm:pt modelId="{95383305-9D80-4281-831E-2A564E6FB73F}" type="pres">
      <dgm:prSet presAssocID="{2E79BC02-79FD-482D-99CA-9E7F1F1E5E7C}" presName="linNode" presStyleCnt="0"/>
      <dgm:spPr/>
    </dgm:pt>
    <dgm:pt modelId="{F218C4AB-4DFE-455A-8149-1815CE035994}" type="pres">
      <dgm:prSet presAssocID="{2E79BC02-79FD-482D-99CA-9E7F1F1E5E7C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CE081AF2-665E-4056-8D67-95A7300A91A8}" type="pres">
      <dgm:prSet presAssocID="{2E79BC02-79FD-482D-99CA-9E7F1F1E5E7C}" presName="descendantText" presStyleLbl="alignAccFollowNode1" presStyleIdx="1" presStyleCnt="3">
        <dgm:presLayoutVars>
          <dgm:bulletEnabled val="1"/>
        </dgm:presLayoutVars>
      </dgm:prSet>
      <dgm:spPr/>
    </dgm:pt>
    <dgm:pt modelId="{BE0C5B97-DF5D-4DB1-9F68-B3F4D0716F50}" type="pres">
      <dgm:prSet presAssocID="{1E2B55B0-A3EA-45C5-AD19-5235758B49CF}" presName="sp" presStyleCnt="0"/>
      <dgm:spPr/>
    </dgm:pt>
    <dgm:pt modelId="{55BEBD7C-4BEF-482C-977A-E71CCCBF8430}" type="pres">
      <dgm:prSet presAssocID="{2654A455-A28F-47EE-B76A-1096FA4EB700}" presName="linNode" presStyleCnt="0"/>
      <dgm:spPr/>
    </dgm:pt>
    <dgm:pt modelId="{AB614FBA-FE6B-4A8F-ACD2-98B076D29EA1}" type="pres">
      <dgm:prSet presAssocID="{2654A455-A28F-47EE-B76A-1096FA4EB700}" presName="parentText" presStyleLbl="node1" presStyleIdx="2" presStyleCnt="3" custLinFactNeighborX="5" custLinFactNeighborY="5584">
        <dgm:presLayoutVars>
          <dgm:chMax val="1"/>
          <dgm:bulletEnabled val="1"/>
        </dgm:presLayoutVars>
      </dgm:prSet>
      <dgm:spPr/>
    </dgm:pt>
    <dgm:pt modelId="{23D86562-0EC8-4228-94AB-22FDD038F415}" type="pres">
      <dgm:prSet presAssocID="{2654A455-A28F-47EE-B76A-1096FA4EB700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A5C2A05-A3B2-4542-B2F7-A0F4F44068B7}" srcId="{2E79BC02-79FD-482D-99CA-9E7F1F1E5E7C}" destId="{BE84F24D-9E4B-46FE-9705-581A416BCFCE}" srcOrd="1" destOrd="0" parTransId="{006C6F5A-037A-4BAC-8A51-71C69816BD45}" sibTransId="{80CE6391-1616-4A69-9498-6414A0805B2C}"/>
    <dgm:cxn modelId="{191AFA06-1CAA-4A58-9B22-983AEEC47509}" type="presOf" srcId="{DDB9A1C5-5F08-437C-914B-8B2016F5E6BE}" destId="{23D86562-0EC8-4228-94AB-22FDD038F415}" srcOrd="0" destOrd="0" presId="urn:microsoft.com/office/officeart/2005/8/layout/vList5"/>
    <dgm:cxn modelId="{39F29E08-7112-40D1-AF43-ECE3E6B8D895}" type="presOf" srcId="{308A770F-4A3F-4946-99F2-6D1A659EF206}" destId="{23D86562-0EC8-4228-94AB-22FDD038F415}" srcOrd="0" destOrd="1" presId="urn:microsoft.com/office/officeart/2005/8/layout/vList5"/>
    <dgm:cxn modelId="{F9038817-1302-4B4B-893E-E51BD1E85C30}" srcId="{2E79BC02-79FD-482D-99CA-9E7F1F1E5E7C}" destId="{D49FB102-621E-4E53-A090-80754261E139}" srcOrd="0" destOrd="0" parTransId="{BDDC8F60-3C94-4AA5-967D-2F29DCE2A00F}" sibTransId="{6EC48A2C-B889-4D91-83C2-D1E68330D57A}"/>
    <dgm:cxn modelId="{9514F525-1C47-4354-BE08-AAA11F106AEB}" type="presOf" srcId="{96F0964A-468E-47DF-803D-7BA897CF7D79}" destId="{722A0721-9286-47F4-9C6D-35DB19E41430}" srcOrd="0" destOrd="1" presId="urn:microsoft.com/office/officeart/2005/8/layout/vList5"/>
    <dgm:cxn modelId="{3E31D735-EC71-41E3-9465-F7F53EE01845}" type="presOf" srcId="{2654A455-A28F-47EE-B76A-1096FA4EB700}" destId="{AB614FBA-FE6B-4A8F-ACD2-98B076D29EA1}" srcOrd="0" destOrd="0" presId="urn:microsoft.com/office/officeart/2005/8/layout/vList5"/>
    <dgm:cxn modelId="{1785FA3C-1053-4324-93B7-279D5A922E82}" srcId="{2654A455-A28F-47EE-B76A-1096FA4EB700}" destId="{DDB9A1C5-5F08-437C-914B-8B2016F5E6BE}" srcOrd="0" destOrd="0" parTransId="{6D477CB6-F28F-4ABE-8B99-2243B75EEDC1}" sibTransId="{64159D1F-7E6D-4EF8-9D07-C91F6C422D25}"/>
    <dgm:cxn modelId="{2B8B2244-F2C1-4D38-AEB4-9A7D0B9F5942}" srcId="{2654A455-A28F-47EE-B76A-1096FA4EB700}" destId="{308A770F-4A3F-4946-99F2-6D1A659EF206}" srcOrd="1" destOrd="0" parTransId="{BD420A79-8DB2-4B20-943A-E55F6731BF44}" sibTransId="{75922560-BD26-4087-B080-84AF11261E94}"/>
    <dgm:cxn modelId="{4403B26E-1D56-4026-BDD0-6E2BFBB2C194}" srcId="{752EFF26-7DE9-42B3-999C-11DA70BBABA0}" destId="{96F0964A-468E-47DF-803D-7BA897CF7D79}" srcOrd="1" destOrd="0" parTransId="{E1D12C11-ADDF-4004-9014-E976E65D7B30}" sibTransId="{030791E9-8182-4944-9F39-658868B68D48}"/>
    <dgm:cxn modelId="{9ECDBE4F-A922-43E1-94F6-ADAA11896AD5}" srcId="{A5C3C72F-9061-4063-9173-25DD94E88258}" destId="{752EFF26-7DE9-42B3-999C-11DA70BBABA0}" srcOrd="0" destOrd="0" parTransId="{5DAF60CA-1575-4C06-B464-37F1E62692F8}" sibTransId="{82FC3EE0-3D0E-48BD-B7C3-B4F5407E64B1}"/>
    <dgm:cxn modelId="{796EE69E-0CD2-471A-9EBA-5F3BDABE13BA}" type="presOf" srcId="{2E79BC02-79FD-482D-99CA-9E7F1F1E5E7C}" destId="{F218C4AB-4DFE-455A-8149-1815CE035994}" srcOrd="0" destOrd="0" presId="urn:microsoft.com/office/officeart/2005/8/layout/vList5"/>
    <dgm:cxn modelId="{35C4F1AB-89EA-45B4-97EF-BDD2B1019B12}" type="presOf" srcId="{A5C3C72F-9061-4063-9173-25DD94E88258}" destId="{65E54119-6ED2-4791-86A3-5D7D764727F3}" srcOrd="0" destOrd="0" presId="urn:microsoft.com/office/officeart/2005/8/layout/vList5"/>
    <dgm:cxn modelId="{171473C0-5A7B-47AE-997A-BBAFE978A075}" srcId="{752EFF26-7DE9-42B3-999C-11DA70BBABA0}" destId="{A310140B-398A-44E7-9FE2-A2CED30C142D}" srcOrd="3" destOrd="0" parTransId="{F37FB418-95A1-4971-83BC-0059FE2254CA}" sibTransId="{9A9CF149-1FA2-4117-A37A-0F7A22622B4A}"/>
    <dgm:cxn modelId="{DD1A03C1-9B19-4232-B454-6DCFDC6C92DD}" type="presOf" srcId="{D49FB102-621E-4E53-A090-80754261E139}" destId="{CE081AF2-665E-4056-8D67-95A7300A91A8}" srcOrd="0" destOrd="0" presId="urn:microsoft.com/office/officeart/2005/8/layout/vList5"/>
    <dgm:cxn modelId="{D8BE60C3-F499-403E-8DCA-EFC57DBBB8B9}" type="presOf" srcId="{BE84F24D-9E4B-46FE-9705-581A416BCFCE}" destId="{CE081AF2-665E-4056-8D67-95A7300A91A8}" srcOrd="0" destOrd="1" presId="urn:microsoft.com/office/officeart/2005/8/layout/vList5"/>
    <dgm:cxn modelId="{939BB7CE-303E-47CE-92ED-92DE1DDEB741}" type="presOf" srcId="{752EFF26-7DE9-42B3-999C-11DA70BBABA0}" destId="{FFC1FC0E-8D11-4561-B938-90EE83986DE7}" srcOrd="0" destOrd="0" presId="urn:microsoft.com/office/officeart/2005/8/layout/vList5"/>
    <dgm:cxn modelId="{2388E9D3-5D67-406B-A393-973D360BA392}" srcId="{752EFF26-7DE9-42B3-999C-11DA70BBABA0}" destId="{3550F9F5-590D-416D-B282-CD6F5ACC36C9}" srcOrd="2" destOrd="0" parTransId="{620DF7CC-F5AC-4F4B-8772-A747C576E61B}" sibTransId="{7B4EB109-6AC4-4F31-B50E-5B182D273A6D}"/>
    <dgm:cxn modelId="{7CCE3ED9-F37E-491F-8631-0674A05CAAB7}" type="presOf" srcId="{A310140B-398A-44E7-9FE2-A2CED30C142D}" destId="{722A0721-9286-47F4-9C6D-35DB19E41430}" srcOrd="0" destOrd="3" presId="urn:microsoft.com/office/officeart/2005/8/layout/vList5"/>
    <dgm:cxn modelId="{785E54DD-DF2E-4B0B-8070-1A523EE55278}" srcId="{A5C3C72F-9061-4063-9173-25DD94E88258}" destId="{2E79BC02-79FD-482D-99CA-9E7F1F1E5E7C}" srcOrd="1" destOrd="0" parTransId="{02175E47-9B41-4165-BC58-00676E3CD5B1}" sibTransId="{1E2B55B0-A3EA-45C5-AD19-5235758B49CF}"/>
    <dgm:cxn modelId="{AC8330E3-DDD3-47F9-8856-E19F2FA5F602}" srcId="{752EFF26-7DE9-42B3-999C-11DA70BBABA0}" destId="{F8EA6BA4-E0F7-4F1A-A877-B08E5ED7FA6E}" srcOrd="0" destOrd="0" parTransId="{05DD51A9-D9BA-44A1-A3EB-82C206BCDC94}" sibTransId="{44174DFF-62B4-4368-81A2-C5CFAF5E8D0F}"/>
    <dgm:cxn modelId="{D53A54EA-E838-47DA-8B2F-D0890D13346B}" type="presOf" srcId="{3550F9F5-590D-416D-B282-CD6F5ACC36C9}" destId="{722A0721-9286-47F4-9C6D-35DB19E41430}" srcOrd="0" destOrd="2" presId="urn:microsoft.com/office/officeart/2005/8/layout/vList5"/>
    <dgm:cxn modelId="{036BA9EE-3B85-45E2-A796-08CD2F43097E}" srcId="{A5C3C72F-9061-4063-9173-25DD94E88258}" destId="{2654A455-A28F-47EE-B76A-1096FA4EB700}" srcOrd="2" destOrd="0" parTransId="{D76C2DF1-4E6F-4690-9B04-4F07EB64079E}" sibTransId="{66C6CBD8-C4DD-4B52-B241-09763E36FD16}"/>
    <dgm:cxn modelId="{E662D7FF-1D97-46A5-85D5-57CB4EF10350}" type="presOf" srcId="{F8EA6BA4-E0F7-4F1A-A877-B08E5ED7FA6E}" destId="{722A0721-9286-47F4-9C6D-35DB19E41430}" srcOrd="0" destOrd="0" presId="urn:microsoft.com/office/officeart/2005/8/layout/vList5"/>
    <dgm:cxn modelId="{081F6FB0-5B18-4B8E-8CE2-34B5582893AA}" type="presParOf" srcId="{65E54119-6ED2-4791-86A3-5D7D764727F3}" destId="{4A7678BA-C9CD-44D8-8631-49CC23181E3C}" srcOrd="0" destOrd="0" presId="urn:microsoft.com/office/officeart/2005/8/layout/vList5"/>
    <dgm:cxn modelId="{532B4E42-CD64-4774-AE9C-1E5FEDE577CE}" type="presParOf" srcId="{4A7678BA-C9CD-44D8-8631-49CC23181E3C}" destId="{FFC1FC0E-8D11-4561-B938-90EE83986DE7}" srcOrd="0" destOrd="0" presId="urn:microsoft.com/office/officeart/2005/8/layout/vList5"/>
    <dgm:cxn modelId="{D2ED69A8-2C55-4B5D-BAE6-609BF7390A21}" type="presParOf" srcId="{4A7678BA-C9CD-44D8-8631-49CC23181E3C}" destId="{722A0721-9286-47F4-9C6D-35DB19E41430}" srcOrd="1" destOrd="0" presId="urn:microsoft.com/office/officeart/2005/8/layout/vList5"/>
    <dgm:cxn modelId="{4EEF0753-7F63-4995-8D61-53D04C22AC06}" type="presParOf" srcId="{65E54119-6ED2-4791-86A3-5D7D764727F3}" destId="{14FC9C59-8716-4F0E-BCDC-1A81920E8894}" srcOrd="1" destOrd="0" presId="urn:microsoft.com/office/officeart/2005/8/layout/vList5"/>
    <dgm:cxn modelId="{BF2CB522-28DD-4F16-A617-56F890B6D0B4}" type="presParOf" srcId="{65E54119-6ED2-4791-86A3-5D7D764727F3}" destId="{95383305-9D80-4281-831E-2A564E6FB73F}" srcOrd="2" destOrd="0" presId="urn:microsoft.com/office/officeart/2005/8/layout/vList5"/>
    <dgm:cxn modelId="{890D51EF-8430-44AB-AAF7-6E21CCB7E464}" type="presParOf" srcId="{95383305-9D80-4281-831E-2A564E6FB73F}" destId="{F218C4AB-4DFE-455A-8149-1815CE035994}" srcOrd="0" destOrd="0" presId="urn:microsoft.com/office/officeart/2005/8/layout/vList5"/>
    <dgm:cxn modelId="{97D3780F-FFF3-4301-8A72-E4F51E445E6D}" type="presParOf" srcId="{95383305-9D80-4281-831E-2A564E6FB73F}" destId="{CE081AF2-665E-4056-8D67-95A7300A91A8}" srcOrd="1" destOrd="0" presId="urn:microsoft.com/office/officeart/2005/8/layout/vList5"/>
    <dgm:cxn modelId="{AED00818-41A9-4A60-A983-4F4C829E6B2E}" type="presParOf" srcId="{65E54119-6ED2-4791-86A3-5D7D764727F3}" destId="{BE0C5B97-DF5D-4DB1-9F68-B3F4D0716F50}" srcOrd="3" destOrd="0" presId="urn:microsoft.com/office/officeart/2005/8/layout/vList5"/>
    <dgm:cxn modelId="{5866359C-BC49-42AA-A8DA-C8E2691BF985}" type="presParOf" srcId="{65E54119-6ED2-4791-86A3-5D7D764727F3}" destId="{55BEBD7C-4BEF-482C-977A-E71CCCBF8430}" srcOrd="4" destOrd="0" presId="urn:microsoft.com/office/officeart/2005/8/layout/vList5"/>
    <dgm:cxn modelId="{9A4E19B4-AD50-4943-80B8-C00A42F3D1C1}" type="presParOf" srcId="{55BEBD7C-4BEF-482C-977A-E71CCCBF8430}" destId="{AB614FBA-FE6B-4A8F-ACD2-98B076D29EA1}" srcOrd="0" destOrd="0" presId="urn:microsoft.com/office/officeart/2005/8/layout/vList5"/>
    <dgm:cxn modelId="{896A3EC5-FDCB-4EA9-A73B-10D5B3C43096}" type="presParOf" srcId="{55BEBD7C-4BEF-482C-977A-E71CCCBF8430}" destId="{23D86562-0EC8-4228-94AB-22FDD038F41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E10E66F-D3A2-451D-92AB-17BD7B208571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1BDF090-3647-423E-9D52-F03B7FEB5D01}">
      <dgm:prSet phldrT="[Text]" custT="1"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pPr algn="ctr"/>
          <a:r>
            <a:rPr lang="en-GB" sz="1600" b="0" dirty="0">
              <a:latin typeface="Verdana" panose="020B0604030504040204" pitchFamily="34" charset="0"/>
              <a:ea typeface="Verdana" panose="020B0604030504040204" pitchFamily="34" charset="0"/>
            </a:rPr>
            <a:t>Restrictive interpretation</a:t>
          </a:r>
        </a:p>
      </dgm:t>
    </dgm:pt>
    <dgm:pt modelId="{85225762-C73F-4E2A-904D-9231A2D72510}" type="parTrans" cxnId="{9786E6EE-2412-4F78-81A8-8876B2F90F9A}">
      <dgm:prSet/>
      <dgm:spPr/>
      <dgm:t>
        <a:bodyPr/>
        <a:lstStyle/>
        <a:p>
          <a:endParaRPr lang="en-GB"/>
        </a:p>
      </dgm:t>
    </dgm:pt>
    <dgm:pt modelId="{07FD4CE9-ECCD-4A3C-BE99-DB79B60074E0}" type="sibTrans" cxnId="{9786E6EE-2412-4F78-81A8-8876B2F90F9A}">
      <dgm:prSet/>
      <dgm:spPr/>
      <dgm:t>
        <a:bodyPr/>
        <a:lstStyle/>
        <a:p>
          <a:endParaRPr lang="en-GB"/>
        </a:p>
      </dgm:t>
    </dgm:pt>
    <dgm:pt modelId="{CF7FCDAD-BFD6-4508-8E6C-F889F1DF4EFB}">
      <dgm:prSet phldrT="[Text]" custT="1"/>
      <dgm:spPr>
        <a:solidFill>
          <a:srgbClr val="8C7FF1"/>
        </a:solidFill>
        <a:ln>
          <a:solidFill>
            <a:srgbClr val="8C7FF1"/>
          </a:solidFill>
        </a:ln>
      </dgm:spPr>
      <dgm:t>
        <a:bodyPr/>
        <a:lstStyle/>
        <a:p>
          <a:pPr algn="l">
            <a:buNone/>
          </a:pPr>
          <a:endParaRPr lang="en-GB" sz="14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ctr">
            <a:buNone/>
          </a:pP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Positive action is:</a:t>
          </a:r>
        </a:p>
        <a:p>
          <a:pPr algn="ctr">
            <a:buNone/>
          </a:pPr>
          <a:endParaRPr lang="en-GB" sz="14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ctr">
            <a:buNone/>
          </a:pP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- Subject to a strict </a:t>
          </a:r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proportionality</a:t>
          </a: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 test</a:t>
          </a:r>
        </a:p>
        <a:p>
          <a:pPr algn="ctr">
            <a:buNone/>
          </a:pPr>
          <a:endParaRPr lang="en-GB" sz="14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ctr">
            <a:buNone/>
          </a:pP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- A </a:t>
          </a:r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derogation</a:t>
          </a: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 from the equality principle</a:t>
          </a:r>
        </a:p>
        <a:p>
          <a:pPr algn="ctr">
            <a:buNone/>
          </a:pPr>
          <a:endParaRPr lang="en-GB" sz="14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ctr">
            <a:buNone/>
          </a:pP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- </a:t>
          </a:r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Optional</a:t>
          </a: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, not mandatory</a:t>
          </a:r>
        </a:p>
      </dgm:t>
    </dgm:pt>
    <dgm:pt modelId="{6DA62F6E-9188-4876-86CC-2F9F7DBEDCEF}" type="parTrans" cxnId="{6DF3242E-64F7-491B-9A84-E102ADB8AD27}">
      <dgm:prSet/>
      <dgm:spPr/>
      <dgm:t>
        <a:bodyPr/>
        <a:lstStyle/>
        <a:p>
          <a:endParaRPr lang="en-GB"/>
        </a:p>
      </dgm:t>
    </dgm:pt>
    <dgm:pt modelId="{FE097EAE-0D93-4D92-9160-E2D56E0298D9}" type="sibTrans" cxnId="{6DF3242E-64F7-491B-9A84-E102ADB8AD27}">
      <dgm:prSet/>
      <dgm:spPr/>
      <dgm:t>
        <a:bodyPr/>
        <a:lstStyle/>
        <a:p>
          <a:endParaRPr lang="en-GB"/>
        </a:p>
      </dgm:t>
    </dgm:pt>
    <dgm:pt modelId="{AFD62110-A951-426F-A8B8-8C0EAFCE869F}">
      <dgm:prSet phldrT="[Text]" custT="1"/>
      <dgm:spPr>
        <a:solidFill>
          <a:srgbClr val="BEB2F5"/>
        </a:solidFill>
        <a:ln>
          <a:solidFill>
            <a:srgbClr val="BEB2F5"/>
          </a:solidFill>
        </a:ln>
      </dgm:spPr>
      <dgm:t>
        <a:bodyPr/>
        <a:lstStyle/>
        <a:p>
          <a:pPr algn="ctr"/>
          <a:r>
            <a:rPr lang="en-GB" sz="1600" dirty="0">
              <a:latin typeface="Verdana" panose="020B0604030504040204" pitchFamily="34" charset="0"/>
              <a:ea typeface="Verdana" panose="020B0604030504040204" pitchFamily="34" charset="0"/>
            </a:rPr>
            <a:t>Text, goal and present-day conditions</a:t>
          </a:r>
        </a:p>
      </dgm:t>
    </dgm:pt>
    <dgm:pt modelId="{8E8BE22E-C5E4-4282-91D8-84C982CB0E8A}" type="parTrans" cxnId="{C05D7604-9447-429B-A741-CC61925E5D98}">
      <dgm:prSet/>
      <dgm:spPr/>
      <dgm:t>
        <a:bodyPr/>
        <a:lstStyle/>
        <a:p>
          <a:endParaRPr lang="en-GB"/>
        </a:p>
      </dgm:t>
    </dgm:pt>
    <dgm:pt modelId="{B8E0900E-F55D-4A90-A21B-4D24CB331A36}" type="sibTrans" cxnId="{C05D7604-9447-429B-A741-CC61925E5D98}">
      <dgm:prSet/>
      <dgm:spPr/>
      <dgm:t>
        <a:bodyPr/>
        <a:lstStyle/>
        <a:p>
          <a:endParaRPr lang="en-GB"/>
        </a:p>
      </dgm:t>
    </dgm:pt>
    <dgm:pt modelId="{3C0E59FB-202A-4BC3-A505-F9F339D4F45F}">
      <dgm:prSet phldrT="[Text]" custT="1"/>
      <dgm:spPr/>
      <dgm:t>
        <a:bodyPr/>
        <a:lstStyle/>
        <a:p>
          <a:pPr algn="l"/>
          <a:endParaRPr lang="en-GB" sz="14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ctr"/>
          <a:endParaRPr lang="en-GB" sz="14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ctr"/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The </a:t>
          </a:r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text</a:t>
          </a: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 of the provisions determine that the </a:t>
          </a:r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goal</a:t>
          </a: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 of positive action is to ensure “full equality in practice”</a:t>
          </a:r>
        </a:p>
        <a:p>
          <a:pPr algn="ctr"/>
          <a:endParaRPr lang="en-GB" sz="14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ctr"/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Recent initiatives for greater equality in EU </a:t>
          </a:r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en-GB" sz="1400" dirty="0">
              <a:latin typeface="Verdana" panose="020B0604030504040204" pitchFamily="34" charset="0"/>
              <a:ea typeface="Verdana" panose="020B0604030504040204" pitchFamily="34" charset="0"/>
            </a:rPr>
            <a:t> and </a:t>
          </a:r>
          <a:r>
            <a:rPr lang="en-GB" sz="1400" b="1" dirty="0">
              <a:latin typeface="Verdana" panose="020B0604030504040204" pitchFamily="34" charset="0"/>
              <a:ea typeface="Verdana" panose="020B0604030504040204" pitchFamily="34" charset="0"/>
            </a:rPr>
            <a:t>society</a:t>
          </a:r>
        </a:p>
        <a:p>
          <a:pPr algn="ctr"/>
          <a:endParaRPr lang="en-GB" sz="14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algn="ctr"/>
          <a:endParaRPr lang="en-GB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61E0C6B-1696-4C83-89E5-CFB0D1058B35}" type="parTrans" cxnId="{5FD76D18-C8A9-4B8A-AD9F-C6B58E1CF7CD}">
      <dgm:prSet/>
      <dgm:spPr/>
      <dgm:t>
        <a:bodyPr/>
        <a:lstStyle/>
        <a:p>
          <a:endParaRPr lang="en-GB"/>
        </a:p>
      </dgm:t>
    </dgm:pt>
    <dgm:pt modelId="{72117AF3-1201-4812-801E-BAD6DAAFDC51}" type="sibTrans" cxnId="{5FD76D18-C8A9-4B8A-AD9F-C6B58E1CF7CD}">
      <dgm:prSet/>
      <dgm:spPr/>
      <dgm:t>
        <a:bodyPr/>
        <a:lstStyle/>
        <a:p>
          <a:endParaRPr lang="en-GB"/>
        </a:p>
      </dgm:t>
    </dgm:pt>
    <dgm:pt modelId="{9965D142-D318-4465-955E-78393334721D}" type="pres">
      <dgm:prSet presAssocID="{AE10E66F-D3A2-451D-92AB-17BD7B208571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FA170BB8-FC04-497A-BBEB-0D183F00F12B}" type="pres">
      <dgm:prSet presAssocID="{AE10E66F-D3A2-451D-92AB-17BD7B208571}" presName="Background" presStyleLbl="node1" presStyleIdx="0" presStyleCnt="1"/>
      <dgm:spPr>
        <a:noFill/>
        <a:ln>
          <a:solidFill>
            <a:srgbClr val="8C7FF1"/>
          </a:solidFill>
        </a:ln>
      </dgm:spPr>
    </dgm:pt>
    <dgm:pt modelId="{8527FC39-8C6F-4342-9AFE-9C9162C2D6ED}" type="pres">
      <dgm:prSet presAssocID="{AE10E66F-D3A2-451D-92AB-17BD7B208571}" presName="Divider" presStyleLbl="callout" presStyleIdx="0" presStyleCnt="1"/>
      <dgm:spPr>
        <a:ln>
          <a:solidFill>
            <a:srgbClr val="8C7FF1"/>
          </a:solidFill>
        </a:ln>
      </dgm:spPr>
    </dgm:pt>
    <dgm:pt modelId="{CCA76221-FE3B-4F78-B0F0-E31AB6419BCA}" type="pres">
      <dgm:prSet presAssocID="{AE10E66F-D3A2-451D-92AB-17BD7B208571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28028DF-B155-40FC-B55E-D24D3A9CA702}" type="pres">
      <dgm:prSet presAssocID="{AE10E66F-D3A2-451D-92AB-17BD7B208571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9360023-6682-4BC6-8DAD-2EB1A2990394}" type="pres">
      <dgm:prSet presAssocID="{AE10E66F-D3A2-451D-92AB-17BD7B208571}" presName="ParentText1" presStyleLbl="revTx" presStyleIdx="0" presStyleCnt="0">
        <dgm:presLayoutVars>
          <dgm:chMax val="1"/>
          <dgm:chPref val="1"/>
        </dgm:presLayoutVars>
      </dgm:prSet>
      <dgm:spPr/>
    </dgm:pt>
    <dgm:pt modelId="{69139590-4515-4BEA-AAB7-EBDBE1D004D2}" type="pres">
      <dgm:prSet presAssocID="{AE10E66F-D3A2-451D-92AB-17BD7B208571}" presName="ParentShape1" presStyleLbl="alignImgPlace1" presStyleIdx="0" presStyleCnt="2">
        <dgm:presLayoutVars/>
      </dgm:prSet>
      <dgm:spPr/>
    </dgm:pt>
    <dgm:pt modelId="{C419A7ED-C8EE-4AD2-9FF8-34882B165B3A}" type="pres">
      <dgm:prSet presAssocID="{AE10E66F-D3A2-451D-92AB-17BD7B208571}" presName="ParentText2" presStyleLbl="revTx" presStyleIdx="0" presStyleCnt="0">
        <dgm:presLayoutVars>
          <dgm:chMax val="1"/>
          <dgm:chPref val="1"/>
        </dgm:presLayoutVars>
      </dgm:prSet>
      <dgm:spPr/>
    </dgm:pt>
    <dgm:pt modelId="{59F69781-7161-4252-984C-0F6544920B91}" type="pres">
      <dgm:prSet presAssocID="{AE10E66F-D3A2-451D-92AB-17BD7B208571}" presName="ParentShape2" presStyleLbl="alignImgPlace1" presStyleIdx="1" presStyleCnt="2">
        <dgm:presLayoutVars/>
      </dgm:prSet>
      <dgm:spPr/>
    </dgm:pt>
  </dgm:ptLst>
  <dgm:cxnLst>
    <dgm:cxn modelId="{C05D7604-9447-429B-A741-CC61925E5D98}" srcId="{AE10E66F-D3A2-451D-92AB-17BD7B208571}" destId="{AFD62110-A951-426F-A8B8-8C0EAFCE869F}" srcOrd="1" destOrd="0" parTransId="{8E8BE22E-C5E4-4282-91D8-84C982CB0E8A}" sibTransId="{B8E0900E-F55D-4A90-A21B-4D24CB331A36}"/>
    <dgm:cxn modelId="{50675816-942A-4A7A-B862-8AB10344167D}" type="presOf" srcId="{AFD62110-A951-426F-A8B8-8C0EAFCE869F}" destId="{C419A7ED-C8EE-4AD2-9FF8-34882B165B3A}" srcOrd="0" destOrd="0" presId="urn:microsoft.com/office/officeart/2009/3/layout/OpposingIdeas"/>
    <dgm:cxn modelId="{5FD76D18-C8A9-4B8A-AD9F-C6B58E1CF7CD}" srcId="{AFD62110-A951-426F-A8B8-8C0EAFCE869F}" destId="{3C0E59FB-202A-4BC3-A505-F9F339D4F45F}" srcOrd="0" destOrd="0" parTransId="{C61E0C6B-1696-4C83-89E5-CFB0D1058B35}" sibTransId="{72117AF3-1201-4812-801E-BAD6DAAFDC51}"/>
    <dgm:cxn modelId="{6DF3242E-64F7-491B-9A84-E102ADB8AD27}" srcId="{01BDF090-3647-423E-9D52-F03B7FEB5D01}" destId="{CF7FCDAD-BFD6-4508-8E6C-F889F1DF4EFB}" srcOrd="0" destOrd="0" parTransId="{6DA62F6E-9188-4876-86CC-2F9F7DBEDCEF}" sibTransId="{FE097EAE-0D93-4D92-9160-E2D56E0298D9}"/>
    <dgm:cxn modelId="{FDDF4F64-CC9A-49C9-9C6E-A8C67E378000}" type="presOf" srcId="{AE10E66F-D3A2-451D-92AB-17BD7B208571}" destId="{9965D142-D318-4465-955E-78393334721D}" srcOrd="0" destOrd="0" presId="urn:microsoft.com/office/officeart/2009/3/layout/OpposingIdeas"/>
    <dgm:cxn modelId="{1FFC365A-9792-42E3-9C28-DA4EAEC7C0D3}" type="presOf" srcId="{AFD62110-A951-426F-A8B8-8C0EAFCE869F}" destId="{59F69781-7161-4252-984C-0F6544920B91}" srcOrd="1" destOrd="0" presId="urn:microsoft.com/office/officeart/2009/3/layout/OpposingIdeas"/>
    <dgm:cxn modelId="{BFB570A8-992C-4BF1-8BB1-3F320C504AAA}" type="presOf" srcId="{3C0E59FB-202A-4BC3-A505-F9F339D4F45F}" destId="{A28028DF-B155-40FC-B55E-D24D3A9CA702}" srcOrd="0" destOrd="0" presId="urn:microsoft.com/office/officeart/2009/3/layout/OpposingIdeas"/>
    <dgm:cxn modelId="{20CA24E0-3E5F-434F-B5D8-9EA749873EDE}" type="presOf" srcId="{01BDF090-3647-423E-9D52-F03B7FEB5D01}" destId="{69139590-4515-4BEA-AAB7-EBDBE1D004D2}" srcOrd="1" destOrd="0" presId="urn:microsoft.com/office/officeart/2009/3/layout/OpposingIdeas"/>
    <dgm:cxn modelId="{12BC9FEB-C5AC-4BC0-8A82-77A14996D7D8}" type="presOf" srcId="{01BDF090-3647-423E-9D52-F03B7FEB5D01}" destId="{99360023-6682-4BC6-8DAD-2EB1A2990394}" srcOrd="0" destOrd="0" presId="urn:microsoft.com/office/officeart/2009/3/layout/OpposingIdeas"/>
    <dgm:cxn modelId="{9786E6EE-2412-4F78-81A8-8876B2F90F9A}" srcId="{AE10E66F-D3A2-451D-92AB-17BD7B208571}" destId="{01BDF090-3647-423E-9D52-F03B7FEB5D01}" srcOrd="0" destOrd="0" parTransId="{85225762-C73F-4E2A-904D-9231A2D72510}" sibTransId="{07FD4CE9-ECCD-4A3C-BE99-DB79B60074E0}"/>
    <dgm:cxn modelId="{1CA45CF3-F4E7-4F2B-9D9A-A67D34CE068F}" type="presOf" srcId="{CF7FCDAD-BFD6-4508-8E6C-F889F1DF4EFB}" destId="{CCA76221-FE3B-4F78-B0F0-E31AB6419BCA}" srcOrd="0" destOrd="0" presId="urn:microsoft.com/office/officeart/2009/3/layout/OpposingIdeas"/>
    <dgm:cxn modelId="{2BF7EC69-83F4-43B2-80C5-6D7873CC54A5}" type="presParOf" srcId="{9965D142-D318-4465-955E-78393334721D}" destId="{FA170BB8-FC04-497A-BBEB-0D183F00F12B}" srcOrd="0" destOrd="0" presId="urn:microsoft.com/office/officeart/2009/3/layout/OpposingIdeas"/>
    <dgm:cxn modelId="{525F4C65-AEA6-428A-B35A-52AEE1FA1B6A}" type="presParOf" srcId="{9965D142-D318-4465-955E-78393334721D}" destId="{8527FC39-8C6F-4342-9AFE-9C9162C2D6ED}" srcOrd="1" destOrd="0" presId="urn:microsoft.com/office/officeart/2009/3/layout/OpposingIdeas"/>
    <dgm:cxn modelId="{84936D24-A7CF-4FB8-8A7C-959336E16AB5}" type="presParOf" srcId="{9965D142-D318-4465-955E-78393334721D}" destId="{CCA76221-FE3B-4F78-B0F0-E31AB6419BCA}" srcOrd="2" destOrd="0" presId="urn:microsoft.com/office/officeart/2009/3/layout/OpposingIdeas"/>
    <dgm:cxn modelId="{37E74338-814C-4352-AD94-046DA1785CF7}" type="presParOf" srcId="{9965D142-D318-4465-955E-78393334721D}" destId="{A28028DF-B155-40FC-B55E-D24D3A9CA702}" srcOrd="3" destOrd="0" presId="urn:microsoft.com/office/officeart/2009/3/layout/OpposingIdeas"/>
    <dgm:cxn modelId="{5BEF34ED-8176-4F4A-9C6F-891331BA669B}" type="presParOf" srcId="{9965D142-D318-4465-955E-78393334721D}" destId="{99360023-6682-4BC6-8DAD-2EB1A2990394}" srcOrd="4" destOrd="0" presId="urn:microsoft.com/office/officeart/2009/3/layout/OpposingIdeas"/>
    <dgm:cxn modelId="{ACF68445-7F20-491F-A653-25044F4BFA1F}" type="presParOf" srcId="{9965D142-D318-4465-955E-78393334721D}" destId="{69139590-4515-4BEA-AAB7-EBDBE1D004D2}" srcOrd="5" destOrd="0" presId="urn:microsoft.com/office/officeart/2009/3/layout/OpposingIdeas"/>
    <dgm:cxn modelId="{FADBAC84-0FC7-4292-93E0-FB6E5F07B594}" type="presParOf" srcId="{9965D142-D318-4465-955E-78393334721D}" destId="{C419A7ED-C8EE-4AD2-9FF8-34882B165B3A}" srcOrd="6" destOrd="0" presId="urn:microsoft.com/office/officeart/2009/3/layout/OpposingIdeas"/>
    <dgm:cxn modelId="{B113B921-E96E-4BEF-99EA-420B3276C582}" type="presParOf" srcId="{9965D142-D318-4465-955E-78393334721D}" destId="{59F69781-7161-4252-984C-0F6544920B91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B59DF61-DFE9-4476-9E0C-D104B7C4BBF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1753DEC-5B86-44A2-B9F1-94FD39FAD1CB}">
      <dgm:prSet phldrT="[Text]"/>
      <dgm:spPr>
        <a:solidFill>
          <a:srgbClr val="BEB2F5">
            <a:alpha val="50000"/>
          </a:srgbClr>
        </a:solidFill>
      </dgm:spPr>
      <dgm:t>
        <a:bodyPr/>
        <a:lstStyle/>
        <a:p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Groups</a:t>
          </a:r>
        </a:p>
      </dgm:t>
    </dgm:pt>
    <dgm:pt modelId="{82A7D838-BF0D-4427-8899-CA2ECB1F4679}" type="parTrans" cxnId="{6EAC28D6-0F76-482C-A827-29D9B4D6E285}">
      <dgm:prSet/>
      <dgm:spPr/>
      <dgm:t>
        <a:bodyPr/>
        <a:lstStyle/>
        <a:p>
          <a:endParaRPr lang="en-GB"/>
        </a:p>
      </dgm:t>
    </dgm:pt>
    <dgm:pt modelId="{D4691456-4491-41B2-98B3-0C1AE417CB37}" type="sibTrans" cxnId="{6EAC28D6-0F76-482C-A827-29D9B4D6E285}">
      <dgm:prSet/>
      <dgm:spPr/>
      <dgm:t>
        <a:bodyPr/>
        <a:lstStyle/>
        <a:p>
          <a:endParaRPr lang="en-GB"/>
        </a:p>
      </dgm:t>
    </dgm:pt>
    <dgm:pt modelId="{B438A78E-D6E8-4027-9A55-DB15C0836AD8}">
      <dgm:prSet phldrT="[Text]"/>
      <dgm:spPr>
        <a:solidFill>
          <a:srgbClr val="BEB2F5">
            <a:alpha val="50000"/>
          </a:srgbClr>
        </a:solidFill>
      </dgm:spPr>
      <dgm:t>
        <a:bodyPr/>
        <a:lstStyle/>
        <a:p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Employment phase</a:t>
          </a:r>
        </a:p>
      </dgm:t>
    </dgm:pt>
    <dgm:pt modelId="{8B72AE10-546B-4619-846C-DBCF0BE058A3}" type="parTrans" cxnId="{DC90DE8A-9DE0-41DE-A189-DA9CC0672631}">
      <dgm:prSet/>
      <dgm:spPr/>
      <dgm:t>
        <a:bodyPr/>
        <a:lstStyle/>
        <a:p>
          <a:endParaRPr lang="en-GB"/>
        </a:p>
      </dgm:t>
    </dgm:pt>
    <dgm:pt modelId="{34FAEBBA-58BE-4475-89CF-D6FFBE092121}" type="sibTrans" cxnId="{DC90DE8A-9DE0-41DE-A189-DA9CC0672631}">
      <dgm:prSet/>
      <dgm:spPr/>
      <dgm:t>
        <a:bodyPr/>
        <a:lstStyle/>
        <a:p>
          <a:endParaRPr lang="en-GB"/>
        </a:p>
      </dgm:t>
    </dgm:pt>
    <dgm:pt modelId="{4C98BDAF-F3DD-4C4F-8D5F-8003332F3BAA}">
      <dgm:prSet phldrT="[Text]"/>
      <dgm:spPr>
        <a:solidFill>
          <a:srgbClr val="BEB2F5">
            <a:alpha val="50000"/>
          </a:srgbClr>
        </a:solidFill>
      </dgm:spPr>
      <dgm:t>
        <a:bodyPr/>
        <a:lstStyle/>
        <a:p>
          <a:r>
            <a:rPr lang="en-GB" dirty="0">
              <a:latin typeface="Verdana" panose="020B0604030504040204" pitchFamily="34" charset="0"/>
              <a:ea typeface="Verdana" panose="020B0604030504040204" pitchFamily="34" charset="0"/>
            </a:rPr>
            <a:t>Societal domains</a:t>
          </a:r>
        </a:p>
      </dgm:t>
    </dgm:pt>
    <dgm:pt modelId="{47CFD922-9E51-4436-9AAD-0C435781278A}" type="parTrans" cxnId="{F992C57B-5110-486B-8C4E-96BAC8AD7A6D}">
      <dgm:prSet/>
      <dgm:spPr/>
      <dgm:t>
        <a:bodyPr/>
        <a:lstStyle/>
        <a:p>
          <a:endParaRPr lang="en-GB"/>
        </a:p>
      </dgm:t>
    </dgm:pt>
    <dgm:pt modelId="{35B9E846-EE12-4B66-A90D-8DA06FBE8946}" type="sibTrans" cxnId="{F992C57B-5110-486B-8C4E-96BAC8AD7A6D}">
      <dgm:prSet/>
      <dgm:spPr/>
      <dgm:t>
        <a:bodyPr/>
        <a:lstStyle/>
        <a:p>
          <a:endParaRPr lang="en-GB"/>
        </a:p>
      </dgm:t>
    </dgm:pt>
    <dgm:pt modelId="{53FC74E7-0397-41DD-9D46-B3C461D875BC}" type="pres">
      <dgm:prSet presAssocID="{EB59DF61-DFE9-4476-9E0C-D104B7C4BBF1}" presName="compositeShape" presStyleCnt="0">
        <dgm:presLayoutVars>
          <dgm:chMax val="7"/>
          <dgm:dir/>
          <dgm:resizeHandles val="exact"/>
        </dgm:presLayoutVars>
      </dgm:prSet>
      <dgm:spPr/>
    </dgm:pt>
    <dgm:pt modelId="{43842387-6827-43A7-9FF1-85DDFACACB69}" type="pres">
      <dgm:prSet presAssocID="{71753DEC-5B86-44A2-B9F1-94FD39FAD1CB}" presName="circ1" presStyleLbl="vennNode1" presStyleIdx="0" presStyleCnt="3"/>
      <dgm:spPr/>
    </dgm:pt>
    <dgm:pt modelId="{E609A955-768C-4F17-B3E4-AAD328465ADD}" type="pres">
      <dgm:prSet presAssocID="{71753DEC-5B86-44A2-B9F1-94FD39FAD1C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1CFFCDE-9E50-46F0-973A-6AA4C2C05E79}" type="pres">
      <dgm:prSet presAssocID="{B438A78E-D6E8-4027-9A55-DB15C0836AD8}" presName="circ2" presStyleLbl="vennNode1" presStyleIdx="1" presStyleCnt="3"/>
      <dgm:spPr/>
    </dgm:pt>
    <dgm:pt modelId="{160FFD60-7535-41AF-A78F-9E3D9DEEF916}" type="pres">
      <dgm:prSet presAssocID="{B438A78E-D6E8-4027-9A55-DB15C0836AD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D1B629F-0567-4B4F-9061-3AD221E32D60}" type="pres">
      <dgm:prSet presAssocID="{4C98BDAF-F3DD-4C4F-8D5F-8003332F3BAA}" presName="circ3" presStyleLbl="vennNode1" presStyleIdx="2" presStyleCnt="3"/>
      <dgm:spPr/>
    </dgm:pt>
    <dgm:pt modelId="{11E12FB0-15D8-457C-9900-D6BBA9AEE9C1}" type="pres">
      <dgm:prSet presAssocID="{4C98BDAF-F3DD-4C4F-8D5F-8003332F3BA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E98EC05-E54E-4B7D-AA9F-089154A4AC4D}" type="presOf" srcId="{71753DEC-5B86-44A2-B9F1-94FD39FAD1CB}" destId="{43842387-6827-43A7-9FF1-85DDFACACB69}" srcOrd="0" destOrd="0" presId="urn:microsoft.com/office/officeart/2005/8/layout/venn1"/>
    <dgm:cxn modelId="{F4524D0A-CBB6-45ED-A7EA-049AE0F1B831}" type="presOf" srcId="{B438A78E-D6E8-4027-9A55-DB15C0836AD8}" destId="{91CFFCDE-9E50-46F0-973A-6AA4C2C05E79}" srcOrd="0" destOrd="0" presId="urn:microsoft.com/office/officeart/2005/8/layout/venn1"/>
    <dgm:cxn modelId="{3C5D4910-E236-4875-BF84-84DFC07C1A92}" type="presOf" srcId="{EB59DF61-DFE9-4476-9E0C-D104B7C4BBF1}" destId="{53FC74E7-0397-41DD-9D46-B3C461D875BC}" srcOrd="0" destOrd="0" presId="urn:microsoft.com/office/officeart/2005/8/layout/venn1"/>
    <dgm:cxn modelId="{F992C57B-5110-486B-8C4E-96BAC8AD7A6D}" srcId="{EB59DF61-DFE9-4476-9E0C-D104B7C4BBF1}" destId="{4C98BDAF-F3DD-4C4F-8D5F-8003332F3BAA}" srcOrd="2" destOrd="0" parTransId="{47CFD922-9E51-4436-9AAD-0C435781278A}" sibTransId="{35B9E846-EE12-4B66-A90D-8DA06FBE8946}"/>
    <dgm:cxn modelId="{DC90DE8A-9DE0-41DE-A189-DA9CC0672631}" srcId="{EB59DF61-DFE9-4476-9E0C-D104B7C4BBF1}" destId="{B438A78E-D6E8-4027-9A55-DB15C0836AD8}" srcOrd="1" destOrd="0" parTransId="{8B72AE10-546B-4619-846C-DBCF0BE058A3}" sibTransId="{34FAEBBA-58BE-4475-89CF-D6FFBE092121}"/>
    <dgm:cxn modelId="{C0BCC28B-9102-47C8-8A02-150B06EDBAA4}" type="presOf" srcId="{B438A78E-D6E8-4027-9A55-DB15C0836AD8}" destId="{160FFD60-7535-41AF-A78F-9E3D9DEEF916}" srcOrd="1" destOrd="0" presId="urn:microsoft.com/office/officeart/2005/8/layout/venn1"/>
    <dgm:cxn modelId="{6EAC28D6-0F76-482C-A827-29D9B4D6E285}" srcId="{EB59DF61-DFE9-4476-9E0C-D104B7C4BBF1}" destId="{71753DEC-5B86-44A2-B9F1-94FD39FAD1CB}" srcOrd="0" destOrd="0" parTransId="{82A7D838-BF0D-4427-8899-CA2ECB1F4679}" sibTransId="{D4691456-4491-41B2-98B3-0C1AE417CB37}"/>
    <dgm:cxn modelId="{8A6AE7E0-8C26-4895-B885-FE49024E2666}" type="presOf" srcId="{71753DEC-5B86-44A2-B9F1-94FD39FAD1CB}" destId="{E609A955-768C-4F17-B3E4-AAD328465ADD}" srcOrd="1" destOrd="0" presId="urn:microsoft.com/office/officeart/2005/8/layout/venn1"/>
    <dgm:cxn modelId="{F7B866E9-1C01-49AF-81D6-260FB230DE36}" type="presOf" srcId="{4C98BDAF-F3DD-4C4F-8D5F-8003332F3BAA}" destId="{3D1B629F-0567-4B4F-9061-3AD221E32D60}" srcOrd="0" destOrd="0" presId="urn:microsoft.com/office/officeart/2005/8/layout/venn1"/>
    <dgm:cxn modelId="{39CA06ED-E0A5-417B-89A0-D982A8671CC5}" type="presOf" srcId="{4C98BDAF-F3DD-4C4F-8D5F-8003332F3BAA}" destId="{11E12FB0-15D8-457C-9900-D6BBA9AEE9C1}" srcOrd="1" destOrd="0" presId="urn:microsoft.com/office/officeart/2005/8/layout/venn1"/>
    <dgm:cxn modelId="{4B49E680-8C98-4E89-9186-39B389E13FED}" type="presParOf" srcId="{53FC74E7-0397-41DD-9D46-B3C461D875BC}" destId="{43842387-6827-43A7-9FF1-85DDFACACB69}" srcOrd="0" destOrd="0" presId="urn:microsoft.com/office/officeart/2005/8/layout/venn1"/>
    <dgm:cxn modelId="{41405475-BFB6-4CC4-B75C-2FBBBC609E1B}" type="presParOf" srcId="{53FC74E7-0397-41DD-9D46-B3C461D875BC}" destId="{E609A955-768C-4F17-B3E4-AAD328465ADD}" srcOrd="1" destOrd="0" presId="urn:microsoft.com/office/officeart/2005/8/layout/venn1"/>
    <dgm:cxn modelId="{DEE14D27-16E0-4CC2-B18F-18E00015CE35}" type="presParOf" srcId="{53FC74E7-0397-41DD-9D46-B3C461D875BC}" destId="{91CFFCDE-9E50-46F0-973A-6AA4C2C05E79}" srcOrd="2" destOrd="0" presId="urn:microsoft.com/office/officeart/2005/8/layout/venn1"/>
    <dgm:cxn modelId="{C32F7C13-A138-436C-9721-DB77F55C1484}" type="presParOf" srcId="{53FC74E7-0397-41DD-9D46-B3C461D875BC}" destId="{160FFD60-7535-41AF-A78F-9E3D9DEEF916}" srcOrd="3" destOrd="0" presId="urn:microsoft.com/office/officeart/2005/8/layout/venn1"/>
    <dgm:cxn modelId="{6080CD09-E748-4499-8A26-E94444E52217}" type="presParOf" srcId="{53FC74E7-0397-41DD-9D46-B3C461D875BC}" destId="{3D1B629F-0567-4B4F-9061-3AD221E32D60}" srcOrd="4" destOrd="0" presId="urn:microsoft.com/office/officeart/2005/8/layout/venn1"/>
    <dgm:cxn modelId="{317B1115-3BD7-4F3C-A003-5177BE106689}" type="presParOf" srcId="{53FC74E7-0397-41DD-9D46-B3C461D875BC}" destId="{11E12FB0-15D8-457C-9900-D6BBA9AEE9C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65671-3941-4DCE-AA9B-67C8E12FAE5B}">
      <dsp:nvSpPr>
        <dsp:cNvPr id="0" name=""/>
        <dsp:cNvSpPr/>
      </dsp:nvSpPr>
      <dsp:spPr>
        <a:xfrm>
          <a:off x="2143779" y="0"/>
          <a:ext cx="1604189" cy="891216"/>
        </a:xfrm>
        <a:prstGeom prst="roundRect">
          <a:avLst>
            <a:gd name="adj" fmla="val 10000"/>
          </a:avLst>
        </a:prstGeom>
        <a:solidFill>
          <a:srgbClr val="BEB2F5">
            <a:alpha val="90000"/>
          </a:srgbClr>
        </a:solidFill>
        <a:ln w="25400" cap="flat" cmpd="sng" algn="ctr">
          <a:solidFill>
            <a:srgbClr val="BEB2F5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Alleged victim</a:t>
          </a:r>
        </a:p>
      </dsp:txBody>
      <dsp:txXfrm>
        <a:off x="2169882" y="26103"/>
        <a:ext cx="1551983" cy="839010"/>
      </dsp:txXfrm>
    </dsp:sp>
    <dsp:sp modelId="{98A1009C-9A99-4AD0-8BE9-53A75003CEB6}">
      <dsp:nvSpPr>
        <dsp:cNvPr id="0" name=""/>
        <dsp:cNvSpPr/>
      </dsp:nvSpPr>
      <dsp:spPr>
        <a:xfrm>
          <a:off x="4460942" y="0"/>
          <a:ext cx="1604189" cy="891216"/>
        </a:xfrm>
        <a:prstGeom prst="roundRect">
          <a:avLst>
            <a:gd name="adj" fmla="val 10000"/>
          </a:avLst>
        </a:prstGeom>
        <a:solidFill>
          <a:srgbClr val="BEB2F5">
            <a:alpha val="90000"/>
          </a:srgbClr>
        </a:solidFill>
        <a:ln w="25400" cap="flat" cmpd="sng" algn="ctr">
          <a:solidFill>
            <a:srgbClr val="BEB2F5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Alleged discriminator</a:t>
          </a:r>
        </a:p>
      </dsp:txBody>
      <dsp:txXfrm>
        <a:off x="4487045" y="26103"/>
        <a:ext cx="1551983" cy="839010"/>
      </dsp:txXfrm>
    </dsp:sp>
    <dsp:sp modelId="{7979B462-69F1-4AE1-9290-73AEC542DF49}">
      <dsp:nvSpPr>
        <dsp:cNvPr id="0" name=""/>
        <dsp:cNvSpPr/>
      </dsp:nvSpPr>
      <dsp:spPr>
        <a:xfrm>
          <a:off x="3770249" y="3787670"/>
          <a:ext cx="668412" cy="668412"/>
        </a:xfrm>
        <a:prstGeom prst="triangle">
          <a:avLst/>
        </a:prstGeom>
        <a:solidFill>
          <a:srgbClr val="BEB2F5">
            <a:alpha val="90000"/>
          </a:srgbClr>
        </a:solidFill>
        <a:ln w="25400" cap="flat" cmpd="sng" algn="ctr">
          <a:solidFill>
            <a:srgbClr val="BEB2F5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3EC3E0-0572-4711-857C-816518041338}">
      <dsp:nvSpPr>
        <dsp:cNvPr id="0" name=""/>
        <dsp:cNvSpPr/>
      </dsp:nvSpPr>
      <dsp:spPr>
        <a:xfrm rot="413192">
          <a:off x="2099218" y="3507828"/>
          <a:ext cx="4010474" cy="270929"/>
        </a:xfrm>
        <a:prstGeom prst="rect">
          <a:avLst/>
        </a:prstGeom>
        <a:solidFill>
          <a:srgbClr val="BEB2F5">
            <a:alpha val="90000"/>
          </a:srgbClr>
        </a:solidFill>
        <a:ln w="25400" cap="flat" cmpd="sng" algn="ctr">
          <a:solidFill>
            <a:srgbClr val="BEB2F5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61C734-E65E-4181-A62E-44FFE6950A7A}">
      <dsp:nvSpPr>
        <dsp:cNvPr id="0" name=""/>
        <dsp:cNvSpPr/>
      </dsp:nvSpPr>
      <dsp:spPr>
        <a:xfrm>
          <a:off x="4460942" y="2727122"/>
          <a:ext cx="1604189" cy="748621"/>
        </a:xfrm>
        <a:prstGeom prst="round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Not effective and deterrent</a:t>
          </a:r>
        </a:p>
      </dsp:txBody>
      <dsp:txXfrm>
        <a:off x="4497487" y="2763667"/>
        <a:ext cx="1531099" cy="675531"/>
      </dsp:txXfrm>
    </dsp:sp>
    <dsp:sp modelId="{84964A2E-AAA1-41F7-9924-42DD89E8FF8D}">
      <dsp:nvSpPr>
        <dsp:cNvPr id="0" name=""/>
        <dsp:cNvSpPr/>
      </dsp:nvSpPr>
      <dsp:spPr>
        <a:xfrm>
          <a:off x="4460942" y="1925027"/>
          <a:ext cx="1604189" cy="748621"/>
        </a:xfrm>
        <a:prstGeom prst="round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If it exists: in its possession</a:t>
          </a:r>
        </a:p>
      </dsp:txBody>
      <dsp:txXfrm>
        <a:off x="4497487" y="1961572"/>
        <a:ext cx="1531099" cy="675531"/>
      </dsp:txXfrm>
    </dsp:sp>
    <dsp:sp modelId="{0186E5FC-39C1-4888-A02D-C83A9CCFE010}">
      <dsp:nvSpPr>
        <dsp:cNvPr id="0" name=""/>
        <dsp:cNvSpPr/>
      </dsp:nvSpPr>
      <dsp:spPr>
        <a:xfrm>
          <a:off x="4460942" y="1122932"/>
          <a:ext cx="1604189" cy="748621"/>
        </a:xfrm>
        <a:prstGeom prst="round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No discrimination</a:t>
          </a:r>
        </a:p>
      </dsp:txBody>
      <dsp:txXfrm>
        <a:off x="4497487" y="1159477"/>
        <a:ext cx="1531099" cy="675531"/>
      </dsp:txXfrm>
    </dsp:sp>
    <dsp:sp modelId="{4ECA8071-0834-4DCB-85C8-D7B591C4AE58}">
      <dsp:nvSpPr>
        <dsp:cNvPr id="0" name=""/>
        <dsp:cNvSpPr/>
      </dsp:nvSpPr>
      <dsp:spPr>
        <a:xfrm>
          <a:off x="2143779" y="2727122"/>
          <a:ext cx="1604189" cy="748621"/>
        </a:xfrm>
        <a:prstGeom prst="round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Symbolic, soft, not creative</a:t>
          </a:r>
        </a:p>
      </dsp:txBody>
      <dsp:txXfrm>
        <a:off x="2180324" y="2763667"/>
        <a:ext cx="1531099" cy="675531"/>
      </dsp:txXfrm>
    </dsp:sp>
    <dsp:sp modelId="{A4E28EF3-7C95-45AB-BE00-D03BAC867941}">
      <dsp:nvSpPr>
        <dsp:cNvPr id="0" name=""/>
        <dsp:cNvSpPr/>
      </dsp:nvSpPr>
      <dsp:spPr>
        <a:xfrm>
          <a:off x="2143779" y="1925027"/>
          <a:ext cx="1604189" cy="748621"/>
        </a:xfrm>
        <a:prstGeom prst="round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No evidence</a:t>
          </a:r>
        </a:p>
      </dsp:txBody>
      <dsp:txXfrm>
        <a:off x="2180324" y="1961572"/>
        <a:ext cx="1531099" cy="675531"/>
      </dsp:txXfrm>
    </dsp:sp>
    <dsp:sp modelId="{C06DB093-10CB-469D-BBF4-8E45116A48F6}">
      <dsp:nvSpPr>
        <dsp:cNvPr id="0" name=""/>
        <dsp:cNvSpPr/>
      </dsp:nvSpPr>
      <dsp:spPr>
        <a:xfrm>
          <a:off x="2143779" y="1122932"/>
          <a:ext cx="1604189" cy="748621"/>
        </a:xfrm>
        <a:prstGeom prst="round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Presumption of discrimination</a:t>
          </a:r>
        </a:p>
      </dsp:txBody>
      <dsp:txXfrm>
        <a:off x="2180324" y="1159477"/>
        <a:ext cx="1531099" cy="67553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F30E9-431B-47CE-9194-61F3B49561CA}">
      <dsp:nvSpPr>
        <dsp:cNvPr id="0" name=""/>
        <dsp:cNvSpPr/>
      </dsp:nvSpPr>
      <dsp:spPr>
        <a:xfrm rot="2563816">
          <a:off x="2804477" y="3611673"/>
          <a:ext cx="782001" cy="52031"/>
        </a:xfrm>
        <a:custGeom>
          <a:avLst/>
          <a:gdLst/>
          <a:ahLst/>
          <a:cxnLst/>
          <a:rect l="0" t="0" r="0" b="0"/>
          <a:pathLst>
            <a:path>
              <a:moveTo>
                <a:pt x="0" y="26015"/>
              </a:moveTo>
              <a:lnTo>
                <a:pt x="782001" y="26015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A8B144-9AF5-4AF6-951E-531F2B457E3A}">
      <dsp:nvSpPr>
        <dsp:cNvPr id="0" name=""/>
        <dsp:cNvSpPr/>
      </dsp:nvSpPr>
      <dsp:spPr>
        <a:xfrm>
          <a:off x="2908266" y="2552255"/>
          <a:ext cx="787667" cy="52031"/>
        </a:xfrm>
        <a:custGeom>
          <a:avLst/>
          <a:gdLst/>
          <a:ahLst/>
          <a:cxnLst/>
          <a:rect l="0" t="0" r="0" b="0"/>
          <a:pathLst>
            <a:path>
              <a:moveTo>
                <a:pt x="0" y="26015"/>
              </a:moveTo>
              <a:lnTo>
                <a:pt x="787667" y="26015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83678-CEE0-45FE-8898-A212DD35DAC6}">
      <dsp:nvSpPr>
        <dsp:cNvPr id="0" name=""/>
        <dsp:cNvSpPr/>
      </dsp:nvSpPr>
      <dsp:spPr>
        <a:xfrm rot="19026874">
          <a:off x="2810977" y="1506117"/>
          <a:ext cx="727980" cy="52031"/>
        </a:xfrm>
        <a:custGeom>
          <a:avLst/>
          <a:gdLst/>
          <a:ahLst/>
          <a:cxnLst/>
          <a:rect l="0" t="0" r="0" b="0"/>
          <a:pathLst>
            <a:path>
              <a:moveTo>
                <a:pt x="0" y="26015"/>
              </a:moveTo>
              <a:lnTo>
                <a:pt x="727980" y="26015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CD34A-42A2-41E6-AD11-BC923B78FAD2}">
      <dsp:nvSpPr>
        <dsp:cNvPr id="0" name=""/>
        <dsp:cNvSpPr/>
      </dsp:nvSpPr>
      <dsp:spPr>
        <a:xfrm>
          <a:off x="820540" y="1350197"/>
          <a:ext cx="2456147" cy="2456147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2D857D-A16B-4BD2-A8EA-724E5696000E}">
      <dsp:nvSpPr>
        <dsp:cNvPr id="0" name=""/>
        <dsp:cNvSpPr/>
      </dsp:nvSpPr>
      <dsp:spPr>
        <a:xfrm>
          <a:off x="3217896" y="7146"/>
          <a:ext cx="1577907" cy="1504695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rPr>
            <a:t>International obligations</a:t>
          </a:r>
        </a:p>
      </dsp:txBody>
      <dsp:txXfrm>
        <a:off x="3448975" y="227503"/>
        <a:ext cx="1115749" cy="1063981"/>
      </dsp:txXfrm>
    </dsp:sp>
    <dsp:sp modelId="{0BB1B325-9CA3-4BEC-9829-54E2A948A88F}">
      <dsp:nvSpPr>
        <dsp:cNvPr id="0" name=""/>
        <dsp:cNvSpPr/>
      </dsp:nvSpPr>
      <dsp:spPr>
        <a:xfrm>
          <a:off x="4812898" y="7146"/>
          <a:ext cx="2366861" cy="15046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United Nations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ICCPR, ICESCR, ICERD, CEDAW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International Labour Organization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ILO Convention No. 111</a:t>
          </a:r>
        </a:p>
      </dsp:txBody>
      <dsp:txXfrm>
        <a:off x="4812898" y="7146"/>
        <a:ext cx="2366861" cy="1504695"/>
      </dsp:txXfrm>
    </dsp:sp>
    <dsp:sp modelId="{97CB14FA-0F77-4460-AEE6-4306435E38A4}">
      <dsp:nvSpPr>
        <dsp:cNvPr id="0" name=""/>
        <dsp:cNvSpPr/>
      </dsp:nvSpPr>
      <dsp:spPr>
        <a:xfrm>
          <a:off x="3695933" y="1785942"/>
          <a:ext cx="1592792" cy="1584657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Consistency in EU law</a:t>
          </a:r>
        </a:p>
      </dsp:txBody>
      <dsp:txXfrm>
        <a:off x="3929192" y="2018010"/>
        <a:ext cx="1126274" cy="1120521"/>
      </dsp:txXfrm>
    </dsp:sp>
    <dsp:sp modelId="{F3E24F86-F4F1-4F51-9372-4E4253ACC87A}">
      <dsp:nvSpPr>
        <dsp:cNvPr id="0" name=""/>
        <dsp:cNvSpPr/>
      </dsp:nvSpPr>
      <dsp:spPr>
        <a:xfrm>
          <a:off x="5287215" y="1785942"/>
          <a:ext cx="2389188" cy="158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Some obligations in EU law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Women on Boards Directive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Pay Transparency Directive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Ad hoc and inconsistent</a:t>
          </a:r>
        </a:p>
      </dsp:txBody>
      <dsp:txXfrm>
        <a:off x="5287215" y="1785942"/>
        <a:ext cx="2389188" cy="1584657"/>
      </dsp:txXfrm>
    </dsp:sp>
    <dsp:sp modelId="{736B750C-8A4A-47B0-982D-C99EE1669633}">
      <dsp:nvSpPr>
        <dsp:cNvPr id="0" name=""/>
        <dsp:cNvSpPr/>
      </dsp:nvSpPr>
      <dsp:spPr>
        <a:xfrm>
          <a:off x="3271225" y="3688675"/>
          <a:ext cx="1492581" cy="1416745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Present-day conditions</a:t>
          </a:r>
        </a:p>
      </dsp:txBody>
      <dsp:txXfrm>
        <a:off x="3489808" y="3896153"/>
        <a:ext cx="1055415" cy="1001789"/>
      </dsp:txXfrm>
    </dsp:sp>
    <dsp:sp modelId="{08BE3EBB-E8D1-48CD-81FB-249E5A6139C4}">
      <dsp:nvSpPr>
        <dsp:cNvPr id="0" name=""/>
        <dsp:cNvSpPr/>
      </dsp:nvSpPr>
      <dsp:spPr>
        <a:xfrm>
          <a:off x="4887559" y="3688675"/>
          <a:ext cx="2238872" cy="1416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Large and persistent employment gaps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Rapid and efficient response</a:t>
          </a:r>
        </a:p>
      </dsp:txBody>
      <dsp:txXfrm>
        <a:off x="4887559" y="3688675"/>
        <a:ext cx="2238872" cy="141674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2D8D75-8539-4F95-BFB8-424DF52064AB}">
      <dsp:nvSpPr>
        <dsp:cNvPr id="0" name=""/>
        <dsp:cNvSpPr/>
      </dsp:nvSpPr>
      <dsp:spPr>
        <a:xfrm>
          <a:off x="309018" y="1957"/>
          <a:ext cx="1500991" cy="1500991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Individual enforcement model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en-GB" sz="900" b="1" kern="1200" dirty="0">
              <a:latin typeface="Verdana" panose="020B0604030504040204" pitchFamily="34" charset="0"/>
              <a:ea typeface="Verdana" panose="020B0604030504040204" pitchFamily="34" charset="0"/>
            </a:rPr>
            <a:t>compensatory</a:t>
          </a: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900" b="1" kern="1200" dirty="0">
              <a:latin typeface="Verdana" panose="020B0604030504040204" pitchFamily="34" charset="0"/>
              <a:ea typeface="Verdana" panose="020B0604030504040204" pitchFamily="34" charset="0"/>
            </a:rPr>
            <a:t>remedies</a:t>
          </a: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</dsp:txBody>
      <dsp:txXfrm>
        <a:off x="528833" y="221772"/>
        <a:ext cx="1061361" cy="1061361"/>
      </dsp:txXfrm>
    </dsp:sp>
    <dsp:sp modelId="{CF9DB62C-DD6F-4145-A70C-5E2271137BB0}">
      <dsp:nvSpPr>
        <dsp:cNvPr id="0" name=""/>
        <dsp:cNvSpPr/>
      </dsp:nvSpPr>
      <dsp:spPr>
        <a:xfrm>
          <a:off x="624227" y="1624829"/>
          <a:ext cx="870574" cy="870574"/>
        </a:xfrm>
        <a:prstGeom prst="mathPlus">
          <a:avLst/>
        </a:prstGeom>
        <a:solidFill>
          <a:srgbClr val="BEB2F5"/>
        </a:solidFill>
        <a:ln>
          <a:solidFill>
            <a:srgbClr val="BEB2F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739622" y="1957736"/>
        <a:ext cx="639784" cy="204760"/>
      </dsp:txXfrm>
    </dsp:sp>
    <dsp:sp modelId="{5001AA1A-EE50-4569-B486-BA78D0D17E66}">
      <dsp:nvSpPr>
        <dsp:cNvPr id="0" name=""/>
        <dsp:cNvSpPr/>
      </dsp:nvSpPr>
      <dsp:spPr>
        <a:xfrm>
          <a:off x="309018" y="2617284"/>
          <a:ext cx="1500991" cy="1500991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Proactive model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</a:rPr>
            <a:t>(</a:t>
          </a:r>
          <a:r>
            <a:rPr lang="en-GB" sz="900" b="1" kern="1200" dirty="0">
              <a:latin typeface="Verdana" panose="020B0604030504040204" pitchFamily="34" charset="0"/>
              <a:ea typeface="Verdana" panose="020B0604030504040204" pitchFamily="34" charset="0"/>
            </a:rPr>
            <a:t>systemic</a:t>
          </a: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900" b="1" kern="1200" dirty="0">
              <a:latin typeface="Verdana" panose="020B0604030504040204" pitchFamily="34" charset="0"/>
              <a:ea typeface="Verdana" panose="020B0604030504040204" pitchFamily="34" charset="0"/>
            </a:rPr>
            <a:t>remedies</a:t>
          </a: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en-GB" sz="12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28833" y="2837099"/>
        <a:ext cx="1061361" cy="1061361"/>
      </dsp:txXfrm>
    </dsp:sp>
    <dsp:sp modelId="{120BD02C-85AD-4B68-A87B-09161030D586}">
      <dsp:nvSpPr>
        <dsp:cNvPr id="0" name=""/>
        <dsp:cNvSpPr/>
      </dsp:nvSpPr>
      <dsp:spPr>
        <a:xfrm>
          <a:off x="2035158" y="1780932"/>
          <a:ext cx="477315" cy="558368"/>
        </a:xfrm>
        <a:prstGeom prst="rightArrow">
          <a:avLst>
            <a:gd name="adj1" fmla="val 60000"/>
            <a:gd name="adj2" fmla="val 50000"/>
          </a:avLst>
        </a:prstGeom>
        <a:solidFill>
          <a:srgbClr val="BEB2F5"/>
        </a:solidFill>
        <a:ln>
          <a:solidFill>
            <a:srgbClr val="BEB2F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/>
        </a:p>
      </dsp:txBody>
      <dsp:txXfrm>
        <a:off x="2035158" y="1892606"/>
        <a:ext cx="334121" cy="335020"/>
      </dsp:txXfrm>
    </dsp:sp>
    <dsp:sp modelId="{C42E6557-AA5D-4BEF-A729-AA0AB52479C6}">
      <dsp:nvSpPr>
        <dsp:cNvPr id="0" name=""/>
        <dsp:cNvSpPr/>
      </dsp:nvSpPr>
      <dsp:spPr>
        <a:xfrm>
          <a:off x="2710604" y="559125"/>
          <a:ext cx="3001982" cy="3001982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Verdana" panose="020B0604030504040204" pitchFamily="34" charset="0"/>
              <a:ea typeface="Verdana" panose="020B0604030504040204" pitchFamily="34" charset="0"/>
            </a:rPr>
            <a:t>Redress employment discrimination</a:t>
          </a:r>
        </a:p>
      </dsp:txBody>
      <dsp:txXfrm>
        <a:off x="3150234" y="998755"/>
        <a:ext cx="2122722" cy="21227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0F08F5-2423-486B-B58E-E405593AF3C8}">
      <dsp:nvSpPr>
        <dsp:cNvPr id="0" name=""/>
        <dsp:cNvSpPr/>
      </dsp:nvSpPr>
      <dsp:spPr>
        <a:xfrm rot="2578754">
          <a:off x="2757491" y="3512894"/>
          <a:ext cx="670806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670806" y="26103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5DBDC-1C4E-4DD6-9FB0-FFDEB4E188EE}">
      <dsp:nvSpPr>
        <dsp:cNvPr id="0" name=""/>
        <dsp:cNvSpPr/>
      </dsp:nvSpPr>
      <dsp:spPr>
        <a:xfrm>
          <a:off x="2847513" y="2494052"/>
          <a:ext cx="756485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756485" y="26103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8D776-725B-4D22-A276-5C638F7A7EF1}">
      <dsp:nvSpPr>
        <dsp:cNvPr id="0" name=""/>
        <dsp:cNvSpPr/>
      </dsp:nvSpPr>
      <dsp:spPr>
        <a:xfrm rot="19021246">
          <a:off x="2757491" y="1475210"/>
          <a:ext cx="670806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670806" y="26103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DFF0E-222B-45A2-AF88-0487C9962791}">
      <dsp:nvSpPr>
        <dsp:cNvPr id="0" name=""/>
        <dsp:cNvSpPr/>
      </dsp:nvSpPr>
      <dsp:spPr>
        <a:xfrm>
          <a:off x="788116" y="1308746"/>
          <a:ext cx="2422819" cy="2422819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9F1D3-0C92-4016-A914-A491625DBE36}">
      <dsp:nvSpPr>
        <dsp:cNvPr id="0" name=""/>
        <dsp:cNvSpPr/>
      </dsp:nvSpPr>
      <dsp:spPr>
        <a:xfrm>
          <a:off x="3123682" y="-71938"/>
          <a:ext cx="1599060" cy="1599060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Compensatory</a:t>
          </a:r>
        </a:p>
      </dsp:txBody>
      <dsp:txXfrm>
        <a:off x="3357859" y="162239"/>
        <a:ext cx="1130706" cy="1130706"/>
      </dsp:txXfrm>
    </dsp:sp>
    <dsp:sp modelId="{5756C473-1F16-4DDA-A1E0-A9BA6CFA0D8F}">
      <dsp:nvSpPr>
        <dsp:cNvPr id="0" name=""/>
        <dsp:cNvSpPr/>
      </dsp:nvSpPr>
      <dsp:spPr>
        <a:xfrm>
          <a:off x="4686401" y="-71938"/>
          <a:ext cx="2398591" cy="1599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 Compensate the victim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E.g., financial compensation, apology, re-employment</a:t>
          </a:r>
        </a:p>
      </dsp:txBody>
      <dsp:txXfrm>
        <a:off x="4686401" y="-71938"/>
        <a:ext cx="2398591" cy="1599060"/>
      </dsp:txXfrm>
    </dsp:sp>
    <dsp:sp modelId="{DBD6E2B4-CF3D-4253-85F8-FBB04EDEB9EA}">
      <dsp:nvSpPr>
        <dsp:cNvPr id="0" name=""/>
        <dsp:cNvSpPr/>
      </dsp:nvSpPr>
      <dsp:spPr>
        <a:xfrm>
          <a:off x="3603998" y="1720625"/>
          <a:ext cx="1599060" cy="1599060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Punitive</a:t>
          </a:r>
        </a:p>
      </dsp:txBody>
      <dsp:txXfrm>
        <a:off x="3838175" y="1954802"/>
        <a:ext cx="1130706" cy="1130706"/>
      </dsp:txXfrm>
    </dsp:sp>
    <dsp:sp modelId="{070D3762-C840-44D2-AE64-EC5976188D03}">
      <dsp:nvSpPr>
        <dsp:cNvPr id="0" name=""/>
        <dsp:cNvSpPr/>
      </dsp:nvSpPr>
      <dsp:spPr>
        <a:xfrm>
          <a:off x="5166717" y="1720625"/>
          <a:ext cx="2398591" cy="1599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Punish the perpetrator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E.g., fines, imprisonment</a:t>
          </a:r>
        </a:p>
      </dsp:txBody>
      <dsp:txXfrm>
        <a:off x="5166717" y="1720625"/>
        <a:ext cx="2398591" cy="1599060"/>
      </dsp:txXfrm>
    </dsp:sp>
    <dsp:sp modelId="{3A50D9BB-EDB1-4863-8EB4-947AC3960063}">
      <dsp:nvSpPr>
        <dsp:cNvPr id="0" name=""/>
        <dsp:cNvSpPr/>
      </dsp:nvSpPr>
      <dsp:spPr>
        <a:xfrm>
          <a:off x="3123682" y="3513189"/>
          <a:ext cx="1599060" cy="1599060"/>
        </a:xfrm>
        <a:prstGeom prst="ellipse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Social</a:t>
          </a:r>
        </a:p>
      </dsp:txBody>
      <dsp:txXfrm>
        <a:off x="3357859" y="3747366"/>
        <a:ext cx="1130706" cy="1130706"/>
      </dsp:txXfrm>
    </dsp:sp>
    <dsp:sp modelId="{E99A1576-F02A-4EA6-8423-A66A604E8AD4}">
      <dsp:nvSpPr>
        <dsp:cNvPr id="0" name=""/>
        <dsp:cNvSpPr/>
      </dsp:nvSpPr>
      <dsp:spPr>
        <a:xfrm>
          <a:off x="4686401" y="3513189"/>
          <a:ext cx="2398591" cy="1599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Combat discrimination and promote equality at a </a:t>
          </a:r>
          <a:r>
            <a:rPr lang="en-GB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societal</a:t>
          </a: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 level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dirty="0">
              <a:latin typeface="Verdana" panose="020B0604030504040204" pitchFamily="34" charset="0"/>
              <a:ea typeface="Verdana" panose="020B0604030504040204" pitchFamily="34" charset="0"/>
            </a:rPr>
            <a:t>E.g., diversity plan</a:t>
          </a:r>
        </a:p>
      </dsp:txBody>
      <dsp:txXfrm>
        <a:off x="4686401" y="3513189"/>
        <a:ext cx="2398591" cy="15990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D12ED-76DD-497E-92E2-BF2047C71BFE}">
      <dsp:nvSpPr>
        <dsp:cNvPr id="0" name=""/>
        <dsp:cNvSpPr/>
      </dsp:nvSpPr>
      <dsp:spPr>
        <a:xfrm>
          <a:off x="0" y="410814"/>
          <a:ext cx="2610290" cy="1566174"/>
        </a:xfrm>
        <a:prstGeom prst="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>
              <a:latin typeface="Verdana" panose="020B0604030504040204" pitchFamily="34" charset="0"/>
              <a:ea typeface="Verdana" panose="020B0604030504040204" pitchFamily="34" charset="0"/>
            </a:rPr>
            <a:t>Guilt and responsibility</a:t>
          </a:r>
        </a:p>
      </dsp:txBody>
      <dsp:txXfrm>
        <a:off x="0" y="410814"/>
        <a:ext cx="2610290" cy="1566174"/>
      </dsp:txXfrm>
    </dsp:sp>
    <dsp:sp modelId="{2256A915-0FCB-4746-999B-F837C0C85553}">
      <dsp:nvSpPr>
        <dsp:cNvPr id="0" name=""/>
        <dsp:cNvSpPr/>
      </dsp:nvSpPr>
      <dsp:spPr>
        <a:xfrm>
          <a:off x="2871319" y="410814"/>
          <a:ext cx="2610290" cy="1566174"/>
        </a:xfrm>
        <a:prstGeom prst="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>
              <a:latin typeface="Verdana" panose="020B0604030504040204" pitchFamily="34" charset="0"/>
              <a:ea typeface="Verdana" panose="020B0604030504040204" pitchFamily="34" charset="0"/>
            </a:rPr>
            <a:t>Individual</a:t>
          </a:r>
          <a:endParaRPr lang="en-GB" sz="1800" b="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71319" y="410814"/>
        <a:ext cx="2610290" cy="1566174"/>
      </dsp:txXfrm>
    </dsp:sp>
    <dsp:sp modelId="{433D6A8A-6FD5-4E53-A89A-A984AB074B2B}">
      <dsp:nvSpPr>
        <dsp:cNvPr id="0" name=""/>
        <dsp:cNvSpPr/>
      </dsp:nvSpPr>
      <dsp:spPr>
        <a:xfrm>
          <a:off x="5742638" y="410814"/>
          <a:ext cx="2610290" cy="1566174"/>
        </a:xfrm>
        <a:prstGeom prst="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b="1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>
              <a:latin typeface="Verdana" panose="020B0604030504040204" pitchFamily="34" charset="0"/>
              <a:ea typeface="Verdana" panose="020B0604030504040204" pitchFamily="34" charset="0"/>
            </a:rPr>
            <a:t>Retrospective</a:t>
          </a:r>
        </a:p>
      </dsp:txBody>
      <dsp:txXfrm>
        <a:off x="5742638" y="410814"/>
        <a:ext cx="2610290" cy="15661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0003A8-8FFE-4197-8FC0-9F95B0A889DA}">
      <dsp:nvSpPr>
        <dsp:cNvPr id="0" name=""/>
        <dsp:cNvSpPr/>
      </dsp:nvSpPr>
      <dsp:spPr>
        <a:xfrm>
          <a:off x="2970060" y="2649060"/>
          <a:ext cx="2197031" cy="2197031"/>
        </a:xfrm>
        <a:prstGeom prst="round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latin typeface="Verdana" panose="020B0604030504040204" pitchFamily="34" charset="0"/>
              <a:ea typeface="Verdana" panose="020B0604030504040204" pitchFamily="34" charset="0"/>
            </a:rPr>
            <a:t>Systemic discrimination</a:t>
          </a:r>
        </a:p>
      </dsp:txBody>
      <dsp:txXfrm>
        <a:off x="3077310" y="2756310"/>
        <a:ext cx="1982531" cy="1982531"/>
      </dsp:txXfrm>
    </dsp:sp>
    <dsp:sp modelId="{D79C4C54-1439-4A2C-83E9-C989F490C87A}">
      <dsp:nvSpPr>
        <dsp:cNvPr id="0" name=""/>
        <dsp:cNvSpPr/>
      </dsp:nvSpPr>
      <dsp:spPr>
        <a:xfrm rot="12900000">
          <a:off x="1529737" y="2256225"/>
          <a:ext cx="1712180" cy="626153"/>
        </a:xfrm>
        <a:prstGeom prst="leftArrow">
          <a:avLst>
            <a:gd name="adj1" fmla="val 60000"/>
            <a:gd name="adj2" fmla="val 50000"/>
          </a:avLst>
        </a:prstGeom>
        <a:solidFill>
          <a:srgbClr val="BEB2F5"/>
        </a:solidFill>
        <a:ln>
          <a:solidFill>
            <a:srgbClr val="BEB2F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E9520-2DC0-4B89-BE15-4075DF53161E}">
      <dsp:nvSpPr>
        <dsp:cNvPr id="0" name=""/>
        <dsp:cNvSpPr/>
      </dsp:nvSpPr>
      <dsp:spPr>
        <a:xfrm>
          <a:off x="640969" y="1243397"/>
          <a:ext cx="2087179" cy="1669743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Verdana" panose="020B0604030504040204" pitchFamily="34" charset="0"/>
              <a:ea typeface="Verdana" panose="020B0604030504040204" pitchFamily="34" charset="0"/>
            </a:rPr>
            <a:t>Disparate impact</a:t>
          </a:r>
        </a:p>
      </dsp:txBody>
      <dsp:txXfrm>
        <a:off x="689874" y="1292302"/>
        <a:ext cx="1989369" cy="1571933"/>
      </dsp:txXfrm>
    </dsp:sp>
    <dsp:sp modelId="{160D86ED-2FB9-46A5-98CB-C8B6B3CACD47}">
      <dsp:nvSpPr>
        <dsp:cNvPr id="0" name=""/>
        <dsp:cNvSpPr/>
      </dsp:nvSpPr>
      <dsp:spPr>
        <a:xfrm rot="16200000">
          <a:off x="3212485" y="1380242"/>
          <a:ext cx="1712180" cy="626153"/>
        </a:xfrm>
        <a:prstGeom prst="leftArrow">
          <a:avLst>
            <a:gd name="adj1" fmla="val 60000"/>
            <a:gd name="adj2" fmla="val 50000"/>
          </a:avLst>
        </a:prstGeom>
        <a:solidFill>
          <a:srgbClr val="BEB2F5"/>
        </a:solidFill>
        <a:ln>
          <a:solidFill>
            <a:srgbClr val="F3F1F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CC295-98A0-4EA6-8ECF-7CF39BB3B5C8}">
      <dsp:nvSpPr>
        <dsp:cNvPr id="0" name=""/>
        <dsp:cNvSpPr/>
      </dsp:nvSpPr>
      <dsp:spPr>
        <a:xfrm>
          <a:off x="3024986" y="2356"/>
          <a:ext cx="2087179" cy="1669743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Verdana" panose="020B0604030504040204" pitchFamily="34" charset="0"/>
              <a:ea typeface="Verdana" panose="020B0604030504040204" pitchFamily="34" charset="0"/>
            </a:rPr>
            <a:t>Spill-over effect</a:t>
          </a:r>
        </a:p>
      </dsp:txBody>
      <dsp:txXfrm>
        <a:off x="3073891" y="51261"/>
        <a:ext cx="1989369" cy="1571933"/>
      </dsp:txXfrm>
    </dsp:sp>
    <dsp:sp modelId="{0BDF49DE-2A90-49DC-A5D8-49FC1000B04D}">
      <dsp:nvSpPr>
        <dsp:cNvPr id="0" name=""/>
        <dsp:cNvSpPr/>
      </dsp:nvSpPr>
      <dsp:spPr>
        <a:xfrm rot="19500000">
          <a:off x="4895234" y="2256225"/>
          <a:ext cx="1712180" cy="626153"/>
        </a:xfrm>
        <a:prstGeom prst="leftArrow">
          <a:avLst>
            <a:gd name="adj1" fmla="val 60000"/>
            <a:gd name="adj2" fmla="val 50000"/>
          </a:avLst>
        </a:prstGeom>
        <a:solidFill>
          <a:srgbClr val="BEB2F5"/>
        </a:solidFill>
        <a:ln>
          <a:solidFill>
            <a:srgbClr val="BEB2F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1CB396-A652-4426-B921-F8A5C69D9639}">
      <dsp:nvSpPr>
        <dsp:cNvPr id="0" name=""/>
        <dsp:cNvSpPr/>
      </dsp:nvSpPr>
      <dsp:spPr>
        <a:xfrm>
          <a:off x="5409002" y="1243397"/>
          <a:ext cx="2087179" cy="1669743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Verdana" panose="020B0604030504040204" pitchFamily="34" charset="0"/>
              <a:ea typeface="Verdana" panose="020B0604030504040204" pitchFamily="34" charset="0"/>
            </a:rPr>
            <a:t>Several people involved</a:t>
          </a:r>
        </a:p>
      </dsp:txBody>
      <dsp:txXfrm>
        <a:off x="5457907" y="1292302"/>
        <a:ext cx="1989369" cy="15719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D5331-06A2-465A-9311-A68A862C8E51}">
      <dsp:nvSpPr>
        <dsp:cNvPr id="0" name=""/>
        <dsp:cNvSpPr/>
      </dsp:nvSpPr>
      <dsp:spPr>
        <a:xfrm>
          <a:off x="1634338" y="2767"/>
          <a:ext cx="2099759" cy="1049879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Individual enforcement model</a:t>
          </a:r>
        </a:p>
      </dsp:txBody>
      <dsp:txXfrm>
        <a:off x="1665088" y="33517"/>
        <a:ext cx="2038259" cy="988379"/>
      </dsp:txXfrm>
    </dsp:sp>
    <dsp:sp modelId="{65090F60-BD9E-4E97-A240-7C25D47C20D9}">
      <dsp:nvSpPr>
        <dsp:cNvPr id="0" name=""/>
        <dsp:cNvSpPr/>
      </dsp:nvSpPr>
      <dsp:spPr>
        <a:xfrm>
          <a:off x="1844314" y="1052647"/>
          <a:ext cx="209975" cy="787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7409"/>
              </a:lnTo>
              <a:lnTo>
                <a:pt x="209975" y="787409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4D1A2-CC21-4C2D-8F25-6F8D3F3F14FA}">
      <dsp:nvSpPr>
        <dsp:cNvPr id="0" name=""/>
        <dsp:cNvSpPr/>
      </dsp:nvSpPr>
      <dsp:spPr>
        <a:xfrm>
          <a:off x="2054290" y="1315117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Guilt and responsibility</a:t>
          </a:r>
        </a:p>
      </dsp:txBody>
      <dsp:txXfrm>
        <a:off x="2085040" y="1345867"/>
        <a:ext cx="1618307" cy="988379"/>
      </dsp:txXfrm>
    </dsp:sp>
    <dsp:sp modelId="{2EA0C264-43DB-4FE1-8ACF-D589F79713C3}">
      <dsp:nvSpPr>
        <dsp:cNvPr id="0" name=""/>
        <dsp:cNvSpPr/>
      </dsp:nvSpPr>
      <dsp:spPr>
        <a:xfrm>
          <a:off x="1844314" y="1052647"/>
          <a:ext cx="209975" cy="2099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9759"/>
              </a:lnTo>
              <a:lnTo>
                <a:pt x="209975" y="2099759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523B09-633D-40F7-A81F-CC7683DEB339}">
      <dsp:nvSpPr>
        <dsp:cNvPr id="0" name=""/>
        <dsp:cNvSpPr/>
      </dsp:nvSpPr>
      <dsp:spPr>
        <a:xfrm>
          <a:off x="2054290" y="2627466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Individual remedies</a:t>
          </a:r>
        </a:p>
      </dsp:txBody>
      <dsp:txXfrm>
        <a:off x="2085040" y="2658216"/>
        <a:ext cx="1618307" cy="988379"/>
      </dsp:txXfrm>
    </dsp:sp>
    <dsp:sp modelId="{3BB53703-02CE-44FD-877D-EB900AEAEB77}">
      <dsp:nvSpPr>
        <dsp:cNvPr id="0" name=""/>
        <dsp:cNvSpPr/>
      </dsp:nvSpPr>
      <dsp:spPr>
        <a:xfrm>
          <a:off x="1844314" y="1052647"/>
          <a:ext cx="209975" cy="3412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2108"/>
              </a:lnTo>
              <a:lnTo>
                <a:pt x="209975" y="3412108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C334A9-29D3-4843-A654-8A7CA156D7D4}">
      <dsp:nvSpPr>
        <dsp:cNvPr id="0" name=""/>
        <dsp:cNvSpPr/>
      </dsp:nvSpPr>
      <dsp:spPr>
        <a:xfrm>
          <a:off x="2054290" y="3939816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Retrospective remedies</a:t>
          </a:r>
        </a:p>
      </dsp:txBody>
      <dsp:txXfrm>
        <a:off x="2085040" y="3970566"/>
        <a:ext cx="1618307" cy="988379"/>
      </dsp:txXfrm>
    </dsp:sp>
    <dsp:sp modelId="{34AB828D-AC0C-42DC-B283-B571F594EECC}">
      <dsp:nvSpPr>
        <dsp:cNvPr id="0" name=""/>
        <dsp:cNvSpPr/>
      </dsp:nvSpPr>
      <dsp:spPr>
        <a:xfrm>
          <a:off x="4259037" y="2767"/>
          <a:ext cx="2099759" cy="1049879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Proactive model</a:t>
          </a:r>
        </a:p>
      </dsp:txBody>
      <dsp:txXfrm>
        <a:off x="4289787" y="33517"/>
        <a:ext cx="2038259" cy="988379"/>
      </dsp:txXfrm>
    </dsp:sp>
    <dsp:sp modelId="{1F88D656-E1B9-41C1-9D6C-50EE7291555A}">
      <dsp:nvSpPr>
        <dsp:cNvPr id="0" name=""/>
        <dsp:cNvSpPr/>
      </dsp:nvSpPr>
      <dsp:spPr>
        <a:xfrm>
          <a:off x="4469013" y="1052647"/>
          <a:ext cx="209975" cy="7874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7409"/>
              </a:lnTo>
              <a:lnTo>
                <a:pt x="209975" y="7874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63D776-7409-43A1-AE3B-BC84141C2909}">
      <dsp:nvSpPr>
        <dsp:cNvPr id="0" name=""/>
        <dsp:cNvSpPr/>
      </dsp:nvSpPr>
      <dsp:spPr>
        <a:xfrm>
          <a:off x="4678989" y="1315117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Preventing and eliminating discrimination</a:t>
          </a:r>
        </a:p>
      </dsp:txBody>
      <dsp:txXfrm>
        <a:off x="4709739" y="1345867"/>
        <a:ext cx="1618307" cy="988379"/>
      </dsp:txXfrm>
    </dsp:sp>
    <dsp:sp modelId="{D44EFDAD-E983-4C81-A58A-8977C9BE1663}">
      <dsp:nvSpPr>
        <dsp:cNvPr id="0" name=""/>
        <dsp:cNvSpPr/>
      </dsp:nvSpPr>
      <dsp:spPr>
        <a:xfrm>
          <a:off x="4469013" y="1052647"/>
          <a:ext cx="209975" cy="2099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9759"/>
              </a:lnTo>
              <a:lnTo>
                <a:pt x="209975" y="2099759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AFA39-180A-47BC-A6C9-9DBE9ACC42F4}">
      <dsp:nvSpPr>
        <dsp:cNvPr id="0" name=""/>
        <dsp:cNvSpPr/>
      </dsp:nvSpPr>
      <dsp:spPr>
        <a:xfrm>
          <a:off x="4678989" y="2627466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Collective remedies</a:t>
          </a:r>
        </a:p>
      </dsp:txBody>
      <dsp:txXfrm>
        <a:off x="4709739" y="2658216"/>
        <a:ext cx="1618307" cy="988379"/>
      </dsp:txXfrm>
    </dsp:sp>
    <dsp:sp modelId="{6E59444F-21F7-435D-8495-CA767948B59E}">
      <dsp:nvSpPr>
        <dsp:cNvPr id="0" name=""/>
        <dsp:cNvSpPr/>
      </dsp:nvSpPr>
      <dsp:spPr>
        <a:xfrm>
          <a:off x="4469013" y="1052647"/>
          <a:ext cx="209975" cy="3412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2108"/>
              </a:lnTo>
              <a:lnTo>
                <a:pt x="209975" y="3412108"/>
              </a:lnTo>
            </a:path>
          </a:pathLst>
        </a:cu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79807-A70C-4D73-831A-1C78C9C523B8}">
      <dsp:nvSpPr>
        <dsp:cNvPr id="0" name=""/>
        <dsp:cNvSpPr/>
      </dsp:nvSpPr>
      <dsp:spPr>
        <a:xfrm>
          <a:off x="4678989" y="3939816"/>
          <a:ext cx="1679807" cy="10498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Proactive remedies</a:t>
          </a:r>
        </a:p>
      </dsp:txBody>
      <dsp:txXfrm>
        <a:off x="4709739" y="3970566"/>
        <a:ext cx="1618307" cy="9883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16119-A59C-4890-9C36-DEA6AB2A54EA}">
      <dsp:nvSpPr>
        <dsp:cNvPr id="0" name=""/>
        <dsp:cNvSpPr/>
      </dsp:nvSpPr>
      <dsp:spPr>
        <a:xfrm>
          <a:off x="3043" y="2976"/>
          <a:ext cx="8238828" cy="947214"/>
        </a:xfrm>
        <a:prstGeom prst="roundRect">
          <a:avLst>
            <a:gd name="adj" fmla="val 10000"/>
          </a:avLst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latin typeface="Verdana" panose="020B0604030504040204" pitchFamily="34" charset="0"/>
              <a:ea typeface="Verdana" panose="020B0604030504040204" pitchFamily="34" charset="0"/>
            </a:rPr>
            <a:t>EU LAW</a:t>
          </a:r>
        </a:p>
      </dsp:txBody>
      <dsp:txXfrm>
        <a:off x="30786" y="30719"/>
        <a:ext cx="8183342" cy="891728"/>
      </dsp:txXfrm>
    </dsp:sp>
    <dsp:sp modelId="{CB838D04-6302-45EE-A151-39AEC0BE93A2}">
      <dsp:nvSpPr>
        <dsp:cNvPr id="0" name=""/>
        <dsp:cNvSpPr/>
      </dsp:nvSpPr>
      <dsp:spPr>
        <a:xfrm>
          <a:off x="3043" y="1122207"/>
          <a:ext cx="4036393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Exception</a:t>
          </a: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to</a:t>
          </a: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equality</a:t>
          </a:r>
          <a:endParaRPr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8578" y="1177742"/>
        <a:ext cx="3925323" cy="1785028"/>
      </dsp:txXfrm>
    </dsp:sp>
    <dsp:sp modelId="{23625006-0BFD-4D4A-99CD-61B086F69F97}">
      <dsp:nvSpPr>
        <dsp:cNvPr id="0" name=""/>
        <dsp:cNvSpPr/>
      </dsp:nvSpPr>
      <dsp:spPr>
        <a:xfrm>
          <a:off x="3043" y="3190321"/>
          <a:ext cx="1976686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Primary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157(4) TFEU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23 EU-Charter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8578" y="3245856"/>
        <a:ext cx="1865616" cy="1785028"/>
      </dsp:txXfrm>
    </dsp:sp>
    <dsp:sp modelId="{FA2B7101-FD36-4B0A-BA18-BC606ED52313}">
      <dsp:nvSpPr>
        <dsp:cNvPr id="0" name=""/>
        <dsp:cNvSpPr/>
      </dsp:nvSpPr>
      <dsp:spPr>
        <a:xfrm>
          <a:off x="2062750" y="3190321"/>
          <a:ext cx="1976686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Secondary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5 Race Directive 2000/43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Art. 7 Framework Directive 2000/78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Art. 3 Gender Directive 2006/54</a:t>
          </a:r>
        </a:p>
      </dsp:txBody>
      <dsp:txXfrm>
        <a:off x="2118285" y="3245856"/>
        <a:ext cx="1865616" cy="1785028"/>
      </dsp:txXfrm>
    </dsp:sp>
    <dsp:sp modelId="{0940C1B3-43E0-4C46-BC4B-3656DDF7A9E3}">
      <dsp:nvSpPr>
        <dsp:cNvPr id="0" name=""/>
        <dsp:cNvSpPr/>
      </dsp:nvSpPr>
      <dsp:spPr>
        <a:xfrm>
          <a:off x="4205478" y="1122207"/>
          <a:ext cx="4036393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Mandatory</a:t>
          </a: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to</a:t>
          </a: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promote</a:t>
          </a: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8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equality</a:t>
          </a:r>
          <a:endParaRPr lang="nl-BE" sz="18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261013" y="1177742"/>
        <a:ext cx="3925323" cy="1785028"/>
      </dsp:txXfrm>
    </dsp:sp>
    <dsp:sp modelId="{34C1E733-1F0C-407B-9C5F-289C334237C1}">
      <dsp:nvSpPr>
        <dsp:cNvPr id="0" name=""/>
        <dsp:cNvSpPr/>
      </dsp:nvSpPr>
      <dsp:spPr>
        <a:xfrm>
          <a:off x="4205478" y="3190321"/>
          <a:ext cx="1976686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Soft </a:t>
          </a: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Council </a:t>
          </a:r>
          <a:r>
            <a:rPr lang="nl-BE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Recommendations</a:t>
          </a: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(e.g., 84/635/EEC)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EP </a:t>
          </a:r>
          <a:r>
            <a:rPr lang="nl-BE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Resolutions</a:t>
          </a: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(e.g., P6_TA(2008) 0212).</a:t>
          </a:r>
        </a:p>
      </dsp:txBody>
      <dsp:txXfrm>
        <a:off x="4261013" y="3245856"/>
        <a:ext cx="1865616" cy="1785028"/>
      </dsp:txXfrm>
    </dsp:sp>
    <dsp:sp modelId="{D28C7E55-1F04-43CE-A505-DBC64C43F877}">
      <dsp:nvSpPr>
        <dsp:cNvPr id="0" name=""/>
        <dsp:cNvSpPr/>
      </dsp:nvSpPr>
      <dsp:spPr>
        <a:xfrm>
          <a:off x="6265186" y="3190321"/>
          <a:ext cx="1976686" cy="1896098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Binding </a:t>
          </a:r>
          <a:r>
            <a:rPr lang="nl-BE" sz="1500" b="1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nl-BE" sz="15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</a:t>
          </a:r>
          <a:r>
            <a:rPr lang="nl-BE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Women</a:t>
          </a: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on Boards Directive 2022/2381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- </a:t>
          </a:r>
          <a:r>
            <a:rPr lang="nl-BE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Pay</a:t>
          </a: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nl-BE" sz="130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Transparency</a:t>
          </a:r>
          <a:r>
            <a:rPr lang="nl-BE" sz="13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 Directive 2023/970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3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6320721" y="3245856"/>
        <a:ext cx="1865616" cy="17850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2A0721-9286-47F4-9C6D-35DB19E41430}">
      <dsp:nvSpPr>
        <dsp:cNvPr id="0" name=""/>
        <dsp:cNvSpPr/>
      </dsp:nvSpPr>
      <dsp:spPr>
        <a:xfrm rot="5400000">
          <a:off x="4868584" y="-1808872"/>
          <a:ext cx="1231425" cy="5161692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8C7FF1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Positive action for women in recruitment or promotion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Equal qualifications + saving clause (</a:t>
          </a:r>
          <a:r>
            <a:rPr lang="en-GB" sz="1400" i="1" kern="1200" dirty="0" err="1">
              <a:latin typeface="Verdana" panose="020B0604030504040204" pitchFamily="34" charset="0"/>
              <a:ea typeface="Verdana" panose="020B0604030504040204" pitchFamily="34" charset="0"/>
            </a:rPr>
            <a:t>Marschall</a:t>
          </a: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2903451" y="216374"/>
        <a:ext cx="5101579" cy="1111199"/>
      </dsp:txXfrm>
    </dsp:sp>
    <dsp:sp modelId="{FFC1FC0E-8D11-4561-B938-90EE83986DE7}">
      <dsp:nvSpPr>
        <dsp:cNvPr id="0" name=""/>
        <dsp:cNvSpPr/>
      </dsp:nvSpPr>
      <dsp:spPr>
        <a:xfrm>
          <a:off x="0" y="2332"/>
          <a:ext cx="2903451" cy="1539282"/>
        </a:xfrm>
        <a:prstGeom prst="round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Discrimination against men</a:t>
          </a:r>
          <a:endParaRPr lang="en-GB" sz="1400" kern="1200" dirty="0"/>
        </a:p>
      </dsp:txBody>
      <dsp:txXfrm>
        <a:off x="75142" y="77474"/>
        <a:ext cx="2753167" cy="1388998"/>
      </dsp:txXfrm>
    </dsp:sp>
    <dsp:sp modelId="{CE081AF2-665E-4056-8D67-95A7300A91A8}">
      <dsp:nvSpPr>
        <dsp:cNvPr id="0" name=""/>
        <dsp:cNvSpPr/>
      </dsp:nvSpPr>
      <dsp:spPr>
        <a:xfrm rot="5400000">
          <a:off x="4868584" y="-192626"/>
          <a:ext cx="1231425" cy="5161692"/>
        </a:xfrm>
        <a:prstGeom prst="round2SameRect">
          <a:avLst/>
        </a:prstGeom>
        <a:noFill/>
        <a:ln w="25400" cap="flat" cmpd="sng" algn="ctr">
          <a:solidFill>
            <a:srgbClr val="8C7FF1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Reserving care leaves for women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Not positive action, but gender stereotypical (</a:t>
          </a:r>
          <a:r>
            <a:rPr lang="en-GB" sz="1400" i="1" kern="1200" dirty="0">
              <a:latin typeface="Verdana" panose="020B0604030504040204" pitchFamily="34" charset="0"/>
              <a:ea typeface="Verdana" panose="020B0604030504040204" pitchFamily="34" charset="0"/>
            </a:rPr>
            <a:t>Roca Álvarez</a:t>
          </a: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, but </a:t>
          </a:r>
          <a:r>
            <a:rPr lang="en-GB" sz="1400" i="1" kern="1200" dirty="0" err="1">
              <a:latin typeface="Verdana" panose="020B0604030504040204" pitchFamily="34" charset="0"/>
              <a:ea typeface="Verdana" panose="020B0604030504040204" pitchFamily="34" charset="0"/>
            </a:rPr>
            <a:t>Betriu</a:t>
          </a:r>
          <a:r>
            <a:rPr lang="en-GB" sz="1400" i="1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n-GB" sz="1400" i="1" kern="1200" dirty="0" err="1">
              <a:latin typeface="Verdana" panose="020B0604030504040204" pitchFamily="34" charset="0"/>
              <a:ea typeface="Verdana" panose="020B0604030504040204" pitchFamily="34" charset="0"/>
            </a:rPr>
            <a:t>Montull</a:t>
          </a: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en-GB" sz="1400" kern="1200" dirty="0"/>
        </a:p>
      </dsp:txBody>
      <dsp:txXfrm rot="-5400000">
        <a:off x="2903451" y="1832620"/>
        <a:ext cx="5101579" cy="1111199"/>
      </dsp:txXfrm>
    </dsp:sp>
    <dsp:sp modelId="{F218C4AB-4DFE-455A-8149-1815CE035994}">
      <dsp:nvSpPr>
        <dsp:cNvPr id="0" name=""/>
        <dsp:cNvSpPr/>
      </dsp:nvSpPr>
      <dsp:spPr>
        <a:xfrm>
          <a:off x="0" y="1618578"/>
          <a:ext cx="2903451" cy="1539282"/>
        </a:xfrm>
        <a:prstGeom prst="round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Reinforcing gender stereotypes</a:t>
          </a:r>
          <a:endParaRPr lang="en-GB" sz="1400" kern="1200" dirty="0"/>
        </a:p>
      </dsp:txBody>
      <dsp:txXfrm>
        <a:off x="75142" y="1693720"/>
        <a:ext cx="2753167" cy="1388998"/>
      </dsp:txXfrm>
    </dsp:sp>
    <dsp:sp modelId="{23D86562-0EC8-4228-94AB-22FDD038F415}">
      <dsp:nvSpPr>
        <dsp:cNvPr id="0" name=""/>
        <dsp:cNvSpPr/>
      </dsp:nvSpPr>
      <dsp:spPr>
        <a:xfrm rot="5400000">
          <a:off x="4868584" y="1423620"/>
          <a:ext cx="1231425" cy="5161692"/>
        </a:xfrm>
        <a:prstGeom prst="round2SameRect">
          <a:avLst/>
        </a:prstGeom>
        <a:noFill/>
        <a:ln w="25400" cap="flat" cmpd="sng" algn="ctr">
          <a:solidFill>
            <a:srgbClr val="8C7FF1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 dirty="0">
              <a:latin typeface="Verdana" panose="020B0604030504040204" pitchFamily="34" charset="0"/>
              <a:ea typeface="Verdana" panose="020B0604030504040204" pitchFamily="34" charset="0"/>
            </a:rPr>
            <a:t>Disability: voluntary+ equality principle (</a:t>
          </a:r>
          <a:r>
            <a:rPr lang="en-GB" sz="1400" b="0" i="1" kern="1200" dirty="0" err="1">
              <a:latin typeface="Verdana" panose="020B0604030504040204" pitchFamily="34" charset="0"/>
              <a:ea typeface="Verdana" panose="020B0604030504040204" pitchFamily="34" charset="0"/>
            </a:rPr>
            <a:t>Milkova</a:t>
          </a:r>
          <a:r>
            <a:rPr lang="en-GB" sz="1400" b="0" kern="120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 dirty="0">
              <a:latin typeface="Verdana" panose="020B0604030504040204" pitchFamily="34" charset="0"/>
              <a:ea typeface="Verdana" panose="020B0604030504040204" pitchFamily="34" charset="0"/>
            </a:rPr>
            <a:t>Religion: derogation + proportionality principle (</a:t>
          </a:r>
          <a:r>
            <a:rPr lang="en-GB" sz="1400" b="0" i="1" kern="1200" dirty="0">
              <a:latin typeface="Verdana" panose="020B0604030504040204" pitchFamily="34" charset="0"/>
              <a:ea typeface="Verdana" panose="020B0604030504040204" pitchFamily="34" charset="0"/>
            </a:rPr>
            <a:t>Cresco Investigation</a:t>
          </a:r>
          <a:r>
            <a:rPr lang="en-GB" sz="1400" b="0" kern="1200" dirty="0">
              <a:latin typeface="Verdana" panose="020B0604030504040204" pitchFamily="34" charset="0"/>
              <a:ea typeface="Verdana" panose="020B0604030504040204" pitchFamily="34" charset="0"/>
            </a:rPr>
            <a:t>)</a:t>
          </a:r>
          <a:endParaRPr lang="en-GB" sz="1400" kern="1200" dirty="0"/>
        </a:p>
      </dsp:txBody>
      <dsp:txXfrm rot="-5400000">
        <a:off x="2903451" y="3448867"/>
        <a:ext cx="5101579" cy="1111199"/>
      </dsp:txXfrm>
    </dsp:sp>
    <dsp:sp modelId="{AB614FBA-FE6B-4A8F-ACD2-98B076D29EA1}">
      <dsp:nvSpPr>
        <dsp:cNvPr id="0" name=""/>
        <dsp:cNvSpPr/>
      </dsp:nvSpPr>
      <dsp:spPr>
        <a:xfrm>
          <a:off x="258" y="3237157"/>
          <a:ext cx="2903451" cy="1539282"/>
        </a:xfrm>
        <a:prstGeom prst="roundRect">
          <a:avLst/>
        </a:prstGeom>
        <a:solidFill>
          <a:srgbClr val="8C7FF1"/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Other protected  groups</a:t>
          </a:r>
          <a:endParaRPr lang="en-GB" sz="1400" kern="1200" dirty="0"/>
        </a:p>
      </dsp:txBody>
      <dsp:txXfrm>
        <a:off x="75400" y="3312299"/>
        <a:ext cx="2753167" cy="13889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70BB8-FC04-497A-BBEB-0D183F00F12B}">
      <dsp:nvSpPr>
        <dsp:cNvPr id="0" name=""/>
        <dsp:cNvSpPr/>
      </dsp:nvSpPr>
      <dsp:spPr>
        <a:xfrm>
          <a:off x="1071119" y="948356"/>
          <a:ext cx="6426714" cy="3456067"/>
        </a:xfrm>
        <a:prstGeom prst="round2DiagRect">
          <a:avLst>
            <a:gd name="adj1" fmla="val 0"/>
            <a:gd name="adj2" fmla="val 16670"/>
          </a:avLst>
        </a:prstGeom>
        <a:noFill/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27FC39-8C6F-4342-9AFE-9C9162C2D6ED}">
      <dsp:nvSpPr>
        <dsp:cNvPr id="0" name=""/>
        <dsp:cNvSpPr/>
      </dsp:nvSpPr>
      <dsp:spPr>
        <a:xfrm>
          <a:off x="4284475" y="1314908"/>
          <a:ext cx="856" cy="272296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C7FF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76221-FE3B-4F78-B0F0-E31AB6419BCA}">
      <dsp:nvSpPr>
        <dsp:cNvPr id="0" name=""/>
        <dsp:cNvSpPr/>
      </dsp:nvSpPr>
      <dsp:spPr>
        <a:xfrm>
          <a:off x="1285342" y="1210179"/>
          <a:ext cx="2784909" cy="29324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Positive action is: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- Subject to a strict </a:t>
          </a: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proportionality</a:t>
          </a: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 test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- A </a:t>
          </a: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derogation</a:t>
          </a: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 from the equality principle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- </a:t>
          </a: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Optional</a:t>
          </a: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, not mandatory</a:t>
          </a:r>
        </a:p>
      </dsp:txBody>
      <dsp:txXfrm>
        <a:off x="1285342" y="1210179"/>
        <a:ext cx="2784909" cy="2932420"/>
      </dsp:txXfrm>
    </dsp:sp>
    <dsp:sp modelId="{A28028DF-B155-40FC-B55E-D24D3A9CA702}">
      <dsp:nvSpPr>
        <dsp:cNvPr id="0" name=""/>
        <dsp:cNvSpPr/>
      </dsp:nvSpPr>
      <dsp:spPr>
        <a:xfrm>
          <a:off x="4498699" y="1210179"/>
          <a:ext cx="2784909" cy="29324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The </a:t>
          </a: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text</a:t>
          </a: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 of the provisions determine that the </a:t>
          </a: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goal</a:t>
          </a: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 of positive action is to ensure “full equality in practice”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Recent initiatives for greater equality in EU </a:t>
          </a: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law</a:t>
          </a: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 and </a:t>
          </a:r>
          <a:r>
            <a:rPr lang="en-GB" sz="1400" b="1" kern="1200" dirty="0">
              <a:latin typeface="Verdana" panose="020B0604030504040204" pitchFamily="34" charset="0"/>
              <a:ea typeface="Verdana" panose="020B0604030504040204" pitchFamily="34" charset="0"/>
            </a:rPr>
            <a:t>society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498699" y="1210179"/>
        <a:ext cx="2784909" cy="2932420"/>
      </dsp:txXfrm>
    </dsp:sp>
    <dsp:sp modelId="{69139590-4515-4BEA-AAB7-EBDBE1D004D2}">
      <dsp:nvSpPr>
        <dsp:cNvPr id="0" name=""/>
        <dsp:cNvSpPr/>
      </dsp:nvSpPr>
      <dsp:spPr>
        <a:xfrm rot="16200000">
          <a:off x="-1349568" y="1407725"/>
          <a:ext cx="3770255" cy="1071118"/>
        </a:xfrm>
        <a:prstGeom prst="rightArrow">
          <a:avLst>
            <a:gd name="adj1" fmla="val 49830"/>
            <a:gd name="adj2" fmla="val 60660"/>
          </a:avLst>
        </a:prstGeom>
        <a:solidFill>
          <a:srgbClr val="BEB2F5"/>
        </a:solidFill>
        <a:ln w="25400" cap="flat" cmpd="sng" algn="ctr">
          <a:solidFill>
            <a:srgbClr val="BEB2F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>
              <a:latin typeface="Verdana" panose="020B0604030504040204" pitchFamily="34" charset="0"/>
              <a:ea typeface="Verdana" panose="020B0604030504040204" pitchFamily="34" charset="0"/>
            </a:rPr>
            <a:t>Restrictive interpretation</a:t>
          </a:r>
        </a:p>
      </dsp:txBody>
      <dsp:txXfrm>
        <a:off x="-1187685" y="1838298"/>
        <a:ext cx="3446489" cy="533738"/>
      </dsp:txXfrm>
    </dsp:sp>
    <dsp:sp modelId="{59F69781-7161-4252-984C-0F6544920B91}">
      <dsp:nvSpPr>
        <dsp:cNvPr id="0" name=""/>
        <dsp:cNvSpPr/>
      </dsp:nvSpPr>
      <dsp:spPr>
        <a:xfrm rot="5400000">
          <a:off x="6148264" y="2873935"/>
          <a:ext cx="3770255" cy="1071118"/>
        </a:xfrm>
        <a:prstGeom prst="rightArrow">
          <a:avLst>
            <a:gd name="adj1" fmla="val 49830"/>
            <a:gd name="adj2" fmla="val 60660"/>
          </a:avLst>
        </a:prstGeom>
        <a:solidFill>
          <a:srgbClr val="BEB2F5"/>
        </a:solidFill>
        <a:ln w="25400" cap="flat" cmpd="sng" algn="ctr">
          <a:solidFill>
            <a:srgbClr val="BEB2F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latin typeface="Verdana" panose="020B0604030504040204" pitchFamily="34" charset="0"/>
              <a:ea typeface="Verdana" panose="020B0604030504040204" pitchFamily="34" charset="0"/>
            </a:rPr>
            <a:t>Text, goal and present-day conditions</a:t>
          </a:r>
        </a:p>
      </dsp:txBody>
      <dsp:txXfrm>
        <a:off x="6310147" y="2980742"/>
        <a:ext cx="3446489" cy="53373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842387-6827-43A7-9FF1-85DDFACACB69}">
      <dsp:nvSpPr>
        <dsp:cNvPr id="0" name=""/>
        <dsp:cNvSpPr/>
      </dsp:nvSpPr>
      <dsp:spPr>
        <a:xfrm>
          <a:off x="3199859" y="40691"/>
          <a:ext cx="1953209" cy="1953209"/>
        </a:xfrm>
        <a:prstGeom prst="ellipse">
          <a:avLst/>
        </a:prstGeom>
        <a:solidFill>
          <a:srgbClr val="BEB2F5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Groups</a:t>
          </a:r>
        </a:p>
      </dsp:txBody>
      <dsp:txXfrm>
        <a:off x="3460287" y="382503"/>
        <a:ext cx="1432353" cy="878944"/>
      </dsp:txXfrm>
    </dsp:sp>
    <dsp:sp modelId="{91CFFCDE-9E50-46F0-973A-6AA4C2C05E79}">
      <dsp:nvSpPr>
        <dsp:cNvPr id="0" name=""/>
        <dsp:cNvSpPr/>
      </dsp:nvSpPr>
      <dsp:spPr>
        <a:xfrm>
          <a:off x="3904642" y="1261447"/>
          <a:ext cx="1953209" cy="1953209"/>
        </a:xfrm>
        <a:prstGeom prst="ellipse">
          <a:avLst/>
        </a:prstGeom>
        <a:solidFill>
          <a:srgbClr val="BEB2F5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Employment phase</a:t>
          </a:r>
        </a:p>
      </dsp:txBody>
      <dsp:txXfrm>
        <a:off x="4501998" y="1766026"/>
        <a:ext cx="1171925" cy="1074265"/>
      </dsp:txXfrm>
    </dsp:sp>
    <dsp:sp modelId="{3D1B629F-0567-4B4F-9061-3AD221E32D60}">
      <dsp:nvSpPr>
        <dsp:cNvPr id="0" name=""/>
        <dsp:cNvSpPr/>
      </dsp:nvSpPr>
      <dsp:spPr>
        <a:xfrm>
          <a:off x="2495076" y="1261447"/>
          <a:ext cx="1953209" cy="1953209"/>
        </a:xfrm>
        <a:prstGeom prst="ellipse">
          <a:avLst/>
        </a:prstGeom>
        <a:solidFill>
          <a:srgbClr val="BEB2F5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Verdana" panose="020B0604030504040204" pitchFamily="34" charset="0"/>
              <a:ea typeface="Verdana" panose="020B0604030504040204" pitchFamily="34" charset="0"/>
            </a:rPr>
            <a:t>Societal domains</a:t>
          </a:r>
        </a:p>
      </dsp:txBody>
      <dsp:txXfrm>
        <a:off x="2679003" y="1766026"/>
        <a:ext cx="1171925" cy="1074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4D8A6-E91F-2349-9524-29B4C5A5DC24}" type="datetimeFigureOut">
              <a:rPr lang="nl-NL" smtClean="0"/>
              <a:t>6-5-2025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1A2C-3C7C-D545-A329-5793AF5DBC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62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87584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1907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2806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986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786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13397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976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39957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3585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1352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3883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931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sz="9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6332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759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5809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5037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534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996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1052737"/>
            <a:ext cx="7632848" cy="1800199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971666"/>
            <a:ext cx="7632848" cy="124942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782C62D-322B-8843-B2F5-B3F03E1D1A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1520" y="4509120"/>
            <a:ext cx="2893400" cy="2076439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6272B768-145D-09E4-9E08-1425667A11AD}"/>
              </a:ext>
            </a:extLst>
          </p:cNvPr>
          <p:cNvSpPr/>
          <p:nvPr userDrawn="1"/>
        </p:nvSpPr>
        <p:spPr>
          <a:xfrm>
            <a:off x="293644" y="620689"/>
            <a:ext cx="8598835" cy="4788612"/>
          </a:xfrm>
          <a:prstGeom prst="rect">
            <a:avLst/>
          </a:prstGeom>
          <a:noFill/>
          <a:ln w="76200">
            <a:solidFill>
              <a:srgbClr val="01030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482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97416ED-FDFF-CCBD-FA06-51A0AFD3006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62C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971600" y="889760"/>
            <a:ext cx="7272808" cy="1783156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600" y="2852936"/>
            <a:ext cx="7272808" cy="129614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78D94A0-0D7E-7518-475C-F3F746077B12}"/>
              </a:ext>
            </a:extLst>
          </p:cNvPr>
          <p:cNvSpPr/>
          <p:nvPr userDrawn="1"/>
        </p:nvSpPr>
        <p:spPr>
          <a:xfrm>
            <a:off x="293644" y="620689"/>
            <a:ext cx="8598835" cy="4788612"/>
          </a:xfrm>
          <a:prstGeom prst="rect">
            <a:avLst/>
          </a:prstGeom>
          <a:noFill/>
          <a:ln w="762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92AF8D7-C417-168E-5A83-F620BA0DFC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3" y="4509120"/>
            <a:ext cx="2893398" cy="207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3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971600" y="889760"/>
            <a:ext cx="7272808" cy="1783156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600" y="2852936"/>
            <a:ext cx="7272808" cy="1296144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178D94A0-0D7E-7518-475C-F3F746077B12}"/>
              </a:ext>
            </a:extLst>
          </p:cNvPr>
          <p:cNvSpPr/>
          <p:nvPr userDrawn="1"/>
        </p:nvSpPr>
        <p:spPr>
          <a:xfrm>
            <a:off x="293644" y="620689"/>
            <a:ext cx="8598835" cy="4788612"/>
          </a:xfrm>
          <a:prstGeom prst="rect">
            <a:avLst/>
          </a:prstGeom>
          <a:noFill/>
          <a:ln w="762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92AF8D7-C417-168E-5A83-F620BA0DFC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443" y="4509120"/>
            <a:ext cx="2893398" cy="207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56845"/>
            <a:ext cx="8352928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04917"/>
            <a:ext cx="8352928" cy="5040560"/>
          </a:xfrm>
        </p:spPr>
        <p:txBody>
          <a:bodyPr/>
          <a:lstStyle>
            <a:lvl1pP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18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6/05/2025</a:t>
            </a:fld>
            <a:endParaRPr lang="nl-BE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1760" y="6381328"/>
            <a:ext cx="44644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82916"/>
            <a:ext cx="752475" cy="365125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‹nr.›</a:t>
            </a:fld>
            <a:endParaRPr lang="nl-BE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5506F90-D7D8-2A31-8B2D-0DFB3A1C3F63}"/>
              </a:ext>
            </a:extLst>
          </p:cNvPr>
          <p:cNvSpPr/>
          <p:nvPr userDrawn="1"/>
        </p:nvSpPr>
        <p:spPr>
          <a:xfrm>
            <a:off x="168692" y="184414"/>
            <a:ext cx="8795796" cy="6041819"/>
          </a:xfrm>
          <a:prstGeom prst="rect">
            <a:avLst/>
          </a:prstGeom>
          <a:noFill/>
          <a:ln w="28575">
            <a:solidFill>
              <a:srgbClr val="01030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31BD36E-1E68-6C65-7D0C-6FCB9776D9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69934" y="5880317"/>
            <a:ext cx="1105374" cy="79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4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C988CC6-97EB-4A45-9195-47EF7C52919D}" type="datetime1">
              <a:rPr lang="nl-BE"/>
              <a:pPr/>
              <a:t>6/05/2025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476D89C-E8B9-AE4E-B6DF-5DF853DAFA02}" type="slidenum">
              <a:rPr lang="nl-BE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7" r:id="rId2"/>
    <p:sldLayoutId id="2147483686" r:id="rId3"/>
    <p:sldLayoutId id="2147483684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henounproject.com/" TargetMode="External"/><Relationship Id="rId5" Type="http://schemas.openxmlformats.org/officeDocument/2006/relationships/hyperlink" Target="https://www.flaticon.com/" TargetMode="External"/><Relationship Id="rId4" Type="http://schemas.openxmlformats.org/officeDocument/2006/relationships/hyperlink" Target="http://www.freepik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sv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11" Type="http://schemas.openxmlformats.org/officeDocument/2006/relationships/image" Target="../media/image21.svg"/><Relationship Id="rId5" Type="http://schemas.openxmlformats.org/officeDocument/2006/relationships/diagramQuickStyle" Target="../diagrams/quickStyle7.xml"/><Relationship Id="rId15" Type="http://schemas.openxmlformats.org/officeDocument/2006/relationships/image" Target="../media/image25.svg"/><Relationship Id="rId10" Type="http://schemas.openxmlformats.org/officeDocument/2006/relationships/image" Target="../media/image20.png"/><Relationship Id="rId4" Type="http://schemas.openxmlformats.org/officeDocument/2006/relationships/diagramLayout" Target="../diagrams/layout7.xml"/><Relationship Id="rId9" Type="http://schemas.openxmlformats.org/officeDocument/2006/relationships/image" Target="../media/image17.png"/><Relationship Id="rId1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10" Type="http://schemas.openxmlformats.org/officeDocument/2006/relationships/image" Target="../media/image28.png"/><Relationship Id="rId4" Type="http://schemas.openxmlformats.org/officeDocument/2006/relationships/diagramLayout" Target="../diagrams/layout8.xml"/><Relationship Id="rId9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9.png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8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12.png"/><Relationship Id="rId4" Type="http://schemas.openxmlformats.org/officeDocument/2006/relationships/diagramLayout" Target="../diagrams/layout4.xml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BA0A38B-6E7B-4F9E-8813-8F9364BD3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956" y="1396118"/>
            <a:ext cx="6190112" cy="3978994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568951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nl-NL" sz="2400" dirty="0"/>
              <a:t>TRANSFORMING THE EU WORKPLACE</a:t>
            </a:r>
            <a:br>
              <a:rPr lang="nl-NL" sz="2400" dirty="0"/>
            </a:br>
            <a:r>
              <a:rPr lang="nl-NL" sz="2000" b="0" dirty="0" err="1"/>
              <a:t>Systemic</a:t>
            </a:r>
            <a:r>
              <a:rPr lang="nl-NL" sz="2000" b="0" dirty="0"/>
              <a:t> </a:t>
            </a:r>
            <a:r>
              <a:rPr lang="nl-NL" sz="2000" b="0" dirty="0" err="1"/>
              <a:t>and</a:t>
            </a:r>
            <a:r>
              <a:rPr lang="nl-NL" sz="2000" b="0" dirty="0"/>
              <a:t> </a:t>
            </a:r>
            <a:r>
              <a:rPr lang="nl-NL" sz="2000" b="0" dirty="0" err="1"/>
              <a:t>meaningful</a:t>
            </a:r>
            <a:r>
              <a:rPr lang="nl-NL" sz="2000" b="0" dirty="0"/>
              <a:t> remedies </a:t>
            </a:r>
            <a:r>
              <a:rPr lang="nl-NL" sz="2000" b="0" dirty="0" err="1"/>
              <a:t>to</a:t>
            </a:r>
            <a:r>
              <a:rPr lang="nl-NL" sz="2000" b="0" dirty="0"/>
              <a:t> end </a:t>
            </a:r>
            <a:r>
              <a:rPr lang="nl-NL" sz="2000" b="0" dirty="0" err="1"/>
              <a:t>employment</a:t>
            </a:r>
            <a:r>
              <a:rPr lang="nl-NL" sz="2000" b="0" dirty="0"/>
              <a:t> </a:t>
            </a:r>
            <a:r>
              <a:rPr lang="nl-NL" sz="2000" b="0" dirty="0" err="1"/>
              <a:t>discrimination</a:t>
            </a:r>
            <a:endParaRPr lang="nl-NL" sz="2000" b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330D03-B680-44E7-B841-00734882D5BD}"/>
              </a:ext>
            </a:extLst>
          </p:cNvPr>
          <p:cNvSpPr txBox="1"/>
          <p:nvPr/>
        </p:nvSpPr>
        <p:spPr>
          <a:xfrm rot="5400000">
            <a:off x="7046781" y="2430455"/>
            <a:ext cx="39789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</a:rPr>
              <a:t>© Cover picture </a:t>
            </a:r>
            <a:r>
              <a:rPr lang="nl-BE" sz="800" dirty="0" err="1">
                <a:latin typeface="Verdana" panose="020B0604030504040204" pitchFamily="34" charset="0"/>
                <a:ea typeface="Verdana" panose="020B0604030504040204" pitchFamily="34" charset="0"/>
              </a:rPr>
              <a:t>by</a:t>
            </a:r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800" dirty="0" err="1">
                <a:latin typeface="Verdana" panose="020B0604030504040204" pitchFamily="34" charset="0"/>
                <a:ea typeface="Verdana" panose="020B0604030504040204" pitchFamily="34" charset="0"/>
                <a:hlinkClick r:id="rId4"/>
              </a:rPr>
              <a:t>Freepik</a:t>
            </a:r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</a:rPr>
              <a:t> – </a:t>
            </a:r>
            <a:r>
              <a:rPr lang="nl-BE" sz="800" dirty="0" err="1">
                <a:latin typeface="Verdana" panose="020B0604030504040204" pitchFamily="34" charset="0"/>
                <a:ea typeface="Verdana" panose="020B0604030504040204" pitchFamily="34" charset="0"/>
              </a:rPr>
              <a:t>Icons</a:t>
            </a:r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800" dirty="0" err="1">
                <a:latin typeface="Verdana" panose="020B0604030504040204" pitchFamily="34" charset="0"/>
                <a:ea typeface="Verdana" panose="020B0604030504040204" pitchFamily="34" charset="0"/>
              </a:rPr>
              <a:t>by</a:t>
            </a:r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  <a:hlinkClick r:id="rId5"/>
              </a:rPr>
              <a:t>Flaticon</a:t>
            </a:r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800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800" dirty="0" err="1">
                <a:latin typeface="Verdana" panose="020B0604030504040204" pitchFamily="34" charset="0"/>
                <a:ea typeface="Verdana" panose="020B0604030504040204" pitchFamily="34" charset="0"/>
              </a:rPr>
              <a:t>the</a:t>
            </a:r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800" dirty="0" err="1">
                <a:latin typeface="Verdana" panose="020B0604030504040204" pitchFamily="34" charset="0"/>
                <a:ea typeface="Verdana" panose="020B0604030504040204" pitchFamily="34" charset="0"/>
                <a:hlinkClick r:id="rId6"/>
              </a:rPr>
              <a:t>Noun</a:t>
            </a:r>
            <a:r>
              <a:rPr lang="nl-BE" sz="800" dirty="0">
                <a:latin typeface="Verdana" panose="020B0604030504040204" pitchFamily="34" charset="0"/>
                <a:ea typeface="Verdana" panose="020B0604030504040204" pitchFamily="34" charset="0"/>
                <a:hlinkClick r:id="rId6"/>
              </a:rPr>
              <a:t> Project</a:t>
            </a:r>
            <a:endParaRPr lang="nl-BE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Subtitel 4">
            <a:extLst>
              <a:ext uri="{FF2B5EF4-FFF2-40B4-BE49-F238E27FC236}">
                <a16:creationId xmlns:a16="http://schemas.microsoft.com/office/drawing/2014/main" id="{88CD279B-A250-4488-B600-D0780FE66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7944" y="5589240"/>
            <a:ext cx="4824536" cy="1008255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1500" b="1" dirty="0"/>
              <a:t>Prof. dr. Petra </a:t>
            </a:r>
            <a:r>
              <a:rPr lang="en-US" sz="1500" b="1" dirty="0" err="1"/>
              <a:t>Foubert</a:t>
            </a:r>
            <a:endParaRPr lang="en-US" sz="1500" b="1" dirty="0"/>
          </a:p>
          <a:p>
            <a:pPr algn="r"/>
            <a:r>
              <a:rPr lang="en-US" sz="1500" b="1" dirty="0"/>
              <a:t>Dr. Sara </a:t>
            </a:r>
            <a:r>
              <a:rPr lang="en-US" sz="1500" b="1" dirty="0" err="1"/>
              <a:t>Vancleef</a:t>
            </a:r>
            <a:endParaRPr lang="en-US" sz="1500" b="1" dirty="0"/>
          </a:p>
          <a:p>
            <a:pPr algn="r"/>
            <a:endParaRPr lang="en-US" sz="1200" dirty="0"/>
          </a:p>
          <a:p>
            <a:pPr algn="r"/>
            <a:r>
              <a:rPr lang="en-US" sz="1200" dirty="0"/>
              <a:t>FWO PENDL-project G078520N</a:t>
            </a:r>
          </a:p>
        </p:txBody>
      </p:sp>
    </p:spTree>
    <p:extLst>
      <p:ext uri="{BB962C8B-B14F-4D97-AF65-F5344CB8AC3E}">
        <p14:creationId xmlns:p14="http://schemas.microsoft.com/office/powerpoint/2010/main" val="3871607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1D2D2-38EA-45B7-B7F9-B5FDD976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000" b="1" dirty="0"/>
              <a:t>INDIVIDUAL ENFORCEMENT: POSITIVE INJUNCTION</a:t>
            </a:r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BB80B-2286-4F26-B401-EF2C5B6A2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Court order to take positive measures</a:t>
            </a:r>
          </a:p>
          <a:p>
            <a:pPr lvl="1"/>
            <a:r>
              <a:rPr lang="en-GB" dirty="0"/>
              <a:t>Vs. court order to stop discrimination (negative injunction)</a:t>
            </a:r>
          </a:p>
          <a:p>
            <a:pPr marL="57150" indent="0">
              <a:buNone/>
            </a:pPr>
            <a:endParaRPr lang="en-GB" dirty="0"/>
          </a:p>
          <a:p>
            <a:pPr marL="57150" indent="0">
              <a:buNone/>
            </a:pPr>
            <a:endParaRPr lang="en-GB" dirty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E87323E-4245-4860-B853-8D452ECD8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385924"/>
              </p:ext>
            </p:extLst>
          </p:nvPr>
        </p:nvGraphicFramePr>
        <p:xfrm>
          <a:off x="395536" y="2492896"/>
          <a:ext cx="3960000" cy="3327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1911710017"/>
                    </a:ext>
                  </a:extLst>
                </a:gridCol>
              </a:tblGrid>
              <a:tr h="13162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555379"/>
                  </a:ext>
                </a:extLst>
              </a:tr>
              <a:tr h="192375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Structural </a:t>
                      </a:r>
                      <a:r>
                        <a:rPr lang="en-GB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and</a:t>
                      </a: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organisational </a:t>
                      </a: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measures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GB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Proactive</a:t>
                      </a:r>
                      <a:r>
                        <a:rPr lang="en-GB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(and group-based) remedies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7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5311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FED92DF-33BD-4B56-B5B5-D1B1E45CB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96427"/>
              </p:ext>
            </p:extLst>
          </p:nvPr>
        </p:nvGraphicFramePr>
        <p:xfrm>
          <a:off x="4572000" y="2486432"/>
          <a:ext cx="3960000" cy="3327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1911710017"/>
                    </a:ext>
                  </a:extLst>
                </a:gridCol>
              </a:tblGrid>
              <a:tr h="135197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5379"/>
                  </a:ext>
                </a:extLst>
              </a:tr>
              <a:tr h="1975958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Judiciary</a:t>
                      </a:r>
                      <a:r>
                        <a:rPr lang="en-GB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’s role and expertise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Difficult to </a:t>
                      </a: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enforce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GB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Remedy</a:t>
                      </a: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past harms</a:t>
                      </a:r>
                      <a:r>
                        <a:rPr lang="en-GB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7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53114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EC5B130-BA0B-43D4-9E92-1544FDBC767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261" y="2814648"/>
            <a:ext cx="710549" cy="710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3B9E0A-B1E5-418D-9B4D-9326E6EFB07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196725" y="2833918"/>
            <a:ext cx="710549" cy="7105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AFB6C6-B1E6-445F-9007-DA2ACFB60D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1047" y="1004917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399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INDIVIDUAL ENFORCEMENT VS. PROACTIVE MODEL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8EC43DD-60C1-4A49-97AA-366DDEBF12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423754"/>
              </p:ext>
            </p:extLst>
          </p:nvPr>
        </p:nvGraphicFramePr>
        <p:xfrm>
          <a:off x="395536" y="932768"/>
          <a:ext cx="7993136" cy="4992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D78ED57-6814-49B8-A4E7-ABB2B6FAB0FA}"/>
              </a:ext>
            </a:extLst>
          </p:cNvPr>
          <p:cNvSpPr txBox="1"/>
          <p:nvPr/>
        </p:nvSpPr>
        <p:spPr>
          <a:xfrm>
            <a:off x="6929990" y="4549073"/>
            <a:ext cx="1899486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Incl. </a:t>
            </a:r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positive action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EA0A59C-84DE-4CAA-9DCA-434E4F0F085A}"/>
              </a:ext>
            </a:extLst>
          </p:cNvPr>
          <p:cNvCxnSpPr>
            <a:cxnSpLocks/>
          </p:cNvCxnSpPr>
          <p:nvPr/>
        </p:nvCxnSpPr>
        <p:spPr>
          <a:xfrm flipV="1">
            <a:off x="6745751" y="5085184"/>
            <a:ext cx="368478" cy="226154"/>
          </a:xfrm>
          <a:prstGeom prst="straightConnector1">
            <a:avLst/>
          </a:prstGeom>
          <a:ln w="28575">
            <a:solidFill>
              <a:srgbClr val="8C7FF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651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COMPLEMENTING INDIVIDUAL ENFORCEMENT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5F795A-1591-498D-82CD-3433120A3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B341C0A-73B6-42B4-9F8C-AB99E072F42C}"/>
              </a:ext>
            </a:extLst>
          </p:cNvPr>
          <p:cNvCxnSpPr>
            <a:cxnSpLocks/>
          </p:cNvCxnSpPr>
          <p:nvPr/>
        </p:nvCxnSpPr>
        <p:spPr>
          <a:xfrm>
            <a:off x="4355976" y="1326731"/>
            <a:ext cx="0" cy="421419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8F6500-D2C1-4806-93F8-7C3D875C5631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1535820" y="3490586"/>
            <a:ext cx="6036847" cy="1822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C60F5B4-8E50-4D11-A37B-A3AFCEFDF6ED}"/>
              </a:ext>
            </a:extLst>
          </p:cNvPr>
          <p:cNvSpPr txBox="1"/>
          <p:nvPr/>
        </p:nvSpPr>
        <p:spPr>
          <a:xfrm>
            <a:off x="7572667" y="3352086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Collective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08BE2F-AA34-4FD2-8233-2287BAB901E9}"/>
              </a:ext>
            </a:extLst>
          </p:cNvPr>
          <p:cNvSpPr txBox="1"/>
          <p:nvPr/>
        </p:nvSpPr>
        <p:spPr>
          <a:xfrm>
            <a:off x="3636572" y="5595277"/>
            <a:ext cx="1438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Retrospective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FB4345-36D8-4479-9B71-2F23C631ABA6}"/>
              </a:ext>
            </a:extLst>
          </p:cNvPr>
          <p:cNvSpPr txBox="1"/>
          <p:nvPr/>
        </p:nvSpPr>
        <p:spPr>
          <a:xfrm>
            <a:off x="360023" y="3339535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Individual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97149CC-7953-47BD-B67F-E9571478CC95}"/>
              </a:ext>
            </a:extLst>
          </p:cNvPr>
          <p:cNvSpPr txBox="1"/>
          <p:nvPr/>
        </p:nvSpPr>
        <p:spPr>
          <a:xfrm>
            <a:off x="3768077" y="1028496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Proactive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22C0ADF-91D2-4807-A6B4-AEB95B55AFB8}"/>
              </a:ext>
            </a:extLst>
          </p:cNvPr>
          <p:cNvSpPr txBox="1"/>
          <p:nvPr/>
        </p:nvSpPr>
        <p:spPr>
          <a:xfrm>
            <a:off x="6828436" y="1363748"/>
            <a:ext cx="1488462" cy="649188"/>
          </a:xfrm>
          <a:prstGeom prst="ellipse">
            <a:avLst/>
          </a:prstGeom>
          <a:solidFill>
            <a:srgbClr val="FFBE60"/>
          </a:solidFill>
          <a:ln>
            <a:solidFill>
              <a:srgbClr val="FFBE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Positive action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FEB89EA-8A24-465F-BD66-7A3EBBD893E6}"/>
              </a:ext>
            </a:extLst>
          </p:cNvPr>
          <p:cNvSpPr txBox="1"/>
          <p:nvPr/>
        </p:nvSpPr>
        <p:spPr>
          <a:xfrm>
            <a:off x="623380" y="4782613"/>
            <a:ext cx="2076410" cy="649188"/>
          </a:xfrm>
          <a:prstGeom prst="ellipse">
            <a:avLst/>
          </a:prstGeom>
          <a:solidFill>
            <a:srgbClr val="BEB2F5"/>
          </a:solidFill>
          <a:ln>
            <a:solidFill>
              <a:srgbClr val="F3F1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Individual enforcement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FB41CB8-1036-411F-9F18-3A4A7CBB2CC2}"/>
              </a:ext>
            </a:extLst>
          </p:cNvPr>
          <p:cNvSpPr txBox="1"/>
          <p:nvPr/>
        </p:nvSpPr>
        <p:spPr>
          <a:xfrm>
            <a:off x="3505062" y="3036153"/>
            <a:ext cx="1701823" cy="908864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Alternative dispute resolution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630845D-EB40-41D9-ADC4-528805D37D1B}"/>
              </a:ext>
            </a:extLst>
          </p:cNvPr>
          <p:cNvSpPr txBox="1"/>
          <p:nvPr/>
        </p:nvSpPr>
        <p:spPr>
          <a:xfrm>
            <a:off x="5959438" y="3125549"/>
            <a:ext cx="1488462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Collective redress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915053A-10E3-4F18-A4A4-8BCB0F468A4B}"/>
              </a:ext>
            </a:extLst>
          </p:cNvPr>
          <p:cNvSpPr txBox="1"/>
          <p:nvPr/>
        </p:nvSpPr>
        <p:spPr>
          <a:xfrm>
            <a:off x="4730333" y="1359851"/>
            <a:ext cx="1655690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Positive injunction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AF394A-CEE5-43AF-A792-F622294AB67D}"/>
              </a:ext>
            </a:extLst>
          </p:cNvPr>
          <p:cNvSpPr txBox="1"/>
          <p:nvPr/>
        </p:nvSpPr>
        <p:spPr>
          <a:xfrm>
            <a:off x="1554602" y="4337275"/>
            <a:ext cx="1912774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Alternative remedies</a:t>
            </a:r>
          </a:p>
        </p:txBody>
      </p:sp>
    </p:spTree>
    <p:extLst>
      <p:ext uri="{BB962C8B-B14F-4D97-AF65-F5344CB8AC3E}">
        <p14:creationId xmlns:p14="http://schemas.microsoft.com/office/powerpoint/2010/main" val="3561294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B1C30-34F3-45F8-8128-2AA06BF13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2000" b="1" dirty="0"/>
              <a:t>POSITIVE ACTION IN EU LAW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264C535-37D1-48B2-954D-9C4817EA74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783753"/>
              </p:ext>
            </p:extLst>
          </p:nvPr>
        </p:nvGraphicFramePr>
        <p:xfrm>
          <a:off x="575556" y="1003900"/>
          <a:ext cx="8244916" cy="5089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7D4BFA79-6E12-42E5-8CBF-C125D908AD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56376" y="259633"/>
            <a:ext cx="720000" cy="720000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C98D094-5368-4D99-932D-DD730755DD3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5536" y="332505"/>
            <a:ext cx="622789" cy="62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593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POSITIVE ACTION IN CJEU CASE LAW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8A7A643-BB62-441F-95F0-C63899BEBB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038534"/>
              </p:ext>
            </p:extLst>
          </p:nvPr>
        </p:nvGraphicFramePr>
        <p:xfrm>
          <a:off x="539428" y="1140335"/>
          <a:ext cx="8065144" cy="4776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5B6C4A8-D4D1-42AD-A126-4E0CDBC64B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11442" y="235789"/>
            <a:ext cx="720000" cy="720000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BE839E-D11C-41D3-B5FD-32FFFA3FDA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2558" y="299279"/>
            <a:ext cx="720000" cy="720000"/>
          </a:xfrm>
          <a:prstGeom prst="rect">
            <a:avLst/>
          </a:prstGeom>
        </p:spPr>
      </p:pic>
      <p:pic>
        <p:nvPicPr>
          <p:cNvPr id="9" name="Graphic 8" descr="Man with solid fill">
            <a:extLst>
              <a:ext uri="{FF2B5EF4-FFF2-40B4-BE49-F238E27FC236}">
                <a16:creationId xmlns:a16="http://schemas.microsoft.com/office/drawing/2014/main" id="{5849AFA2-DB66-4993-872E-F5FC5CB714B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835696" y="2132856"/>
            <a:ext cx="432048" cy="432048"/>
          </a:xfrm>
          <a:prstGeom prst="rect">
            <a:avLst/>
          </a:prstGeom>
        </p:spPr>
      </p:pic>
      <p:pic>
        <p:nvPicPr>
          <p:cNvPr id="11" name="Graphic 10" descr="Baby with solid fill">
            <a:extLst>
              <a:ext uri="{FF2B5EF4-FFF2-40B4-BE49-F238E27FC236}">
                <a16:creationId xmlns:a16="http://schemas.microsoft.com/office/drawing/2014/main" id="{499B74AE-943C-4E01-A153-3408FF7709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835696" y="3808839"/>
            <a:ext cx="432000" cy="432000"/>
          </a:xfrm>
          <a:prstGeom prst="rect">
            <a:avLst/>
          </a:prstGeom>
        </p:spPr>
      </p:pic>
      <p:pic>
        <p:nvPicPr>
          <p:cNvPr id="17" name="Graphic 16" descr="Support Dog with solid fill">
            <a:extLst>
              <a:ext uri="{FF2B5EF4-FFF2-40B4-BE49-F238E27FC236}">
                <a16:creationId xmlns:a16="http://schemas.microsoft.com/office/drawing/2014/main" id="{32542072-493C-4553-ADE3-D2F772F9FCD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35696" y="5299911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227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9BB71-9E35-4463-A7A8-0C986CBA4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POSITIVE ACTION: INTERPRETATION</a:t>
            </a:r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790B-C40C-47D1-A6DC-250FE682D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GB" dirty="0"/>
          </a:p>
          <a:p>
            <a:pPr lvl="1"/>
            <a:endParaRPr lang="en-GB" dirty="0"/>
          </a:p>
          <a:p>
            <a:pPr lvl="2"/>
            <a:endParaRPr lang="en-GB" dirty="0"/>
          </a:p>
          <a:p>
            <a:pPr lvl="2"/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C862672-6D3C-42D3-BE34-9BB6195737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3235816"/>
              </p:ext>
            </p:extLst>
          </p:nvPr>
        </p:nvGraphicFramePr>
        <p:xfrm>
          <a:off x="395536" y="812523"/>
          <a:ext cx="8568952" cy="5352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A9DEC11-4847-450C-9F6A-70647E7E14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77665" y="4361672"/>
            <a:ext cx="540000" cy="540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CF1A45-D926-46CC-8FA0-ECDD4D1E55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54328" y="1956329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404B2C-D8B3-41FF-8AA5-A4501B131C7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19672" y="1956329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700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1726-8B03-40B0-AEEC-35A48EA1F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POSITIVE ACTION: UNDERSTANDING</a:t>
            </a:r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61663-4598-4A70-AED9-FCED6D5A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/>
              <a:t>Prioritising an equally qualified candidate is allowed…</a:t>
            </a:r>
          </a:p>
          <a:p>
            <a:pPr marL="0" indent="0">
              <a:buNone/>
            </a:pPr>
            <a:r>
              <a:rPr lang="en-GB" sz="1800" dirty="0"/>
              <a:t>… unless there are reasons that tilt the balance in favour of the male candidate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1800" dirty="0"/>
              <a:t>Many positive action measures have not yet been assessed: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8156171-FA30-4CCA-8243-E8050AE595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5310280"/>
              </p:ext>
            </p:extLst>
          </p:nvPr>
        </p:nvGraphicFramePr>
        <p:xfrm>
          <a:off x="395536" y="2780928"/>
          <a:ext cx="8352928" cy="3255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4DAD916-28C6-4A0D-9CFE-3059543697F0}"/>
              </a:ext>
            </a:extLst>
          </p:cNvPr>
          <p:cNvCxnSpPr>
            <a:cxnSpLocks/>
          </p:cNvCxnSpPr>
          <p:nvPr/>
        </p:nvCxnSpPr>
        <p:spPr>
          <a:xfrm flipV="1">
            <a:off x="4572000" y="3557720"/>
            <a:ext cx="1296144" cy="1038701"/>
          </a:xfrm>
          <a:prstGeom prst="straightConnector1">
            <a:avLst/>
          </a:prstGeom>
          <a:ln w="38100">
            <a:solidFill>
              <a:srgbClr val="8C7FF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C237FDC-FD95-4567-A8F0-B268B750B12B}"/>
              </a:ext>
            </a:extLst>
          </p:cNvPr>
          <p:cNvSpPr txBox="1"/>
          <p:nvPr/>
        </p:nvSpPr>
        <p:spPr>
          <a:xfrm>
            <a:off x="5760132" y="3061126"/>
            <a:ext cx="3096344" cy="735747"/>
          </a:xfrm>
          <a:prstGeom prst="ellipse">
            <a:avLst/>
          </a:prstGeom>
          <a:noFill/>
          <a:ln w="38100"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Women in recruitment or promotion</a:t>
            </a:r>
          </a:p>
        </p:txBody>
      </p:sp>
    </p:spTree>
    <p:extLst>
      <p:ext uri="{BB962C8B-B14F-4D97-AF65-F5344CB8AC3E}">
        <p14:creationId xmlns:p14="http://schemas.microsoft.com/office/powerpoint/2010/main" val="3772792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9BB71-9E35-4463-A7A8-0C986CBA4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POSITIVE ACTION: NATURE</a:t>
            </a:r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790B-C40C-47D1-A6DC-250FE682D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6690"/>
            <a:ext cx="8640960" cy="5330622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4281DFB-CC85-4455-A12E-036EBAFF3C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7580135"/>
              </p:ext>
            </p:extLst>
          </p:nvPr>
        </p:nvGraphicFramePr>
        <p:xfrm>
          <a:off x="323528" y="906689"/>
          <a:ext cx="849694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886D7D4-8A7F-436B-A345-2C102DFB39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3486" y="3861048"/>
            <a:ext cx="523221" cy="5232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4BF173-6B13-45C2-991B-7C225DF30712}"/>
              </a:ext>
            </a:extLst>
          </p:cNvPr>
          <p:cNvSpPr txBox="1"/>
          <p:nvPr/>
        </p:nvSpPr>
        <p:spPr>
          <a:xfrm>
            <a:off x="1619672" y="3201363"/>
            <a:ext cx="1590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Compulsory</a:t>
            </a:r>
            <a:r>
              <a:rPr lang="en-GB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positive action?</a:t>
            </a:r>
          </a:p>
        </p:txBody>
      </p:sp>
    </p:spTree>
    <p:extLst>
      <p:ext uri="{BB962C8B-B14F-4D97-AF65-F5344CB8AC3E}">
        <p14:creationId xmlns:p14="http://schemas.microsoft.com/office/powerpoint/2010/main" val="2588589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7C407-7B9B-4063-985A-A27F5F86F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D36BB-4514-45C2-8397-7616206D2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500" y="1030684"/>
            <a:ext cx="6224375" cy="4996456"/>
          </a:xfrm>
        </p:spPr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F89AF8E-C34F-41C1-9624-BBC716C5C2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1616855"/>
              </p:ext>
            </p:extLst>
          </p:nvPr>
        </p:nvGraphicFramePr>
        <p:xfrm>
          <a:off x="2921037" y="1396999"/>
          <a:ext cx="6021606" cy="4120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Left Brace 5">
            <a:extLst>
              <a:ext uri="{FF2B5EF4-FFF2-40B4-BE49-F238E27FC236}">
                <a16:creationId xmlns:a16="http://schemas.microsoft.com/office/drawing/2014/main" id="{E65F531F-F1CA-4347-A8CC-4D2D4A17DA3E}"/>
              </a:ext>
            </a:extLst>
          </p:cNvPr>
          <p:cNvSpPr/>
          <p:nvPr/>
        </p:nvSpPr>
        <p:spPr>
          <a:xfrm>
            <a:off x="2519319" y="1306429"/>
            <a:ext cx="311696" cy="2123697"/>
          </a:xfrm>
          <a:prstGeom prst="leftBrace">
            <a:avLst/>
          </a:prstGeom>
          <a:ln w="28575">
            <a:solidFill>
              <a:srgbClr val="8C7F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44AFE2A9-C3C0-461F-AF6B-89087912D731}"/>
              </a:ext>
            </a:extLst>
          </p:cNvPr>
          <p:cNvSpPr/>
          <p:nvPr/>
        </p:nvSpPr>
        <p:spPr>
          <a:xfrm>
            <a:off x="2509128" y="3731637"/>
            <a:ext cx="311696" cy="2036107"/>
          </a:xfrm>
          <a:prstGeom prst="leftBrace">
            <a:avLst/>
          </a:prstGeom>
          <a:ln w="28575">
            <a:solidFill>
              <a:srgbClr val="8C7F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1A1076-6945-4890-BE87-B055B8019C43}"/>
              </a:ext>
            </a:extLst>
          </p:cNvPr>
          <p:cNvSpPr txBox="1"/>
          <p:nvPr/>
        </p:nvSpPr>
        <p:spPr>
          <a:xfrm>
            <a:off x="195125" y="1849334"/>
            <a:ext cx="2234172" cy="101566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Strengthen model: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Alternative remedies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ADR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Collective enforcement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Positive injunctions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CA7D84-2169-441F-B30A-8E97D1D68EF6}"/>
              </a:ext>
            </a:extLst>
          </p:cNvPr>
          <p:cNvSpPr txBox="1"/>
          <p:nvPr/>
        </p:nvSpPr>
        <p:spPr>
          <a:xfrm>
            <a:off x="195125" y="4524682"/>
            <a:ext cx="2123697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Unlock full potential:</a:t>
            </a:r>
            <a:endParaRPr lang="en-GB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Re-interpret concept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Clarify conditions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Require measures</a:t>
            </a:r>
          </a:p>
        </p:txBody>
      </p:sp>
    </p:spTree>
    <p:extLst>
      <p:ext uri="{BB962C8B-B14F-4D97-AF65-F5344CB8AC3E}">
        <p14:creationId xmlns:p14="http://schemas.microsoft.com/office/powerpoint/2010/main" val="1436161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FE602-BAE5-451C-B236-941B764D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000" b="1" dirty="0"/>
              <a:t>FWO-PROJECT ON THE ENFORCEMENT OF NON- DISCRIMINATION LAW (</a:t>
            </a:r>
            <a:r>
              <a:rPr lang="en-US" sz="2000" b="1" dirty="0"/>
              <a:t>G078520N</a:t>
            </a:r>
            <a:r>
              <a:rPr lang="en-GB" sz="2000" b="1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7B49B-D3CE-4FA8-A664-1777CFFE6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17C5B1A-DDFD-4A65-B964-5E911339661E}"/>
              </a:ext>
            </a:extLst>
          </p:cNvPr>
          <p:cNvGraphicFramePr/>
          <p:nvPr/>
        </p:nvGraphicFramePr>
        <p:xfrm>
          <a:off x="984653" y="1297155"/>
          <a:ext cx="8208912" cy="4456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Left Brace 4">
            <a:extLst>
              <a:ext uri="{FF2B5EF4-FFF2-40B4-BE49-F238E27FC236}">
                <a16:creationId xmlns:a16="http://schemas.microsoft.com/office/drawing/2014/main" id="{BCB5291A-9DA9-4F28-A7A8-CDD8CF8AA4A7}"/>
              </a:ext>
            </a:extLst>
          </p:cNvPr>
          <p:cNvSpPr/>
          <p:nvPr/>
        </p:nvSpPr>
        <p:spPr>
          <a:xfrm>
            <a:off x="2545711" y="4148140"/>
            <a:ext cx="360040" cy="617642"/>
          </a:xfrm>
          <a:prstGeom prst="leftBrace">
            <a:avLst/>
          </a:prstGeom>
          <a:ln w="28575">
            <a:solidFill>
              <a:srgbClr val="8C7F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2F87C8-EBDF-4112-ABDF-370E5152E6EF}"/>
              </a:ext>
            </a:extLst>
          </p:cNvPr>
          <p:cNvSpPr txBox="1"/>
          <p:nvPr/>
        </p:nvSpPr>
        <p:spPr>
          <a:xfrm>
            <a:off x="1373315" y="4317880"/>
            <a:ext cx="1057306" cy="27816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Remedies</a:t>
            </a:r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DCE76011-4CC7-45E8-B624-1B7841841D49}"/>
              </a:ext>
            </a:extLst>
          </p:cNvPr>
          <p:cNvSpPr/>
          <p:nvPr/>
        </p:nvSpPr>
        <p:spPr>
          <a:xfrm>
            <a:off x="2545711" y="3329474"/>
            <a:ext cx="360040" cy="617642"/>
          </a:xfrm>
          <a:prstGeom prst="leftBrace">
            <a:avLst/>
          </a:prstGeom>
          <a:ln w="28575">
            <a:solidFill>
              <a:srgbClr val="8C7F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791F67-B116-4399-BEA4-117F3B4A07DA}"/>
              </a:ext>
            </a:extLst>
          </p:cNvPr>
          <p:cNvSpPr txBox="1"/>
          <p:nvPr/>
        </p:nvSpPr>
        <p:spPr>
          <a:xfrm>
            <a:off x="1373315" y="3409385"/>
            <a:ext cx="1057306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Means of evidence</a:t>
            </a:r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64C80EA9-56D3-41B4-8547-B3D30C0B3DA1}"/>
              </a:ext>
            </a:extLst>
          </p:cNvPr>
          <p:cNvSpPr/>
          <p:nvPr/>
        </p:nvSpPr>
        <p:spPr>
          <a:xfrm>
            <a:off x="2594742" y="2510808"/>
            <a:ext cx="360040" cy="617642"/>
          </a:xfrm>
          <a:prstGeom prst="leftBrace">
            <a:avLst/>
          </a:prstGeom>
          <a:ln w="28575">
            <a:solidFill>
              <a:srgbClr val="8C7FF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BFB778-900D-420A-BACF-5E370CE90B63}"/>
              </a:ext>
            </a:extLst>
          </p:cNvPr>
          <p:cNvSpPr txBox="1"/>
          <p:nvPr/>
        </p:nvSpPr>
        <p:spPr>
          <a:xfrm>
            <a:off x="1362762" y="2585799"/>
            <a:ext cx="1057306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Burden of proof</a:t>
            </a:r>
            <a:endParaRPr lang="en-GB" sz="11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Tekstvak 7">
            <a:extLst>
              <a:ext uri="{FF2B5EF4-FFF2-40B4-BE49-F238E27FC236}">
                <a16:creationId xmlns:a16="http://schemas.microsoft.com/office/drawing/2014/main" id="{E2BF69C7-8AEC-4770-B066-C95E622825FD}"/>
              </a:ext>
            </a:extLst>
          </p:cNvPr>
          <p:cNvSpPr txBox="1"/>
          <p:nvPr/>
        </p:nvSpPr>
        <p:spPr>
          <a:xfrm>
            <a:off x="431868" y="1451309"/>
            <a:ext cx="25229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100" i="1" dirty="0">
                <a:latin typeface="Verdana" panose="020B0604030504040204" pitchFamily="34" charset="0"/>
                <a:ea typeface="Verdana" panose="020B0604030504040204" pitchFamily="34" charset="0"/>
              </a:rPr>
              <a:t>Common </a:t>
            </a:r>
            <a:r>
              <a:rPr lang="nl-BE" sz="1100" i="1" dirty="0" err="1">
                <a:latin typeface="Verdana" panose="020B0604030504040204" pitchFamily="34" charset="0"/>
                <a:ea typeface="Verdana" panose="020B0604030504040204" pitchFamily="34" charset="0"/>
              </a:rPr>
              <a:t>evidence</a:t>
            </a:r>
            <a:r>
              <a:rPr lang="nl-BE" sz="11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1100" i="1" dirty="0" err="1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nl-BE" sz="11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1100" i="1" dirty="0" err="1">
                <a:latin typeface="Verdana" panose="020B0604030504040204" pitchFamily="34" charset="0"/>
                <a:ea typeface="Verdana" panose="020B0604030504040204" pitchFamily="34" charset="0"/>
              </a:rPr>
              <a:t>tort</a:t>
            </a:r>
            <a:r>
              <a:rPr lang="nl-BE" sz="11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1100" i="1" dirty="0" err="1">
                <a:latin typeface="Verdana" panose="020B0604030504040204" pitchFamily="34" charset="0"/>
                <a:ea typeface="Verdana" panose="020B0604030504040204" pitchFamily="34" charset="0"/>
              </a:rPr>
              <a:t>law</a:t>
            </a:r>
            <a:endParaRPr lang="nl-BE" sz="11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547B34A9-A936-4FC9-B1A3-15D48CCC91CB}"/>
              </a:ext>
            </a:extLst>
          </p:cNvPr>
          <p:cNvSpPr/>
          <p:nvPr/>
        </p:nvSpPr>
        <p:spPr>
          <a:xfrm>
            <a:off x="1751426" y="1862417"/>
            <a:ext cx="301085" cy="594663"/>
          </a:xfrm>
          <a:prstGeom prst="downArrow">
            <a:avLst/>
          </a:prstGeom>
          <a:solidFill>
            <a:srgbClr val="FCBD66"/>
          </a:solidFill>
          <a:ln>
            <a:solidFill>
              <a:srgbClr val="FCBD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kstvak 7">
            <a:extLst>
              <a:ext uri="{FF2B5EF4-FFF2-40B4-BE49-F238E27FC236}">
                <a16:creationId xmlns:a16="http://schemas.microsoft.com/office/drawing/2014/main" id="{3676AF6D-530D-45F5-B6F9-50A28F1897F6}"/>
              </a:ext>
            </a:extLst>
          </p:cNvPr>
          <p:cNvSpPr txBox="1"/>
          <p:nvPr/>
        </p:nvSpPr>
        <p:spPr>
          <a:xfrm>
            <a:off x="629958" y="5467378"/>
            <a:ext cx="25229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100" i="1" dirty="0">
                <a:latin typeface="Verdana" panose="020B0604030504040204" pitchFamily="34" charset="0"/>
                <a:ea typeface="Verdana" panose="020B0604030504040204" pitchFamily="34" charset="0"/>
              </a:rPr>
              <a:t>Non-</a:t>
            </a:r>
            <a:r>
              <a:rPr lang="nl-BE" sz="1100" i="1" dirty="0" err="1">
                <a:latin typeface="Verdana" panose="020B0604030504040204" pitchFamily="34" charset="0"/>
                <a:ea typeface="Verdana" panose="020B0604030504040204" pitchFamily="34" charset="0"/>
              </a:rPr>
              <a:t>discrimination</a:t>
            </a:r>
            <a:r>
              <a:rPr lang="nl-BE" sz="11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1100" i="1" dirty="0" err="1">
                <a:latin typeface="Verdana" panose="020B0604030504040204" pitchFamily="34" charset="0"/>
                <a:ea typeface="Verdana" panose="020B0604030504040204" pitchFamily="34" charset="0"/>
              </a:rPr>
              <a:t>law</a:t>
            </a:r>
            <a:endParaRPr lang="nl-BE" sz="1100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5BE9B622-FF7E-494A-B952-E0829A83EEDC}"/>
              </a:ext>
            </a:extLst>
          </p:cNvPr>
          <p:cNvSpPr/>
          <p:nvPr/>
        </p:nvSpPr>
        <p:spPr>
          <a:xfrm rot="10800000">
            <a:off x="1751425" y="4745540"/>
            <a:ext cx="301085" cy="594663"/>
          </a:xfrm>
          <a:prstGeom prst="downArrow">
            <a:avLst/>
          </a:prstGeom>
          <a:solidFill>
            <a:srgbClr val="FCBD66"/>
          </a:solidFill>
          <a:ln>
            <a:solidFill>
              <a:srgbClr val="FCBD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42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REMEDIES?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828BC1-EB11-455D-80BD-B9CE550A6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899767"/>
              </p:ext>
            </p:extLst>
          </p:nvPr>
        </p:nvGraphicFramePr>
        <p:xfrm>
          <a:off x="395288" y="1004888"/>
          <a:ext cx="8353425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A6D110C-818E-4993-A5EE-28FAD03F92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35696" y="2966057"/>
            <a:ext cx="1114698" cy="111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240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5002E-B08C-4B10-BF18-1EA94F5F32A3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GB" sz="2000" b="1" dirty="0"/>
              <a:t>INDIVIDUAL ENFORCEMENT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FE933-778B-4DA8-B8F1-5A778E61A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Compensatory remedies</a:t>
            </a:r>
          </a:p>
          <a:p>
            <a:r>
              <a:rPr lang="en-GB" sz="1800" dirty="0"/>
              <a:t>Re-establish the situation that existed before the wrongful act</a:t>
            </a:r>
          </a:p>
          <a:p>
            <a:r>
              <a:rPr lang="en-GB" sz="1800" dirty="0"/>
              <a:t>Focus on financial compensation</a:t>
            </a:r>
          </a:p>
          <a:p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pPr marL="57150" indent="0">
              <a:buNone/>
            </a:pPr>
            <a:endParaRPr lang="en-GB" sz="2200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95F37BD-C60E-440F-93E4-D335E1D7C3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6735483"/>
              </p:ext>
            </p:extLst>
          </p:nvPr>
        </p:nvGraphicFramePr>
        <p:xfrm>
          <a:off x="475201" y="2584795"/>
          <a:ext cx="8352929" cy="2387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F83780F-3592-4136-995F-DAA8B52316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89574" y="3165502"/>
            <a:ext cx="719390" cy="7193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0D8DDF-E183-4616-95BE-7F75BF7771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84667" y="3165502"/>
            <a:ext cx="719390" cy="7193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1DBB68-DFB7-46A9-87EE-9F8A5E74D07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28464" y="1007554"/>
            <a:ext cx="720000" cy="720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068357-832B-4CBF-B880-04C816210BA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93871" y="3165502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F22D7-B495-44D2-A111-5D745431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SYSTEMIC DISCRIMINATION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6B9640-420A-4B3C-932F-053EB0B761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347387"/>
              </p:ext>
            </p:extLst>
          </p:nvPr>
        </p:nvGraphicFramePr>
        <p:xfrm>
          <a:off x="395289" y="1196752"/>
          <a:ext cx="8137152" cy="4848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1AF9DF8-2F70-4DE9-89D9-91667A06B6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91680" y="2671937"/>
            <a:ext cx="720000" cy="720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5F368A-31FC-40E2-B133-DB6FBDEF25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03865" y="1340768"/>
            <a:ext cx="720000" cy="72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E223F3-0DE7-42A4-AA65-67E593DA7D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16216" y="2492896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392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986-65F2-4492-9D8F-C3CEB0B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STRENGHTENING INDIVIDUAL ENFORCEMENT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5F795A-1591-498D-82CD-3433120A3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B341C0A-73B6-42B4-9F8C-AB99E072F42C}"/>
              </a:ext>
            </a:extLst>
          </p:cNvPr>
          <p:cNvCxnSpPr>
            <a:cxnSpLocks/>
          </p:cNvCxnSpPr>
          <p:nvPr/>
        </p:nvCxnSpPr>
        <p:spPr>
          <a:xfrm>
            <a:off x="4355976" y="1326731"/>
            <a:ext cx="0" cy="421419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8F6500-D2C1-4806-93F8-7C3D875C5631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1535820" y="3490586"/>
            <a:ext cx="6036847" cy="1822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C60F5B4-8E50-4D11-A37B-A3AFCEFDF6ED}"/>
              </a:ext>
            </a:extLst>
          </p:cNvPr>
          <p:cNvSpPr txBox="1"/>
          <p:nvPr/>
        </p:nvSpPr>
        <p:spPr>
          <a:xfrm>
            <a:off x="7572667" y="3352086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Collective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08BE2F-AA34-4FD2-8233-2287BAB901E9}"/>
              </a:ext>
            </a:extLst>
          </p:cNvPr>
          <p:cNvSpPr txBox="1"/>
          <p:nvPr/>
        </p:nvSpPr>
        <p:spPr>
          <a:xfrm>
            <a:off x="3636572" y="5612559"/>
            <a:ext cx="1438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Retrospective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FB4345-36D8-4479-9B71-2F23C631ABA6}"/>
              </a:ext>
            </a:extLst>
          </p:cNvPr>
          <p:cNvSpPr txBox="1"/>
          <p:nvPr/>
        </p:nvSpPr>
        <p:spPr>
          <a:xfrm>
            <a:off x="360023" y="3339535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Individual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97149CC-7953-47BD-B67F-E9571478CC95}"/>
              </a:ext>
            </a:extLst>
          </p:cNvPr>
          <p:cNvSpPr txBox="1"/>
          <p:nvPr/>
        </p:nvSpPr>
        <p:spPr>
          <a:xfrm>
            <a:off x="3768077" y="1028496"/>
            <a:ext cx="1175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</a:rPr>
              <a:t>Proactive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FEB89EA-8A24-465F-BD66-7A3EBBD893E6}"/>
              </a:ext>
            </a:extLst>
          </p:cNvPr>
          <p:cNvSpPr txBox="1"/>
          <p:nvPr/>
        </p:nvSpPr>
        <p:spPr>
          <a:xfrm>
            <a:off x="623380" y="4782613"/>
            <a:ext cx="2076410" cy="649188"/>
          </a:xfrm>
          <a:prstGeom prst="ellipse">
            <a:avLst/>
          </a:prstGeom>
          <a:solidFill>
            <a:srgbClr val="BEB2F5"/>
          </a:solidFill>
          <a:ln>
            <a:solidFill>
              <a:srgbClr val="F3F1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Individual enforcement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FB41CB8-1036-411F-9F18-3A4A7CBB2CC2}"/>
              </a:ext>
            </a:extLst>
          </p:cNvPr>
          <p:cNvSpPr txBox="1"/>
          <p:nvPr/>
        </p:nvSpPr>
        <p:spPr>
          <a:xfrm>
            <a:off x="3505062" y="3036153"/>
            <a:ext cx="1701823" cy="908864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Alternative dispute resolution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630845D-EB40-41D9-ADC4-528805D37D1B}"/>
              </a:ext>
            </a:extLst>
          </p:cNvPr>
          <p:cNvSpPr txBox="1"/>
          <p:nvPr/>
        </p:nvSpPr>
        <p:spPr>
          <a:xfrm>
            <a:off x="5959438" y="3125549"/>
            <a:ext cx="1488462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Collective redress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915053A-10E3-4F18-A4A4-8BCB0F468A4B}"/>
              </a:ext>
            </a:extLst>
          </p:cNvPr>
          <p:cNvSpPr txBox="1"/>
          <p:nvPr/>
        </p:nvSpPr>
        <p:spPr>
          <a:xfrm>
            <a:off x="4730333" y="1359851"/>
            <a:ext cx="1655690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Positive injunction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AF394A-CEE5-43AF-A792-F622294AB67D}"/>
              </a:ext>
            </a:extLst>
          </p:cNvPr>
          <p:cNvSpPr txBox="1"/>
          <p:nvPr/>
        </p:nvSpPr>
        <p:spPr>
          <a:xfrm>
            <a:off x="1554602" y="4337275"/>
            <a:ext cx="1912774" cy="649188"/>
          </a:xfrm>
          <a:prstGeom prst="ellipse">
            <a:avLst/>
          </a:prstGeom>
          <a:solidFill>
            <a:srgbClr val="8C7FF1"/>
          </a:solidFill>
          <a:ln>
            <a:solidFill>
              <a:srgbClr val="8C7FF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Alternative remedies</a:t>
            </a:r>
          </a:p>
        </p:txBody>
      </p:sp>
    </p:spTree>
    <p:extLst>
      <p:ext uri="{BB962C8B-B14F-4D97-AF65-F5344CB8AC3E}">
        <p14:creationId xmlns:p14="http://schemas.microsoft.com/office/powerpoint/2010/main" val="1659691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1D2D2-38EA-45B7-B7F9-B5FDD976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/>
              <a:t>INDIVIDUAL ENFORCEMENT: ALTERNATIVE REMEDIES</a:t>
            </a:r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BB80B-2286-4F26-B401-EF2C5B6A2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Compensation other than monetary payment</a:t>
            </a:r>
          </a:p>
          <a:p>
            <a:pPr lvl="1"/>
            <a:r>
              <a:rPr lang="en-GB" dirty="0"/>
              <a:t>(Re-)employment, publication, rectification, apology</a:t>
            </a:r>
          </a:p>
          <a:p>
            <a:pPr marL="57150" indent="0">
              <a:buNone/>
            </a:pPr>
            <a:endParaRPr lang="en-GB" dirty="0"/>
          </a:p>
          <a:p>
            <a:pPr marL="57150" indent="0">
              <a:buNone/>
            </a:pPr>
            <a:endParaRPr lang="en-GB" dirty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E87323E-4245-4860-B853-8D452ECD8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116050"/>
              </p:ext>
            </p:extLst>
          </p:nvPr>
        </p:nvGraphicFramePr>
        <p:xfrm>
          <a:off x="395536" y="2492896"/>
          <a:ext cx="39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1911710017"/>
                    </a:ext>
                  </a:extLst>
                </a:gridCol>
              </a:tblGrid>
              <a:tr h="13162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555379"/>
                  </a:ext>
                </a:extLst>
              </a:tr>
              <a:tr h="192375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May be better tailored to the </a:t>
                      </a: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needs</a:t>
                      </a: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of parties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7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5311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FED92DF-33BD-4B56-B5B5-D1B1E45CB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12743"/>
              </p:ext>
            </p:extLst>
          </p:nvPr>
        </p:nvGraphicFramePr>
        <p:xfrm>
          <a:off x="4572000" y="2486432"/>
          <a:ext cx="39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1911710017"/>
                    </a:ext>
                  </a:extLst>
                </a:gridCol>
              </a:tblGrid>
              <a:tr h="13162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555379"/>
                  </a:ext>
                </a:extLst>
              </a:tr>
              <a:tr h="192375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Remains </a:t>
                      </a: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individual</a:t>
                      </a: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and </a:t>
                      </a: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retrospective</a:t>
                      </a: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7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53114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EC5B130-BA0B-43D4-9E92-1544FDBC767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261" y="2814648"/>
            <a:ext cx="710549" cy="710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3B9E0A-B1E5-418D-9B4D-9326E6EFB07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196725" y="2833918"/>
            <a:ext cx="710549" cy="7105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0F2A6BA-8537-48BD-A69D-25AEA3319C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2000" y="1357318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04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1D2D2-38EA-45B7-B7F9-B5FDD976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000" b="1" dirty="0"/>
              <a:t>INDIVIDUAL ENFORCEMENT: ALTERNATIVE DISPUTE RESOLUTION</a:t>
            </a:r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BB80B-2286-4F26-B401-EF2C5B6A2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Out-of-court settlement</a:t>
            </a:r>
          </a:p>
          <a:p>
            <a:pPr lvl="1"/>
            <a:r>
              <a:rPr lang="en-GB" dirty="0"/>
              <a:t>Facilitative or determinative</a:t>
            </a:r>
          </a:p>
          <a:p>
            <a:pPr marL="57150" indent="0">
              <a:buNone/>
            </a:pPr>
            <a:endParaRPr lang="en-GB" dirty="0"/>
          </a:p>
          <a:p>
            <a:pPr marL="57150" indent="0">
              <a:buNone/>
            </a:pPr>
            <a:endParaRPr lang="en-GB" dirty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E87323E-4245-4860-B853-8D452ECD8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718722"/>
              </p:ext>
            </p:extLst>
          </p:nvPr>
        </p:nvGraphicFramePr>
        <p:xfrm>
          <a:off x="395536" y="2492896"/>
          <a:ext cx="39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1911710017"/>
                    </a:ext>
                  </a:extLst>
                </a:gridCol>
              </a:tblGrid>
              <a:tr h="13162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555379"/>
                  </a:ext>
                </a:extLst>
              </a:tr>
              <a:tr h="192375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Cheaper, quicker, informal, confidential, more flexible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Room for </a:t>
                      </a: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creative solutions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7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5311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FED92DF-33BD-4B56-B5B5-D1B1E45CB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132779"/>
              </p:ext>
            </p:extLst>
          </p:nvPr>
        </p:nvGraphicFramePr>
        <p:xfrm>
          <a:off x="4572000" y="2486432"/>
          <a:ext cx="39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1911710017"/>
                    </a:ext>
                  </a:extLst>
                </a:gridCol>
              </a:tblGrid>
              <a:tr h="13162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5379"/>
                  </a:ext>
                </a:extLst>
              </a:tr>
              <a:tr h="192375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Power imbalance between employer and employee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Confidential</a:t>
                      </a:r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7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53114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EC5B130-BA0B-43D4-9E92-1544FDBC767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261" y="2814648"/>
            <a:ext cx="710549" cy="710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3B9E0A-B1E5-418D-9B4D-9326E6EFB07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196725" y="2833918"/>
            <a:ext cx="710549" cy="7105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65D2D0A-49D4-460F-8392-4BD8472795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2000" y="1353585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261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1D2D2-38EA-45B7-B7F9-B5FDD9767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000" b="1" dirty="0"/>
              <a:t>INDIVIDUAL ENFORCEMENT: COLLECTIVE REDRESS</a:t>
            </a:r>
            <a:endParaRPr lang="en-GB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BB80B-2286-4F26-B401-EF2C5B6A2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Enforcement of equality rights by a group</a:t>
            </a:r>
          </a:p>
          <a:p>
            <a:pPr lvl="1"/>
            <a:r>
              <a:rPr lang="en-GB" dirty="0"/>
              <a:t>Enforcement by groups or NGOs</a:t>
            </a:r>
          </a:p>
          <a:p>
            <a:pPr lvl="1"/>
            <a:r>
              <a:rPr lang="en-GB" dirty="0"/>
              <a:t>Group action, representative action or </a:t>
            </a:r>
            <a:r>
              <a:rPr lang="en-GB" i="1" dirty="0" err="1"/>
              <a:t>actio</a:t>
            </a:r>
            <a:r>
              <a:rPr lang="en-GB" i="1" dirty="0"/>
              <a:t> </a:t>
            </a:r>
            <a:r>
              <a:rPr lang="en-GB" i="1" dirty="0" err="1"/>
              <a:t>popularis</a:t>
            </a:r>
            <a:endParaRPr lang="en-GB" i="1" dirty="0"/>
          </a:p>
          <a:p>
            <a:pPr marL="57150" indent="0">
              <a:buNone/>
            </a:pPr>
            <a:endParaRPr lang="en-GB" dirty="0"/>
          </a:p>
          <a:p>
            <a:pPr marL="57150" indent="0">
              <a:buNone/>
            </a:pPr>
            <a:endParaRPr lang="en-GB" dirty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E87323E-4245-4860-B853-8D452ECD8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021803"/>
              </p:ext>
            </p:extLst>
          </p:nvPr>
        </p:nvGraphicFramePr>
        <p:xfrm>
          <a:off x="395536" y="2492896"/>
          <a:ext cx="39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1911710017"/>
                    </a:ext>
                  </a:extLst>
                </a:gridCol>
              </a:tblGrid>
              <a:tr h="13162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555379"/>
                  </a:ext>
                </a:extLst>
              </a:tr>
              <a:tr h="192375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Easier to identify </a:t>
                      </a: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systemic</a:t>
                      </a: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issues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Group-based</a:t>
                      </a: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remedies</a:t>
                      </a:r>
                      <a:endParaRPr lang="en-GB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7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5311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FED92DF-33BD-4B56-B5B5-D1B1E45CB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780895"/>
              </p:ext>
            </p:extLst>
          </p:nvPr>
        </p:nvGraphicFramePr>
        <p:xfrm>
          <a:off x="4572000" y="2486432"/>
          <a:ext cx="3960000" cy="324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1911710017"/>
                    </a:ext>
                  </a:extLst>
                </a:gridCol>
              </a:tblGrid>
              <a:tr h="131887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55379"/>
                  </a:ext>
                </a:extLst>
              </a:tr>
              <a:tr h="1927588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Is it </a:t>
                      </a: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provided</a:t>
                      </a:r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by law?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Not</a:t>
                      </a:r>
                      <a:r>
                        <a:rPr lang="en-GB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so much </a:t>
                      </a:r>
                      <a:r>
                        <a:rPr lang="en-GB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used</a:t>
                      </a:r>
                      <a:r>
                        <a:rPr lang="en-GB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in the EU…</a:t>
                      </a:r>
                    </a:p>
                  </a:txBody>
                  <a:tcPr>
                    <a:lnL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C7F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7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53114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EC5B130-BA0B-43D4-9E92-1544FDBC767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261" y="2814648"/>
            <a:ext cx="710549" cy="710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3B9E0A-B1E5-418D-9B4D-9326E6EFB07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196725" y="2833918"/>
            <a:ext cx="710549" cy="7105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3493356-0B85-46C1-AE84-9EAB8EDE45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2000" y="1127186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40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4606</TotalTime>
  <Words>785</Words>
  <Application>Microsoft Office PowerPoint</Application>
  <PresentationFormat>Diavoorstelling (4:3)</PresentationFormat>
  <Paragraphs>267</Paragraphs>
  <Slides>18</Slides>
  <Notes>18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Courier New</vt:lpstr>
      <vt:lpstr>Verdana</vt:lpstr>
      <vt:lpstr>Wingdings</vt:lpstr>
      <vt:lpstr>Office Theme</vt:lpstr>
      <vt:lpstr>TRANSFORMING THE EU WORKPLACE Systemic and meaningful remedies to end employment discrimination</vt:lpstr>
      <vt:lpstr>FWO-PROJECT ON THE ENFORCEMENT OF NON- DISCRIMINATION LAW (G078520N)</vt:lpstr>
      <vt:lpstr>REMEDIES?</vt:lpstr>
      <vt:lpstr>INDIVIDUAL ENFORCEMENT</vt:lpstr>
      <vt:lpstr>SYSTEMIC DISCRIMINATION</vt:lpstr>
      <vt:lpstr>STRENGHTENING INDIVIDUAL ENFORCEMENT</vt:lpstr>
      <vt:lpstr>INDIVIDUAL ENFORCEMENT: ALTERNATIVE REMEDIES</vt:lpstr>
      <vt:lpstr>INDIVIDUAL ENFORCEMENT: ALTERNATIVE DISPUTE RESOLUTION</vt:lpstr>
      <vt:lpstr>INDIVIDUAL ENFORCEMENT: COLLECTIVE REDRESS</vt:lpstr>
      <vt:lpstr>INDIVIDUAL ENFORCEMENT: POSITIVE INJUNCTION</vt:lpstr>
      <vt:lpstr>INDIVIDUAL ENFORCEMENT VS. PROACTIVE MODEL</vt:lpstr>
      <vt:lpstr>COMPLEMENTING INDIVIDUAL ENFORCEMENT</vt:lpstr>
      <vt:lpstr>POSITIVE ACTION IN EU LAW</vt:lpstr>
      <vt:lpstr>POSITIVE ACTION IN CJEU CASE LAW</vt:lpstr>
      <vt:lpstr>POSITIVE ACTION: INTERPRETATION</vt:lpstr>
      <vt:lpstr>POSITIVE ACTION: UNDERSTANDING</vt:lpstr>
      <vt:lpstr>POSITIVE ACTION: NATURE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lambr</dc:creator>
  <cp:lastModifiedBy>VANCLEEF Sara</cp:lastModifiedBy>
  <cp:revision>378</cp:revision>
  <cp:lastPrinted>2016-12-19T08:56:06Z</cp:lastPrinted>
  <dcterms:created xsi:type="dcterms:W3CDTF">2009-12-01T15:52:26Z</dcterms:created>
  <dcterms:modified xsi:type="dcterms:W3CDTF">2025-05-06T11:02:59Z</dcterms:modified>
</cp:coreProperties>
</file>