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9" r:id="rId2"/>
    <p:sldId id="346" r:id="rId3"/>
    <p:sldId id="345" r:id="rId4"/>
    <p:sldId id="368" r:id="rId5"/>
    <p:sldId id="265" r:id="rId6"/>
    <p:sldId id="342" r:id="rId7"/>
    <p:sldId id="266" r:id="rId8"/>
    <p:sldId id="349" r:id="rId9"/>
    <p:sldId id="312" r:id="rId10"/>
    <p:sldId id="344" r:id="rId11"/>
    <p:sldId id="343" r:id="rId12"/>
    <p:sldId id="347" r:id="rId13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UBERT Petra" initials="FP" lastIdx="31" clrIdx="0">
    <p:extLst>
      <p:ext uri="{19B8F6BF-5375-455C-9EA6-DF929625EA0E}">
        <p15:presenceInfo xmlns:p15="http://schemas.microsoft.com/office/powerpoint/2012/main" userId="S-1-5-21-725345543-1993962763-1060284298-13148" providerId="AD"/>
      </p:ext>
    </p:extLst>
  </p:cmAuthor>
  <p:cmAuthor id="2" name="VANCLEEF Sara" initials="VS" lastIdx="22" clrIdx="1">
    <p:extLst>
      <p:ext uri="{19B8F6BF-5375-455C-9EA6-DF929625EA0E}">
        <p15:presenceInfo xmlns:p15="http://schemas.microsoft.com/office/powerpoint/2012/main" userId="S-1-5-21-4058082260-1787812230-2925181273-61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B2F5"/>
    <a:srgbClr val="F3F1FF"/>
    <a:srgbClr val="FCBD66"/>
    <a:srgbClr val="8C7FF1"/>
    <a:srgbClr val="403770"/>
    <a:srgbClr val="FFBE60"/>
    <a:srgbClr val="D5E4B4"/>
    <a:srgbClr val="FF664A"/>
    <a:srgbClr val="005799"/>
    <a:srgbClr val="C30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4" autoAdjust="0"/>
    <p:restoredTop sz="64630" autoAdjust="0"/>
  </p:normalViewPr>
  <p:slideViewPr>
    <p:cSldViewPr>
      <p:cViewPr varScale="1">
        <p:scale>
          <a:sx n="73" d="100"/>
          <a:sy n="73" d="100"/>
        </p:scale>
        <p:origin x="28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478720-6067-405A-BBE0-580B0DF98E0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2E075D-95A4-4ECD-BFA4-B9CACAEB0FAE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Compensatory</a:t>
          </a:r>
        </a:p>
      </dgm:t>
    </dgm:pt>
    <dgm:pt modelId="{EACEDB7E-1397-4C64-AEC9-59440C3ABB2C}" type="parTrans" cxnId="{0432FA1D-8725-46BF-A363-274F3D2F4FB4}">
      <dgm:prSet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4DBB0428-76AD-4C9C-B9BC-59D5CA35FA42}" type="sibTrans" cxnId="{0432FA1D-8725-46BF-A363-274F3D2F4FB4}">
      <dgm:prSet/>
      <dgm:spPr/>
      <dgm:t>
        <a:bodyPr/>
        <a:lstStyle/>
        <a:p>
          <a:endParaRPr lang="en-GB"/>
        </a:p>
      </dgm:t>
    </dgm:pt>
    <dgm:pt modelId="{30084A47-CA65-4835-ACE9-6E32D0766C47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 Compensate the victim</a:t>
          </a:r>
        </a:p>
      </dgm:t>
    </dgm:pt>
    <dgm:pt modelId="{50CD01E4-5B39-4FF4-9D45-356A0975185B}" type="parTrans" cxnId="{BF28EAA4-59A5-4285-BDAF-B68321F10B43}">
      <dgm:prSet/>
      <dgm:spPr/>
      <dgm:t>
        <a:bodyPr/>
        <a:lstStyle/>
        <a:p>
          <a:endParaRPr lang="en-GB"/>
        </a:p>
      </dgm:t>
    </dgm:pt>
    <dgm:pt modelId="{A681D37B-6E52-4864-A115-F0B428E27D1E}" type="sibTrans" cxnId="{BF28EAA4-59A5-4285-BDAF-B68321F10B43}">
      <dgm:prSet/>
      <dgm:spPr/>
      <dgm:t>
        <a:bodyPr/>
        <a:lstStyle/>
        <a:p>
          <a:endParaRPr lang="en-GB"/>
        </a:p>
      </dgm:t>
    </dgm:pt>
    <dgm:pt modelId="{90A99A42-E3F6-449F-9D57-D7A87C68EF94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Punish the perpetrator</a:t>
          </a:r>
        </a:p>
      </dgm:t>
    </dgm:pt>
    <dgm:pt modelId="{5B3E508F-FE9B-4778-A20B-073520FA213C}" type="parTrans" cxnId="{C1CE15E7-A893-4118-8F00-CFE520942AF0}">
      <dgm:prSet/>
      <dgm:spPr/>
      <dgm:t>
        <a:bodyPr/>
        <a:lstStyle/>
        <a:p>
          <a:endParaRPr lang="en-GB"/>
        </a:p>
      </dgm:t>
    </dgm:pt>
    <dgm:pt modelId="{870C7B5B-58B4-4D91-A6B0-C52E5EA37FDA}" type="sibTrans" cxnId="{C1CE15E7-A893-4118-8F00-CFE520942AF0}">
      <dgm:prSet/>
      <dgm:spPr/>
      <dgm:t>
        <a:bodyPr/>
        <a:lstStyle/>
        <a:p>
          <a:endParaRPr lang="en-GB"/>
        </a:p>
      </dgm:t>
    </dgm:pt>
    <dgm:pt modelId="{F54A9587-7441-4808-91BE-87C0931CB52C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Social</a:t>
          </a:r>
        </a:p>
      </dgm:t>
    </dgm:pt>
    <dgm:pt modelId="{D8014829-505A-4C8B-A266-9617851D2E3B}" type="parTrans" cxnId="{4EE53564-0372-4350-86FA-A5266BD0C00C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B24C32D6-5F83-40E1-9054-4127FF458649}" type="sibTrans" cxnId="{4EE53564-0372-4350-86FA-A5266BD0C00C}">
      <dgm:prSet/>
      <dgm:spPr/>
      <dgm:t>
        <a:bodyPr/>
        <a:lstStyle/>
        <a:p>
          <a:endParaRPr lang="en-GB"/>
        </a:p>
      </dgm:t>
    </dgm:pt>
    <dgm:pt modelId="{F74C6CCC-E437-4692-84F4-199E1444C88C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 Combat discrimination &amp; promote equality at a </a:t>
          </a:r>
          <a:r>
            <a:rPr lang="en-GB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societal</a:t>
          </a:r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 level</a:t>
          </a:r>
        </a:p>
      </dgm:t>
    </dgm:pt>
    <dgm:pt modelId="{8FFF5F7E-F043-402E-AF12-B89BBAD1BC46}" type="parTrans" cxnId="{630402D8-40CF-4BFC-9D6B-14B2B8A9F1EE}">
      <dgm:prSet/>
      <dgm:spPr/>
      <dgm:t>
        <a:bodyPr/>
        <a:lstStyle/>
        <a:p>
          <a:endParaRPr lang="en-GB"/>
        </a:p>
      </dgm:t>
    </dgm:pt>
    <dgm:pt modelId="{F2859BBA-9EE4-45A5-B5B7-256A974C6E45}" type="sibTrans" cxnId="{630402D8-40CF-4BFC-9D6B-14B2B8A9F1EE}">
      <dgm:prSet/>
      <dgm:spPr/>
      <dgm:t>
        <a:bodyPr/>
        <a:lstStyle/>
        <a:p>
          <a:endParaRPr lang="en-GB"/>
        </a:p>
      </dgm:t>
    </dgm:pt>
    <dgm:pt modelId="{317607BC-6D97-47B6-970E-46B09C16D188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Punitive</a:t>
          </a:r>
        </a:p>
      </dgm:t>
    </dgm:pt>
    <dgm:pt modelId="{BEA907CD-3171-4755-9E52-84B9AB87CFE6}" type="sibTrans" cxnId="{F67B5BE5-3630-4484-ACA5-60F5AE59F29F}">
      <dgm:prSet/>
      <dgm:spPr/>
      <dgm:t>
        <a:bodyPr/>
        <a:lstStyle/>
        <a:p>
          <a:endParaRPr lang="en-GB"/>
        </a:p>
      </dgm:t>
    </dgm:pt>
    <dgm:pt modelId="{5C8A86BD-F734-4B92-9422-C15A686A9AE8}" type="parTrans" cxnId="{F67B5BE5-3630-4484-ACA5-60F5AE59F29F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AFEA8CDE-FDD3-4D14-A6B7-43DC8406BEAF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E.g., fine, imprisonment</a:t>
          </a:r>
        </a:p>
      </dgm:t>
    </dgm:pt>
    <dgm:pt modelId="{9DF4868F-3721-4A3F-B742-9EC4FFE25B94}" type="parTrans" cxnId="{961E6DF4-3BCC-4392-925C-36B64AD80C7F}">
      <dgm:prSet/>
      <dgm:spPr/>
      <dgm:t>
        <a:bodyPr/>
        <a:lstStyle/>
        <a:p>
          <a:endParaRPr lang="en-GB"/>
        </a:p>
      </dgm:t>
    </dgm:pt>
    <dgm:pt modelId="{9C7A31D4-CAD3-49FF-8B17-DE4CB2D77972}" type="sibTrans" cxnId="{961E6DF4-3BCC-4392-925C-36B64AD80C7F}">
      <dgm:prSet/>
      <dgm:spPr/>
      <dgm:t>
        <a:bodyPr/>
        <a:lstStyle/>
        <a:p>
          <a:endParaRPr lang="en-GB"/>
        </a:p>
      </dgm:t>
    </dgm:pt>
    <dgm:pt modelId="{F2706DA3-B72F-42E0-BD5C-2DA5089537BC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E.g., financial compensation, apology, re-employment</a:t>
          </a:r>
        </a:p>
      </dgm:t>
    </dgm:pt>
    <dgm:pt modelId="{3727F20B-F9E2-40B7-BFCF-3FCAD2BF8619}" type="parTrans" cxnId="{B0F0151C-6541-4C27-9D6D-630C56E66D8E}">
      <dgm:prSet/>
      <dgm:spPr/>
      <dgm:t>
        <a:bodyPr/>
        <a:lstStyle/>
        <a:p>
          <a:endParaRPr lang="en-GB"/>
        </a:p>
      </dgm:t>
    </dgm:pt>
    <dgm:pt modelId="{6F8062AF-DFFF-4438-BE50-C4BA8CA56985}" type="sibTrans" cxnId="{B0F0151C-6541-4C27-9D6D-630C56E66D8E}">
      <dgm:prSet/>
      <dgm:spPr/>
      <dgm:t>
        <a:bodyPr/>
        <a:lstStyle/>
        <a:p>
          <a:endParaRPr lang="en-GB"/>
        </a:p>
      </dgm:t>
    </dgm:pt>
    <dgm:pt modelId="{C1E5ED4F-B0ED-4CED-AD57-92A7B0EF511C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E.g., establish a diversity plan</a:t>
          </a:r>
        </a:p>
      </dgm:t>
    </dgm:pt>
    <dgm:pt modelId="{73E41E5D-86FE-4B39-AC5D-377DEF79E855}" type="parTrans" cxnId="{315CE61B-DE3C-46F1-ABE7-0FF90F101D7E}">
      <dgm:prSet/>
      <dgm:spPr/>
      <dgm:t>
        <a:bodyPr/>
        <a:lstStyle/>
        <a:p>
          <a:endParaRPr lang="en-GB"/>
        </a:p>
      </dgm:t>
    </dgm:pt>
    <dgm:pt modelId="{D5462ABC-1C84-4022-BD90-DA04C8307B31}" type="sibTrans" cxnId="{315CE61B-DE3C-46F1-ABE7-0FF90F101D7E}">
      <dgm:prSet/>
      <dgm:spPr/>
      <dgm:t>
        <a:bodyPr/>
        <a:lstStyle/>
        <a:p>
          <a:endParaRPr lang="en-GB"/>
        </a:p>
      </dgm:t>
    </dgm:pt>
    <dgm:pt modelId="{1EFC5C45-AE0C-49B9-AA4E-B8EBCFFDE6ED}" type="pres">
      <dgm:prSet presAssocID="{DC478720-6067-405A-BBE0-580B0DF98E0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9BBCE6DA-6145-4A7D-9B4D-12F5D9CEF90E}" type="pres">
      <dgm:prSet presAssocID="{DC478720-6067-405A-BBE0-580B0DF98E09}" presName="cycle" presStyleCnt="0"/>
      <dgm:spPr/>
    </dgm:pt>
    <dgm:pt modelId="{B28BAC50-4736-4457-B9F6-769C9EED716E}" type="pres">
      <dgm:prSet presAssocID="{DC478720-6067-405A-BBE0-580B0DF98E09}" presName="centerShape" presStyleCnt="0"/>
      <dgm:spPr/>
    </dgm:pt>
    <dgm:pt modelId="{7476003F-D95A-4611-9CF6-5DD98382618F}" type="pres">
      <dgm:prSet presAssocID="{DC478720-6067-405A-BBE0-580B0DF98E09}" presName="connSite" presStyleLbl="node1" presStyleIdx="0" presStyleCnt="4"/>
      <dgm:spPr/>
    </dgm:pt>
    <dgm:pt modelId="{466DFF0E-222B-45A2-AF88-0487C9962791}" type="pres">
      <dgm:prSet presAssocID="{DC478720-6067-405A-BBE0-580B0DF98E09}" presName="visible" presStyleLbl="node1" presStyleIdx="0" presStyleCnt="4"/>
      <dgm:spPr>
        <a:solidFill>
          <a:srgbClr val="8C7FF1"/>
        </a:solidFill>
      </dgm:spPr>
    </dgm:pt>
    <dgm:pt modelId="{6838D776-725B-4D22-A276-5C638F7A7EF1}" type="pres">
      <dgm:prSet presAssocID="{EACEDB7E-1397-4C64-AEC9-59440C3ABB2C}" presName="Name25" presStyleLbl="parChTrans1D1" presStyleIdx="0" presStyleCnt="3"/>
      <dgm:spPr/>
    </dgm:pt>
    <dgm:pt modelId="{8717FFFD-70A8-4F71-AA86-1CDD795F6628}" type="pres">
      <dgm:prSet presAssocID="{582E075D-95A4-4ECD-BFA4-B9CACAEB0FAE}" presName="node" presStyleCnt="0"/>
      <dgm:spPr/>
    </dgm:pt>
    <dgm:pt modelId="{5799F1D3-0C92-4016-A914-A491625DBE36}" type="pres">
      <dgm:prSet presAssocID="{582E075D-95A4-4ECD-BFA4-B9CACAEB0FAE}" presName="parentNode" presStyleLbl="node1" presStyleIdx="1" presStyleCnt="4" custScaleX="110000" custScaleY="110000">
        <dgm:presLayoutVars>
          <dgm:chMax val="1"/>
          <dgm:bulletEnabled val="1"/>
        </dgm:presLayoutVars>
      </dgm:prSet>
      <dgm:spPr/>
    </dgm:pt>
    <dgm:pt modelId="{5756C473-1F16-4DDA-A1E0-A9BA6CFA0D8F}" type="pres">
      <dgm:prSet presAssocID="{582E075D-95A4-4ECD-BFA4-B9CACAEB0FAE}" presName="childNode" presStyleLbl="revTx" presStyleIdx="0" presStyleCnt="3">
        <dgm:presLayoutVars>
          <dgm:bulletEnabled val="1"/>
        </dgm:presLayoutVars>
      </dgm:prSet>
      <dgm:spPr/>
    </dgm:pt>
    <dgm:pt modelId="{5DA5DBDC-1C4E-4DD6-9FB0-FFDEB4E188EE}" type="pres">
      <dgm:prSet presAssocID="{5C8A86BD-F734-4B92-9422-C15A686A9AE8}" presName="Name25" presStyleLbl="parChTrans1D1" presStyleIdx="1" presStyleCnt="3"/>
      <dgm:spPr/>
    </dgm:pt>
    <dgm:pt modelId="{7C45CB6F-2594-4D18-8421-E4F20EE86562}" type="pres">
      <dgm:prSet presAssocID="{317607BC-6D97-47B6-970E-46B09C16D188}" presName="node" presStyleCnt="0"/>
      <dgm:spPr/>
    </dgm:pt>
    <dgm:pt modelId="{DBD6E2B4-CF3D-4253-85F8-FBB04EDEB9EA}" type="pres">
      <dgm:prSet presAssocID="{317607BC-6D97-47B6-970E-46B09C16D188}" presName="parentNode" presStyleLbl="node1" presStyleIdx="2" presStyleCnt="4" custScaleX="110000" custScaleY="110000">
        <dgm:presLayoutVars>
          <dgm:chMax val="1"/>
          <dgm:bulletEnabled val="1"/>
        </dgm:presLayoutVars>
      </dgm:prSet>
      <dgm:spPr/>
    </dgm:pt>
    <dgm:pt modelId="{070D3762-C840-44D2-AE64-EC5976188D03}" type="pres">
      <dgm:prSet presAssocID="{317607BC-6D97-47B6-970E-46B09C16D188}" presName="childNode" presStyleLbl="revTx" presStyleIdx="1" presStyleCnt="3">
        <dgm:presLayoutVars>
          <dgm:bulletEnabled val="1"/>
        </dgm:presLayoutVars>
      </dgm:prSet>
      <dgm:spPr/>
    </dgm:pt>
    <dgm:pt modelId="{660F08F5-2423-486B-B58E-E405593AF3C8}" type="pres">
      <dgm:prSet presAssocID="{D8014829-505A-4C8B-A266-9617851D2E3B}" presName="Name25" presStyleLbl="parChTrans1D1" presStyleIdx="2" presStyleCnt="3"/>
      <dgm:spPr/>
    </dgm:pt>
    <dgm:pt modelId="{8B35F151-3965-4252-8711-6B968277370B}" type="pres">
      <dgm:prSet presAssocID="{F54A9587-7441-4808-91BE-87C0931CB52C}" presName="node" presStyleCnt="0"/>
      <dgm:spPr/>
    </dgm:pt>
    <dgm:pt modelId="{3A50D9BB-EDB1-4863-8EB4-947AC3960063}" type="pres">
      <dgm:prSet presAssocID="{F54A9587-7441-4808-91BE-87C0931CB52C}" presName="parentNode" presStyleLbl="node1" presStyleIdx="3" presStyleCnt="4" custScaleX="110000" custScaleY="110000">
        <dgm:presLayoutVars>
          <dgm:chMax val="1"/>
          <dgm:bulletEnabled val="1"/>
        </dgm:presLayoutVars>
      </dgm:prSet>
      <dgm:spPr/>
    </dgm:pt>
    <dgm:pt modelId="{E99A1576-F02A-4EA6-8423-A66A604E8AD4}" type="pres">
      <dgm:prSet presAssocID="{F54A9587-7441-4808-91BE-87C0931CB52C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5FCCE115-7B5D-42CA-A59F-63638AACBA3B}" type="presOf" srcId="{90A99A42-E3F6-449F-9D57-D7A87C68EF94}" destId="{070D3762-C840-44D2-AE64-EC5976188D03}" srcOrd="0" destOrd="0" presId="urn:microsoft.com/office/officeart/2005/8/layout/radial2"/>
    <dgm:cxn modelId="{315CE61B-DE3C-46F1-ABE7-0FF90F101D7E}" srcId="{F54A9587-7441-4808-91BE-87C0931CB52C}" destId="{C1E5ED4F-B0ED-4CED-AD57-92A7B0EF511C}" srcOrd="1" destOrd="0" parTransId="{73E41E5D-86FE-4B39-AC5D-377DEF79E855}" sibTransId="{D5462ABC-1C84-4022-BD90-DA04C8307B31}"/>
    <dgm:cxn modelId="{B0F0151C-6541-4C27-9D6D-630C56E66D8E}" srcId="{582E075D-95A4-4ECD-BFA4-B9CACAEB0FAE}" destId="{F2706DA3-B72F-42E0-BD5C-2DA5089537BC}" srcOrd="1" destOrd="0" parTransId="{3727F20B-F9E2-40B7-BFCF-3FCAD2BF8619}" sibTransId="{6F8062AF-DFFF-4438-BE50-C4BA8CA56985}"/>
    <dgm:cxn modelId="{0432FA1D-8725-46BF-A363-274F3D2F4FB4}" srcId="{DC478720-6067-405A-BBE0-580B0DF98E09}" destId="{582E075D-95A4-4ECD-BFA4-B9CACAEB0FAE}" srcOrd="0" destOrd="0" parTransId="{EACEDB7E-1397-4C64-AEC9-59440C3ABB2C}" sibTransId="{4DBB0428-76AD-4C9C-B9BC-59D5CA35FA42}"/>
    <dgm:cxn modelId="{6500C240-EE1C-48E5-96FB-E99701676B42}" type="presOf" srcId="{F74C6CCC-E437-4692-84F4-199E1444C88C}" destId="{E99A1576-F02A-4EA6-8423-A66A604E8AD4}" srcOrd="0" destOrd="0" presId="urn:microsoft.com/office/officeart/2005/8/layout/radial2"/>
    <dgm:cxn modelId="{1BF57A5C-6E0C-4FA8-BE86-46D9247AA00C}" type="presOf" srcId="{C1E5ED4F-B0ED-4CED-AD57-92A7B0EF511C}" destId="{E99A1576-F02A-4EA6-8423-A66A604E8AD4}" srcOrd="0" destOrd="1" presId="urn:microsoft.com/office/officeart/2005/8/layout/radial2"/>
    <dgm:cxn modelId="{4EE53564-0372-4350-86FA-A5266BD0C00C}" srcId="{DC478720-6067-405A-BBE0-580B0DF98E09}" destId="{F54A9587-7441-4808-91BE-87C0931CB52C}" srcOrd="2" destOrd="0" parTransId="{D8014829-505A-4C8B-A266-9617851D2E3B}" sibTransId="{B24C32D6-5F83-40E1-9054-4127FF458649}"/>
    <dgm:cxn modelId="{D44EEE73-80E1-4076-8ABF-794AB09D7F2F}" type="presOf" srcId="{F54A9587-7441-4808-91BE-87C0931CB52C}" destId="{3A50D9BB-EDB1-4863-8EB4-947AC3960063}" srcOrd="0" destOrd="0" presId="urn:microsoft.com/office/officeart/2005/8/layout/radial2"/>
    <dgm:cxn modelId="{F9583C7F-1D88-477E-ABB2-BC30993A1F0E}" type="presOf" srcId="{5C8A86BD-F734-4B92-9422-C15A686A9AE8}" destId="{5DA5DBDC-1C4E-4DD6-9FB0-FFDEB4E188EE}" srcOrd="0" destOrd="0" presId="urn:microsoft.com/office/officeart/2005/8/layout/radial2"/>
    <dgm:cxn modelId="{122F538C-FD7F-4C1D-ACC3-ACBD25632AE9}" type="presOf" srcId="{D8014829-505A-4C8B-A266-9617851D2E3B}" destId="{660F08F5-2423-486B-B58E-E405593AF3C8}" srcOrd="0" destOrd="0" presId="urn:microsoft.com/office/officeart/2005/8/layout/radial2"/>
    <dgm:cxn modelId="{50091D8F-486B-4A29-81E8-DCB91209D06C}" type="presOf" srcId="{AFEA8CDE-FDD3-4D14-A6B7-43DC8406BEAF}" destId="{070D3762-C840-44D2-AE64-EC5976188D03}" srcOrd="0" destOrd="1" presId="urn:microsoft.com/office/officeart/2005/8/layout/radial2"/>
    <dgm:cxn modelId="{205DA196-3155-4431-82AE-A6B30EBDFD23}" type="presOf" srcId="{582E075D-95A4-4ECD-BFA4-B9CACAEB0FAE}" destId="{5799F1D3-0C92-4016-A914-A491625DBE36}" srcOrd="0" destOrd="0" presId="urn:microsoft.com/office/officeart/2005/8/layout/radial2"/>
    <dgm:cxn modelId="{BF28EAA4-59A5-4285-BDAF-B68321F10B43}" srcId="{582E075D-95A4-4ECD-BFA4-B9CACAEB0FAE}" destId="{30084A47-CA65-4835-ACE9-6E32D0766C47}" srcOrd="0" destOrd="0" parTransId="{50CD01E4-5B39-4FF4-9D45-356A0975185B}" sibTransId="{A681D37B-6E52-4864-A115-F0B428E27D1E}"/>
    <dgm:cxn modelId="{5AE7F6B3-894A-4586-9803-0763C2DE539D}" type="presOf" srcId="{DC478720-6067-405A-BBE0-580B0DF98E09}" destId="{1EFC5C45-AE0C-49B9-AA4E-B8EBCFFDE6ED}" srcOrd="0" destOrd="0" presId="urn:microsoft.com/office/officeart/2005/8/layout/radial2"/>
    <dgm:cxn modelId="{F8F626B7-1D81-44A0-B0E4-467E415F72A7}" type="presOf" srcId="{317607BC-6D97-47B6-970E-46B09C16D188}" destId="{DBD6E2B4-CF3D-4253-85F8-FBB04EDEB9EA}" srcOrd="0" destOrd="0" presId="urn:microsoft.com/office/officeart/2005/8/layout/radial2"/>
    <dgm:cxn modelId="{CFB971C0-4999-4E3F-9721-8981830543A3}" type="presOf" srcId="{EACEDB7E-1397-4C64-AEC9-59440C3ABB2C}" destId="{6838D776-725B-4D22-A276-5C638F7A7EF1}" srcOrd="0" destOrd="0" presId="urn:microsoft.com/office/officeart/2005/8/layout/radial2"/>
    <dgm:cxn modelId="{630402D8-40CF-4BFC-9D6B-14B2B8A9F1EE}" srcId="{F54A9587-7441-4808-91BE-87C0931CB52C}" destId="{F74C6CCC-E437-4692-84F4-199E1444C88C}" srcOrd="0" destOrd="0" parTransId="{8FFF5F7E-F043-402E-AF12-B89BBAD1BC46}" sibTransId="{F2859BBA-9EE4-45A5-B5B7-256A974C6E45}"/>
    <dgm:cxn modelId="{F67B5BE5-3630-4484-ACA5-60F5AE59F29F}" srcId="{DC478720-6067-405A-BBE0-580B0DF98E09}" destId="{317607BC-6D97-47B6-970E-46B09C16D188}" srcOrd="1" destOrd="0" parTransId="{5C8A86BD-F734-4B92-9422-C15A686A9AE8}" sibTransId="{BEA907CD-3171-4755-9E52-84B9AB87CFE6}"/>
    <dgm:cxn modelId="{C1CE15E7-A893-4118-8F00-CFE520942AF0}" srcId="{317607BC-6D97-47B6-970E-46B09C16D188}" destId="{90A99A42-E3F6-449F-9D57-D7A87C68EF94}" srcOrd="0" destOrd="0" parTransId="{5B3E508F-FE9B-4778-A20B-073520FA213C}" sibTransId="{870C7B5B-58B4-4D91-A6B0-C52E5EA37FDA}"/>
    <dgm:cxn modelId="{8B3367E7-AAE8-41A2-951F-4E9590EFBA22}" type="presOf" srcId="{30084A47-CA65-4835-ACE9-6E32D0766C47}" destId="{5756C473-1F16-4DDA-A1E0-A9BA6CFA0D8F}" srcOrd="0" destOrd="0" presId="urn:microsoft.com/office/officeart/2005/8/layout/radial2"/>
    <dgm:cxn modelId="{A95193F2-FDDC-47D9-A95C-762024B1C6A5}" type="presOf" srcId="{F2706DA3-B72F-42E0-BD5C-2DA5089537BC}" destId="{5756C473-1F16-4DDA-A1E0-A9BA6CFA0D8F}" srcOrd="0" destOrd="1" presId="urn:microsoft.com/office/officeart/2005/8/layout/radial2"/>
    <dgm:cxn modelId="{961E6DF4-3BCC-4392-925C-36B64AD80C7F}" srcId="{317607BC-6D97-47B6-970E-46B09C16D188}" destId="{AFEA8CDE-FDD3-4D14-A6B7-43DC8406BEAF}" srcOrd="1" destOrd="0" parTransId="{9DF4868F-3721-4A3F-B742-9EC4FFE25B94}" sibTransId="{9C7A31D4-CAD3-49FF-8B17-DE4CB2D77972}"/>
    <dgm:cxn modelId="{EB975EB2-2D2F-414F-9350-D3871AD3F07E}" type="presParOf" srcId="{1EFC5C45-AE0C-49B9-AA4E-B8EBCFFDE6ED}" destId="{9BBCE6DA-6145-4A7D-9B4D-12F5D9CEF90E}" srcOrd="0" destOrd="0" presId="urn:microsoft.com/office/officeart/2005/8/layout/radial2"/>
    <dgm:cxn modelId="{2C86B20C-74B6-40E4-A435-BB551BE90A21}" type="presParOf" srcId="{9BBCE6DA-6145-4A7D-9B4D-12F5D9CEF90E}" destId="{B28BAC50-4736-4457-B9F6-769C9EED716E}" srcOrd="0" destOrd="0" presId="urn:microsoft.com/office/officeart/2005/8/layout/radial2"/>
    <dgm:cxn modelId="{CCD35887-A7F9-479F-AB36-9064D2B4D7B7}" type="presParOf" srcId="{B28BAC50-4736-4457-B9F6-769C9EED716E}" destId="{7476003F-D95A-4611-9CF6-5DD98382618F}" srcOrd="0" destOrd="0" presId="urn:microsoft.com/office/officeart/2005/8/layout/radial2"/>
    <dgm:cxn modelId="{221AA652-CE87-471A-9528-2EE7E914B61C}" type="presParOf" srcId="{B28BAC50-4736-4457-B9F6-769C9EED716E}" destId="{466DFF0E-222B-45A2-AF88-0487C9962791}" srcOrd="1" destOrd="0" presId="urn:microsoft.com/office/officeart/2005/8/layout/radial2"/>
    <dgm:cxn modelId="{EBB527C8-F50F-459D-9744-FC6D14A7284F}" type="presParOf" srcId="{9BBCE6DA-6145-4A7D-9B4D-12F5D9CEF90E}" destId="{6838D776-725B-4D22-A276-5C638F7A7EF1}" srcOrd="1" destOrd="0" presId="urn:microsoft.com/office/officeart/2005/8/layout/radial2"/>
    <dgm:cxn modelId="{D100C8B8-E1F1-4139-BD2F-7C51BBACDE80}" type="presParOf" srcId="{9BBCE6DA-6145-4A7D-9B4D-12F5D9CEF90E}" destId="{8717FFFD-70A8-4F71-AA86-1CDD795F6628}" srcOrd="2" destOrd="0" presId="urn:microsoft.com/office/officeart/2005/8/layout/radial2"/>
    <dgm:cxn modelId="{C3F115B2-720B-4F1E-AE2B-1E8D70CDAB20}" type="presParOf" srcId="{8717FFFD-70A8-4F71-AA86-1CDD795F6628}" destId="{5799F1D3-0C92-4016-A914-A491625DBE36}" srcOrd="0" destOrd="0" presId="urn:microsoft.com/office/officeart/2005/8/layout/radial2"/>
    <dgm:cxn modelId="{D0796C23-9291-4D93-BF5C-A0018E1F535F}" type="presParOf" srcId="{8717FFFD-70A8-4F71-AA86-1CDD795F6628}" destId="{5756C473-1F16-4DDA-A1E0-A9BA6CFA0D8F}" srcOrd="1" destOrd="0" presId="urn:microsoft.com/office/officeart/2005/8/layout/radial2"/>
    <dgm:cxn modelId="{C2CC963B-0E03-43B5-92A9-D4B189C65A54}" type="presParOf" srcId="{9BBCE6DA-6145-4A7D-9B4D-12F5D9CEF90E}" destId="{5DA5DBDC-1C4E-4DD6-9FB0-FFDEB4E188EE}" srcOrd="3" destOrd="0" presId="urn:microsoft.com/office/officeart/2005/8/layout/radial2"/>
    <dgm:cxn modelId="{E6EFEA65-71FE-409F-BB23-4ED0AC65D1A8}" type="presParOf" srcId="{9BBCE6DA-6145-4A7D-9B4D-12F5D9CEF90E}" destId="{7C45CB6F-2594-4D18-8421-E4F20EE86562}" srcOrd="4" destOrd="0" presId="urn:microsoft.com/office/officeart/2005/8/layout/radial2"/>
    <dgm:cxn modelId="{B3A0EC48-EFB8-487B-AC02-0F6C01A8006D}" type="presParOf" srcId="{7C45CB6F-2594-4D18-8421-E4F20EE86562}" destId="{DBD6E2B4-CF3D-4253-85F8-FBB04EDEB9EA}" srcOrd="0" destOrd="0" presId="urn:microsoft.com/office/officeart/2005/8/layout/radial2"/>
    <dgm:cxn modelId="{F0B8464A-0ECB-41C4-B701-3FC4018A0414}" type="presParOf" srcId="{7C45CB6F-2594-4D18-8421-E4F20EE86562}" destId="{070D3762-C840-44D2-AE64-EC5976188D03}" srcOrd="1" destOrd="0" presId="urn:microsoft.com/office/officeart/2005/8/layout/radial2"/>
    <dgm:cxn modelId="{0F37C809-6CA3-4C88-B2DF-2F2A29EDDE49}" type="presParOf" srcId="{9BBCE6DA-6145-4A7D-9B4D-12F5D9CEF90E}" destId="{660F08F5-2423-486B-B58E-E405593AF3C8}" srcOrd="5" destOrd="0" presId="urn:microsoft.com/office/officeart/2005/8/layout/radial2"/>
    <dgm:cxn modelId="{FB73EAB0-ACD2-4058-8930-EA4F60B82075}" type="presParOf" srcId="{9BBCE6DA-6145-4A7D-9B4D-12F5D9CEF90E}" destId="{8B35F151-3965-4252-8711-6B968277370B}" srcOrd="6" destOrd="0" presId="urn:microsoft.com/office/officeart/2005/8/layout/radial2"/>
    <dgm:cxn modelId="{E43D6381-7884-4ED5-AFDF-88601C33CAB8}" type="presParOf" srcId="{8B35F151-3965-4252-8711-6B968277370B}" destId="{3A50D9BB-EDB1-4863-8EB4-947AC3960063}" srcOrd="0" destOrd="0" presId="urn:microsoft.com/office/officeart/2005/8/layout/radial2"/>
    <dgm:cxn modelId="{70EAC1CA-62E7-4F64-B2A4-C5C61634891D}" type="presParOf" srcId="{8B35F151-3965-4252-8711-6B968277370B}" destId="{E99A1576-F02A-4EA6-8423-A66A604E8AD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C63824-1950-4433-8E5A-586E45504EE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6A4A18C-291E-4089-BE4F-029BC5D31638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b="0" dirty="0">
              <a:latin typeface="Verdana" panose="020B0604030504040204" pitchFamily="34" charset="0"/>
              <a:ea typeface="Verdana" panose="020B0604030504040204" pitchFamily="34" charset="0"/>
            </a:rPr>
            <a:t>Guilt and responsibility</a:t>
          </a:r>
        </a:p>
      </dgm:t>
    </dgm:pt>
    <dgm:pt modelId="{370BBFCE-79AD-4157-9AC5-56EFE9C49074}" type="parTrans" cxnId="{83C23CA6-DEFF-42D0-AE53-D597C070AB99}">
      <dgm:prSet/>
      <dgm:spPr/>
      <dgm:t>
        <a:bodyPr/>
        <a:lstStyle/>
        <a:p>
          <a:endParaRPr lang="en-GB"/>
        </a:p>
      </dgm:t>
    </dgm:pt>
    <dgm:pt modelId="{2615CE5F-C03C-46E2-AE75-B95AC153C190}" type="sibTrans" cxnId="{83C23CA6-DEFF-42D0-AE53-D597C070AB99}">
      <dgm:prSet/>
      <dgm:spPr/>
      <dgm:t>
        <a:bodyPr/>
        <a:lstStyle/>
        <a:p>
          <a:endParaRPr lang="en-GB"/>
        </a:p>
      </dgm:t>
    </dgm:pt>
    <dgm:pt modelId="{F2B24261-0AE0-4576-AFAD-8EA9EF8E0D7F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b="0" dirty="0">
              <a:latin typeface="Verdana" panose="020B0604030504040204" pitchFamily="34" charset="0"/>
              <a:ea typeface="Verdana" panose="020B0604030504040204" pitchFamily="34" charset="0"/>
            </a:rPr>
            <a:t>Individual</a:t>
          </a:r>
          <a:endParaRPr lang="en-GB" sz="1800" b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073B580-9DFC-4A6A-B74C-25D9598E73F0}" type="parTrans" cxnId="{D8F66437-7CDB-4294-8251-47E4DC67C68D}">
      <dgm:prSet/>
      <dgm:spPr/>
      <dgm:t>
        <a:bodyPr/>
        <a:lstStyle/>
        <a:p>
          <a:endParaRPr lang="en-GB"/>
        </a:p>
      </dgm:t>
    </dgm:pt>
    <dgm:pt modelId="{0A932DC8-5C93-4DFD-9280-632BF0E2C6D8}" type="sibTrans" cxnId="{D8F66437-7CDB-4294-8251-47E4DC67C68D}">
      <dgm:prSet/>
      <dgm:spPr/>
      <dgm:t>
        <a:bodyPr/>
        <a:lstStyle/>
        <a:p>
          <a:endParaRPr lang="en-GB"/>
        </a:p>
      </dgm:t>
    </dgm:pt>
    <dgm:pt modelId="{AA47B9CA-D01C-444A-874C-055741E86659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8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8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b="0" dirty="0">
              <a:latin typeface="Verdana" panose="020B0604030504040204" pitchFamily="34" charset="0"/>
              <a:ea typeface="Verdana" panose="020B0604030504040204" pitchFamily="34" charset="0"/>
            </a:rPr>
            <a:t>Retrospective</a:t>
          </a:r>
        </a:p>
      </dgm:t>
    </dgm:pt>
    <dgm:pt modelId="{83D2B58D-F935-4285-B790-C27E6890F52A}" type="parTrans" cxnId="{33D6284F-F31F-476F-A047-6A5A3A9845B5}">
      <dgm:prSet/>
      <dgm:spPr/>
      <dgm:t>
        <a:bodyPr/>
        <a:lstStyle/>
        <a:p>
          <a:endParaRPr lang="en-GB"/>
        </a:p>
      </dgm:t>
    </dgm:pt>
    <dgm:pt modelId="{0876BEA5-FFA0-4B62-9110-5E4D2114F8F0}" type="sibTrans" cxnId="{33D6284F-F31F-476F-A047-6A5A3A9845B5}">
      <dgm:prSet/>
      <dgm:spPr/>
      <dgm:t>
        <a:bodyPr/>
        <a:lstStyle/>
        <a:p>
          <a:endParaRPr lang="en-GB"/>
        </a:p>
      </dgm:t>
    </dgm:pt>
    <dgm:pt modelId="{FF00F12A-C193-4B53-8D4F-D8A18457144F}" type="pres">
      <dgm:prSet presAssocID="{6EC63824-1950-4433-8E5A-586E45504EEB}" presName="diagram" presStyleCnt="0">
        <dgm:presLayoutVars>
          <dgm:dir/>
          <dgm:resizeHandles val="exact"/>
        </dgm:presLayoutVars>
      </dgm:prSet>
      <dgm:spPr/>
    </dgm:pt>
    <dgm:pt modelId="{668D12ED-76DD-497E-92E2-BF2047C71BFE}" type="pres">
      <dgm:prSet presAssocID="{46A4A18C-291E-4089-BE4F-029BC5D31638}" presName="node" presStyleLbl="node1" presStyleIdx="0" presStyleCnt="3">
        <dgm:presLayoutVars>
          <dgm:bulletEnabled val="1"/>
        </dgm:presLayoutVars>
      </dgm:prSet>
      <dgm:spPr/>
    </dgm:pt>
    <dgm:pt modelId="{4E9D9AED-57B3-4611-9EB8-4573D511B4A5}" type="pres">
      <dgm:prSet presAssocID="{2615CE5F-C03C-46E2-AE75-B95AC153C190}" presName="sibTrans" presStyleCnt="0"/>
      <dgm:spPr/>
    </dgm:pt>
    <dgm:pt modelId="{2256A915-0FCB-4746-999B-F837C0C85553}" type="pres">
      <dgm:prSet presAssocID="{F2B24261-0AE0-4576-AFAD-8EA9EF8E0D7F}" presName="node" presStyleLbl="node1" presStyleIdx="1" presStyleCnt="3">
        <dgm:presLayoutVars>
          <dgm:bulletEnabled val="1"/>
        </dgm:presLayoutVars>
      </dgm:prSet>
      <dgm:spPr/>
    </dgm:pt>
    <dgm:pt modelId="{BB756D28-AF19-4F6B-82D4-6AA59F86AE2A}" type="pres">
      <dgm:prSet presAssocID="{0A932DC8-5C93-4DFD-9280-632BF0E2C6D8}" presName="sibTrans" presStyleCnt="0"/>
      <dgm:spPr/>
    </dgm:pt>
    <dgm:pt modelId="{433D6A8A-6FD5-4E53-A89A-A984AB074B2B}" type="pres">
      <dgm:prSet presAssocID="{AA47B9CA-D01C-444A-874C-055741E86659}" presName="node" presStyleLbl="node1" presStyleIdx="2" presStyleCnt="3">
        <dgm:presLayoutVars>
          <dgm:bulletEnabled val="1"/>
        </dgm:presLayoutVars>
      </dgm:prSet>
      <dgm:spPr/>
    </dgm:pt>
  </dgm:ptLst>
  <dgm:cxnLst>
    <dgm:cxn modelId="{D8F66437-7CDB-4294-8251-47E4DC67C68D}" srcId="{6EC63824-1950-4433-8E5A-586E45504EEB}" destId="{F2B24261-0AE0-4576-AFAD-8EA9EF8E0D7F}" srcOrd="1" destOrd="0" parTransId="{F073B580-9DFC-4A6A-B74C-25D9598E73F0}" sibTransId="{0A932DC8-5C93-4DFD-9280-632BF0E2C6D8}"/>
    <dgm:cxn modelId="{8215974B-61CC-427E-ADAA-F82FA0A9C82C}" type="presOf" srcId="{6EC63824-1950-4433-8E5A-586E45504EEB}" destId="{FF00F12A-C193-4B53-8D4F-D8A18457144F}" srcOrd="0" destOrd="0" presId="urn:microsoft.com/office/officeart/2005/8/layout/default"/>
    <dgm:cxn modelId="{33D6284F-F31F-476F-A047-6A5A3A9845B5}" srcId="{6EC63824-1950-4433-8E5A-586E45504EEB}" destId="{AA47B9CA-D01C-444A-874C-055741E86659}" srcOrd="2" destOrd="0" parTransId="{83D2B58D-F935-4285-B790-C27E6890F52A}" sibTransId="{0876BEA5-FFA0-4B62-9110-5E4D2114F8F0}"/>
    <dgm:cxn modelId="{83C23CA6-DEFF-42D0-AE53-D597C070AB99}" srcId="{6EC63824-1950-4433-8E5A-586E45504EEB}" destId="{46A4A18C-291E-4089-BE4F-029BC5D31638}" srcOrd="0" destOrd="0" parTransId="{370BBFCE-79AD-4157-9AC5-56EFE9C49074}" sibTransId="{2615CE5F-C03C-46E2-AE75-B95AC153C190}"/>
    <dgm:cxn modelId="{85F900C5-7F38-42A3-B250-7A3FF0E00F83}" type="presOf" srcId="{46A4A18C-291E-4089-BE4F-029BC5D31638}" destId="{668D12ED-76DD-497E-92E2-BF2047C71BFE}" srcOrd="0" destOrd="0" presId="urn:microsoft.com/office/officeart/2005/8/layout/default"/>
    <dgm:cxn modelId="{D5C518EA-4DA4-442E-8232-E9ACDBE2C46C}" type="presOf" srcId="{AA47B9CA-D01C-444A-874C-055741E86659}" destId="{433D6A8A-6FD5-4E53-A89A-A984AB074B2B}" srcOrd="0" destOrd="0" presId="urn:microsoft.com/office/officeart/2005/8/layout/default"/>
    <dgm:cxn modelId="{7EE055F7-CC3E-4D07-AE93-3F72AF1D60AE}" type="presOf" srcId="{F2B24261-0AE0-4576-AFAD-8EA9EF8E0D7F}" destId="{2256A915-0FCB-4746-999B-F837C0C85553}" srcOrd="0" destOrd="0" presId="urn:microsoft.com/office/officeart/2005/8/layout/default"/>
    <dgm:cxn modelId="{B4B94C08-E8F1-47B7-8674-6E88219978E3}" type="presParOf" srcId="{FF00F12A-C193-4B53-8D4F-D8A18457144F}" destId="{668D12ED-76DD-497E-92E2-BF2047C71BFE}" srcOrd="0" destOrd="0" presId="urn:microsoft.com/office/officeart/2005/8/layout/default"/>
    <dgm:cxn modelId="{37A96074-06A6-453A-95A8-45BC0F4DF030}" type="presParOf" srcId="{FF00F12A-C193-4B53-8D4F-D8A18457144F}" destId="{4E9D9AED-57B3-4611-9EB8-4573D511B4A5}" srcOrd="1" destOrd="0" presId="urn:microsoft.com/office/officeart/2005/8/layout/default"/>
    <dgm:cxn modelId="{B4BDEF44-D13D-462A-A902-6BE3051FEB01}" type="presParOf" srcId="{FF00F12A-C193-4B53-8D4F-D8A18457144F}" destId="{2256A915-0FCB-4746-999B-F837C0C85553}" srcOrd="2" destOrd="0" presId="urn:microsoft.com/office/officeart/2005/8/layout/default"/>
    <dgm:cxn modelId="{4F7F875D-2DEB-4667-9075-23485D7583AC}" type="presParOf" srcId="{FF00F12A-C193-4B53-8D4F-D8A18457144F}" destId="{BB756D28-AF19-4F6B-82D4-6AA59F86AE2A}" srcOrd="3" destOrd="0" presId="urn:microsoft.com/office/officeart/2005/8/layout/default"/>
    <dgm:cxn modelId="{4DAD9944-DD90-4143-949C-45037401813D}" type="presParOf" srcId="{FF00F12A-C193-4B53-8D4F-D8A18457144F}" destId="{433D6A8A-6FD5-4E53-A89A-A984AB074B2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039929-E6F0-4A5B-BD18-2EB300011CD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E368308-9138-40F9-A3E5-FB69C26C04BE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600" b="1" dirty="0">
              <a:latin typeface="Verdana" panose="020B0604030504040204" pitchFamily="34" charset="0"/>
              <a:ea typeface="Verdana" panose="020B0604030504040204" pitchFamily="34" charset="0"/>
            </a:rPr>
            <a:t>Systemic discrimination</a:t>
          </a:r>
        </a:p>
      </dgm:t>
    </dgm:pt>
    <dgm:pt modelId="{FACBE9C2-03A0-4DB8-A163-10FAEC33B4FE}" type="parTrans" cxnId="{637B54F8-4347-4F63-8678-A36FFC8A58BB}">
      <dgm:prSet/>
      <dgm:spPr/>
      <dgm:t>
        <a:bodyPr/>
        <a:lstStyle/>
        <a:p>
          <a:endParaRPr lang="en-GB"/>
        </a:p>
      </dgm:t>
    </dgm:pt>
    <dgm:pt modelId="{ED010C52-5CEA-4AC0-B501-905658F304BA}" type="sibTrans" cxnId="{637B54F8-4347-4F63-8678-A36FFC8A58BB}">
      <dgm:prSet/>
      <dgm:spPr/>
      <dgm:t>
        <a:bodyPr/>
        <a:lstStyle/>
        <a:p>
          <a:endParaRPr lang="en-GB"/>
        </a:p>
      </dgm:t>
    </dgm:pt>
    <dgm:pt modelId="{0A07F223-F17B-4E8B-B195-0BF9D1654485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dirty="0">
              <a:latin typeface="Verdana" panose="020B0604030504040204" pitchFamily="34" charset="0"/>
              <a:ea typeface="Verdana" panose="020B0604030504040204" pitchFamily="34" charset="0"/>
            </a:rPr>
            <a:t>Disparate impact</a:t>
          </a:r>
        </a:p>
      </dgm:t>
    </dgm:pt>
    <dgm:pt modelId="{FC593ADB-6EA7-4D25-9A99-239100E663A3}" type="parTrans" cxnId="{8BBA19D0-32F9-49F1-B1D1-FCE7625810A6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2022B74B-C866-4A33-8C7D-B20FB2E858CE}" type="sibTrans" cxnId="{8BBA19D0-32F9-49F1-B1D1-FCE7625810A6}">
      <dgm:prSet/>
      <dgm:spPr/>
      <dgm:t>
        <a:bodyPr/>
        <a:lstStyle/>
        <a:p>
          <a:endParaRPr lang="en-GB"/>
        </a:p>
      </dgm:t>
    </dgm:pt>
    <dgm:pt modelId="{97DE9874-9DD2-4915-BD17-B48B9EFEA7A5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dirty="0">
              <a:latin typeface="Verdana" panose="020B0604030504040204" pitchFamily="34" charset="0"/>
              <a:ea typeface="Verdana" panose="020B0604030504040204" pitchFamily="34" charset="0"/>
            </a:rPr>
            <a:t>Spill-over effect</a:t>
          </a:r>
        </a:p>
      </dgm:t>
    </dgm:pt>
    <dgm:pt modelId="{13775F80-BE3B-4447-A3CA-141EB92962C2}" type="parTrans" cxnId="{10A94849-42F6-4697-851C-3A6958C7569F}">
      <dgm:prSet/>
      <dgm:spPr>
        <a:solidFill>
          <a:srgbClr val="F3F1FF"/>
        </a:solidFill>
        <a:ln>
          <a:solidFill>
            <a:srgbClr val="F3F1FF"/>
          </a:solidFill>
        </a:ln>
      </dgm:spPr>
      <dgm:t>
        <a:bodyPr/>
        <a:lstStyle/>
        <a:p>
          <a:endParaRPr lang="en-GB"/>
        </a:p>
      </dgm:t>
    </dgm:pt>
    <dgm:pt modelId="{F1E2CC6C-AA7B-4407-AE52-4A6E5E42A791}" type="sibTrans" cxnId="{10A94849-42F6-4697-851C-3A6958C7569F}">
      <dgm:prSet/>
      <dgm:spPr/>
      <dgm:t>
        <a:bodyPr/>
        <a:lstStyle/>
        <a:p>
          <a:endParaRPr lang="en-GB"/>
        </a:p>
      </dgm:t>
    </dgm:pt>
    <dgm:pt modelId="{12A4D106-CF6D-45DF-B266-30F014532916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dirty="0">
              <a:latin typeface="Verdana" panose="020B0604030504040204" pitchFamily="34" charset="0"/>
              <a:ea typeface="Verdana" panose="020B0604030504040204" pitchFamily="34" charset="0"/>
            </a:rPr>
            <a:t>Several people involved</a:t>
          </a:r>
        </a:p>
      </dgm:t>
    </dgm:pt>
    <dgm:pt modelId="{986A7297-FF66-4DD8-828B-8F108D2963A2}" type="parTrans" cxnId="{B0A2DB4B-F177-4C80-993D-2BFEC55ACEDF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4E070E45-2335-49E9-AC1F-E4B34267CFEA}" type="sibTrans" cxnId="{B0A2DB4B-F177-4C80-993D-2BFEC55ACEDF}">
      <dgm:prSet/>
      <dgm:spPr/>
      <dgm:t>
        <a:bodyPr/>
        <a:lstStyle/>
        <a:p>
          <a:endParaRPr lang="en-GB"/>
        </a:p>
      </dgm:t>
    </dgm:pt>
    <dgm:pt modelId="{A6FBA48A-0EF0-48B9-8F6B-59B7F5EB7C4A}" type="pres">
      <dgm:prSet presAssocID="{35039929-E6F0-4A5B-BD18-2EB300011CD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20003A8-8FFE-4197-8FC0-9F95B0A889DA}" type="pres">
      <dgm:prSet presAssocID="{8E368308-9138-40F9-A3E5-FB69C26C04BE}" presName="centerShape" presStyleLbl="node0" presStyleIdx="0" presStyleCnt="1"/>
      <dgm:spPr>
        <a:prstGeom prst="roundRect">
          <a:avLst/>
        </a:prstGeom>
      </dgm:spPr>
    </dgm:pt>
    <dgm:pt modelId="{D79C4C54-1439-4A2C-83E9-C989F490C87A}" type="pres">
      <dgm:prSet presAssocID="{FC593ADB-6EA7-4D25-9A99-239100E663A3}" presName="parTrans" presStyleLbl="bgSibTrans2D1" presStyleIdx="0" presStyleCnt="3"/>
      <dgm:spPr/>
    </dgm:pt>
    <dgm:pt modelId="{16CE9520-2DC0-4B89-BE15-4075DF53161E}" type="pres">
      <dgm:prSet presAssocID="{0A07F223-F17B-4E8B-B195-0BF9D1654485}" presName="node" presStyleLbl="node1" presStyleIdx="0" presStyleCnt="3">
        <dgm:presLayoutVars>
          <dgm:bulletEnabled val="1"/>
        </dgm:presLayoutVars>
      </dgm:prSet>
      <dgm:spPr/>
    </dgm:pt>
    <dgm:pt modelId="{160D86ED-2FB9-46A5-98CB-C8B6B3CACD47}" type="pres">
      <dgm:prSet presAssocID="{13775F80-BE3B-4447-A3CA-141EB92962C2}" presName="parTrans" presStyleLbl="bgSibTrans2D1" presStyleIdx="1" presStyleCnt="3"/>
      <dgm:spPr/>
    </dgm:pt>
    <dgm:pt modelId="{49BCC295-98A0-4EA6-8ECF-7CF39BB3B5C8}" type="pres">
      <dgm:prSet presAssocID="{97DE9874-9DD2-4915-BD17-B48B9EFEA7A5}" presName="node" presStyleLbl="node1" presStyleIdx="1" presStyleCnt="3">
        <dgm:presLayoutVars>
          <dgm:bulletEnabled val="1"/>
        </dgm:presLayoutVars>
      </dgm:prSet>
      <dgm:spPr/>
    </dgm:pt>
    <dgm:pt modelId="{0BDF49DE-2A90-49DC-A5D8-49FC1000B04D}" type="pres">
      <dgm:prSet presAssocID="{986A7297-FF66-4DD8-828B-8F108D2963A2}" presName="parTrans" presStyleLbl="bgSibTrans2D1" presStyleIdx="2" presStyleCnt="3"/>
      <dgm:spPr/>
    </dgm:pt>
    <dgm:pt modelId="{AA1CB396-A652-4426-B921-F8A5C69D9639}" type="pres">
      <dgm:prSet presAssocID="{12A4D106-CF6D-45DF-B266-30F014532916}" presName="node" presStyleLbl="node1" presStyleIdx="2" presStyleCnt="3">
        <dgm:presLayoutVars>
          <dgm:bulletEnabled val="1"/>
        </dgm:presLayoutVars>
      </dgm:prSet>
      <dgm:spPr/>
    </dgm:pt>
  </dgm:ptLst>
  <dgm:cxnLst>
    <dgm:cxn modelId="{45F94D1F-5671-41DC-A3A4-6462686108DE}" type="presOf" srcId="{986A7297-FF66-4DD8-828B-8F108D2963A2}" destId="{0BDF49DE-2A90-49DC-A5D8-49FC1000B04D}" srcOrd="0" destOrd="0" presId="urn:microsoft.com/office/officeart/2005/8/layout/radial4"/>
    <dgm:cxn modelId="{BC77C62C-5F69-4AF3-A030-9F6AAFFA95C0}" type="presOf" srcId="{0A07F223-F17B-4E8B-B195-0BF9D1654485}" destId="{16CE9520-2DC0-4B89-BE15-4075DF53161E}" srcOrd="0" destOrd="0" presId="urn:microsoft.com/office/officeart/2005/8/layout/radial4"/>
    <dgm:cxn modelId="{B7BEED3F-1331-4EF5-B853-F21E699A9AAA}" type="presOf" srcId="{13775F80-BE3B-4447-A3CA-141EB92962C2}" destId="{160D86ED-2FB9-46A5-98CB-C8B6B3CACD47}" srcOrd="0" destOrd="0" presId="urn:microsoft.com/office/officeart/2005/8/layout/radial4"/>
    <dgm:cxn modelId="{10A94849-42F6-4697-851C-3A6958C7569F}" srcId="{8E368308-9138-40F9-A3E5-FB69C26C04BE}" destId="{97DE9874-9DD2-4915-BD17-B48B9EFEA7A5}" srcOrd="1" destOrd="0" parTransId="{13775F80-BE3B-4447-A3CA-141EB92962C2}" sibTransId="{F1E2CC6C-AA7B-4407-AE52-4A6E5E42A791}"/>
    <dgm:cxn modelId="{5032D86A-58B5-404B-A17B-6968DBB98948}" type="presOf" srcId="{8E368308-9138-40F9-A3E5-FB69C26C04BE}" destId="{020003A8-8FFE-4197-8FC0-9F95B0A889DA}" srcOrd="0" destOrd="0" presId="urn:microsoft.com/office/officeart/2005/8/layout/radial4"/>
    <dgm:cxn modelId="{B0A2DB4B-F177-4C80-993D-2BFEC55ACEDF}" srcId="{8E368308-9138-40F9-A3E5-FB69C26C04BE}" destId="{12A4D106-CF6D-45DF-B266-30F014532916}" srcOrd="2" destOrd="0" parTransId="{986A7297-FF66-4DD8-828B-8F108D2963A2}" sibTransId="{4E070E45-2335-49E9-AC1F-E4B34267CFEA}"/>
    <dgm:cxn modelId="{6CE6AA83-0FFB-4867-A01D-0CA6894ED56B}" type="presOf" srcId="{12A4D106-CF6D-45DF-B266-30F014532916}" destId="{AA1CB396-A652-4426-B921-F8A5C69D9639}" srcOrd="0" destOrd="0" presId="urn:microsoft.com/office/officeart/2005/8/layout/radial4"/>
    <dgm:cxn modelId="{190BC499-A88E-476A-9C59-49D93FB3EA72}" type="presOf" srcId="{97DE9874-9DD2-4915-BD17-B48B9EFEA7A5}" destId="{49BCC295-98A0-4EA6-8ECF-7CF39BB3B5C8}" srcOrd="0" destOrd="0" presId="urn:microsoft.com/office/officeart/2005/8/layout/radial4"/>
    <dgm:cxn modelId="{DCD885C4-1272-4ACD-9DE8-5E8CBD891FD0}" type="presOf" srcId="{35039929-E6F0-4A5B-BD18-2EB300011CDE}" destId="{A6FBA48A-0EF0-48B9-8F6B-59B7F5EB7C4A}" srcOrd="0" destOrd="0" presId="urn:microsoft.com/office/officeart/2005/8/layout/radial4"/>
    <dgm:cxn modelId="{8BBA19D0-32F9-49F1-B1D1-FCE7625810A6}" srcId="{8E368308-9138-40F9-A3E5-FB69C26C04BE}" destId="{0A07F223-F17B-4E8B-B195-0BF9D1654485}" srcOrd="0" destOrd="0" parTransId="{FC593ADB-6EA7-4D25-9A99-239100E663A3}" sibTransId="{2022B74B-C866-4A33-8C7D-B20FB2E858CE}"/>
    <dgm:cxn modelId="{679188EA-A1AD-442E-82B1-26B848C4AF6B}" type="presOf" srcId="{FC593ADB-6EA7-4D25-9A99-239100E663A3}" destId="{D79C4C54-1439-4A2C-83E9-C989F490C87A}" srcOrd="0" destOrd="0" presId="urn:microsoft.com/office/officeart/2005/8/layout/radial4"/>
    <dgm:cxn modelId="{637B54F8-4347-4F63-8678-A36FFC8A58BB}" srcId="{35039929-E6F0-4A5B-BD18-2EB300011CDE}" destId="{8E368308-9138-40F9-A3E5-FB69C26C04BE}" srcOrd="0" destOrd="0" parTransId="{FACBE9C2-03A0-4DB8-A163-10FAEC33B4FE}" sibTransId="{ED010C52-5CEA-4AC0-B501-905658F304BA}"/>
    <dgm:cxn modelId="{91D44157-4F85-4201-B151-914D448A6C09}" type="presParOf" srcId="{A6FBA48A-0EF0-48B9-8F6B-59B7F5EB7C4A}" destId="{020003A8-8FFE-4197-8FC0-9F95B0A889DA}" srcOrd="0" destOrd="0" presId="urn:microsoft.com/office/officeart/2005/8/layout/radial4"/>
    <dgm:cxn modelId="{F7AD77A8-BB5A-44EC-9FB4-56E555E88430}" type="presParOf" srcId="{A6FBA48A-0EF0-48B9-8F6B-59B7F5EB7C4A}" destId="{D79C4C54-1439-4A2C-83E9-C989F490C87A}" srcOrd="1" destOrd="0" presId="urn:microsoft.com/office/officeart/2005/8/layout/radial4"/>
    <dgm:cxn modelId="{9D28C26B-89CE-486C-945B-4AB04E9F59B0}" type="presParOf" srcId="{A6FBA48A-0EF0-48B9-8F6B-59B7F5EB7C4A}" destId="{16CE9520-2DC0-4B89-BE15-4075DF53161E}" srcOrd="2" destOrd="0" presId="urn:microsoft.com/office/officeart/2005/8/layout/radial4"/>
    <dgm:cxn modelId="{E1C6DA67-11DD-4D7E-B6CB-ADE1CB8EFE01}" type="presParOf" srcId="{A6FBA48A-0EF0-48B9-8F6B-59B7F5EB7C4A}" destId="{160D86ED-2FB9-46A5-98CB-C8B6B3CACD47}" srcOrd="3" destOrd="0" presId="urn:microsoft.com/office/officeart/2005/8/layout/radial4"/>
    <dgm:cxn modelId="{5D4B57E3-D411-4AE5-AFBC-CF3C56216694}" type="presParOf" srcId="{A6FBA48A-0EF0-48B9-8F6B-59B7F5EB7C4A}" destId="{49BCC295-98A0-4EA6-8ECF-7CF39BB3B5C8}" srcOrd="4" destOrd="0" presId="urn:microsoft.com/office/officeart/2005/8/layout/radial4"/>
    <dgm:cxn modelId="{5DF8FAF2-4A4A-45D3-9664-5315C52F557D}" type="presParOf" srcId="{A6FBA48A-0EF0-48B9-8F6B-59B7F5EB7C4A}" destId="{0BDF49DE-2A90-49DC-A5D8-49FC1000B04D}" srcOrd="5" destOrd="0" presId="urn:microsoft.com/office/officeart/2005/8/layout/radial4"/>
    <dgm:cxn modelId="{8BCDF0A8-0BE6-402E-B7A4-2143E16A9A07}" type="presParOf" srcId="{A6FBA48A-0EF0-48B9-8F6B-59B7F5EB7C4A}" destId="{AA1CB396-A652-4426-B921-F8A5C69D963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478720-6067-405A-BBE0-580B0DF98E0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2E075D-95A4-4ECD-BFA4-B9CACAEB0FAE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Alternative remedies</a:t>
          </a:r>
        </a:p>
      </dgm:t>
    </dgm:pt>
    <dgm:pt modelId="{EACEDB7E-1397-4C64-AEC9-59440C3ABB2C}" type="parTrans" cxnId="{0432FA1D-8725-46BF-A363-274F3D2F4FB4}">
      <dgm:prSet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4DBB0428-76AD-4C9C-B9BC-59D5CA35FA42}" type="sibTrans" cxnId="{0432FA1D-8725-46BF-A363-274F3D2F4FB4}">
      <dgm:prSet/>
      <dgm:spPr/>
      <dgm:t>
        <a:bodyPr/>
        <a:lstStyle/>
        <a:p>
          <a:endParaRPr lang="en-GB"/>
        </a:p>
      </dgm:t>
    </dgm:pt>
    <dgm:pt modelId="{30084A47-CA65-4835-ACE9-6E32D0766C47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E.g., re-employ, apologise, rectify</a:t>
          </a:r>
        </a:p>
      </dgm:t>
    </dgm:pt>
    <dgm:pt modelId="{50CD01E4-5B39-4FF4-9D45-356A0975185B}" type="parTrans" cxnId="{BF28EAA4-59A5-4285-BDAF-B68321F10B43}">
      <dgm:prSet/>
      <dgm:spPr/>
      <dgm:t>
        <a:bodyPr/>
        <a:lstStyle/>
        <a:p>
          <a:endParaRPr lang="en-GB"/>
        </a:p>
      </dgm:t>
    </dgm:pt>
    <dgm:pt modelId="{A681D37B-6E52-4864-A115-F0B428E27D1E}" type="sibTrans" cxnId="{BF28EAA4-59A5-4285-BDAF-B68321F10B43}">
      <dgm:prSet/>
      <dgm:spPr/>
      <dgm:t>
        <a:bodyPr/>
        <a:lstStyle/>
        <a:p>
          <a:endParaRPr lang="en-GB"/>
        </a:p>
      </dgm:t>
    </dgm:pt>
    <dgm:pt modelId="{90A99A42-E3F6-449F-9D57-D7A87C68EF94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Room for systemic remedies</a:t>
          </a:r>
        </a:p>
      </dgm:t>
    </dgm:pt>
    <dgm:pt modelId="{5B3E508F-FE9B-4778-A20B-073520FA213C}" type="parTrans" cxnId="{C1CE15E7-A893-4118-8F00-CFE520942AF0}">
      <dgm:prSet/>
      <dgm:spPr/>
      <dgm:t>
        <a:bodyPr/>
        <a:lstStyle/>
        <a:p>
          <a:endParaRPr lang="en-GB"/>
        </a:p>
      </dgm:t>
    </dgm:pt>
    <dgm:pt modelId="{870C7B5B-58B4-4D91-A6B0-C52E5EA37FDA}" type="sibTrans" cxnId="{C1CE15E7-A893-4118-8F00-CFE520942AF0}">
      <dgm:prSet/>
      <dgm:spPr/>
      <dgm:t>
        <a:bodyPr/>
        <a:lstStyle/>
        <a:p>
          <a:endParaRPr lang="en-GB"/>
        </a:p>
      </dgm:t>
    </dgm:pt>
    <dgm:pt modelId="{4C248F64-BE68-4961-B3BB-2BF8A8F8593D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Confidentiality and power imbalance!</a:t>
          </a:r>
        </a:p>
      </dgm:t>
    </dgm:pt>
    <dgm:pt modelId="{1A122BA0-0F4D-410D-9453-3096F284B0E5}" type="parTrans" cxnId="{350ABB87-677B-41B8-B71A-363E9192CD43}">
      <dgm:prSet/>
      <dgm:spPr/>
      <dgm:t>
        <a:bodyPr/>
        <a:lstStyle/>
        <a:p>
          <a:endParaRPr lang="en-GB"/>
        </a:p>
      </dgm:t>
    </dgm:pt>
    <dgm:pt modelId="{FD239913-F857-4094-94C4-6076FD645B2A}" type="sibTrans" cxnId="{350ABB87-677B-41B8-B71A-363E9192CD43}">
      <dgm:prSet/>
      <dgm:spPr/>
      <dgm:t>
        <a:bodyPr/>
        <a:lstStyle/>
        <a:p>
          <a:endParaRPr lang="en-GB"/>
        </a:p>
      </dgm:t>
    </dgm:pt>
    <dgm:pt modelId="{F54A9587-7441-4808-91BE-87C0931CB52C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Collective redress</a:t>
          </a:r>
        </a:p>
      </dgm:t>
    </dgm:pt>
    <dgm:pt modelId="{D8014829-505A-4C8B-A266-9617851D2E3B}" type="parTrans" cxnId="{4EE53564-0372-4350-86FA-A5266BD0C00C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B24C32D6-5F83-40E1-9054-4127FF458649}" type="sibTrans" cxnId="{4EE53564-0372-4350-86FA-A5266BD0C00C}">
      <dgm:prSet/>
      <dgm:spPr/>
      <dgm:t>
        <a:bodyPr/>
        <a:lstStyle/>
        <a:p>
          <a:endParaRPr lang="en-GB"/>
        </a:p>
      </dgm:t>
    </dgm:pt>
    <dgm:pt modelId="{F74C6CCC-E437-4692-84F4-199E1444C88C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 Group action, representative action, </a:t>
          </a:r>
          <a:r>
            <a:rPr lang="en-GB" sz="1200" i="1" dirty="0" err="1">
              <a:latin typeface="Verdana" panose="020B0604030504040204" pitchFamily="34" charset="0"/>
              <a:ea typeface="Verdana" panose="020B0604030504040204" pitchFamily="34" charset="0"/>
            </a:rPr>
            <a:t>actio</a:t>
          </a:r>
          <a:r>
            <a:rPr lang="en-GB" sz="1200" i="1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1200" i="1" dirty="0" err="1">
              <a:latin typeface="Verdana" panose="020B0604030504040204" pitchFamily="34" charset="0"/>
              <a:ea typeface="Verdana" panose="020B0604030504040204" pitchFamily="34" charset="0"/>
            </a:rPr>
            <a:t>popularis</a:t>
          </a:r>
          <a:endParaRPr lang="en-GB" sz="1200" i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FFF5F7E-F043-402E-AF12-B89BBAD1BC46}" type="parTrans" cxnId="{630402D8-40CF-4BFC-9D6B-14B2B8A9F1EE}">
      <dgm:prSet/>
      <dgm:spPr/>
      <dgm:t>
        <a:bodyPr/>
        <a:lstStyle/>
        <a:p>
          <a:endParaRPr lang="en-GB"/>
        </a:p>
      </dgm:t>
    </dgm:pt>
    <dgm:pt modelId="{F2859BBA-9EE4-45A5-B5B7-256A974C6E45}" type="sibTrans" cxnId="{630402D8-40CF-4BFC-9D6B-14B2B8A9F1EE}">
      <dgm:prSet/>
      <dgm:spPr/>
      <dgm:t>
        <a:bodyPr/>
        <a:lstStyle/>
        <a:p>
          <a:endParaRPr lang="en-GB"/>
        </a:p>
      </dgm:t>
    </dgm:pt>
    <dgm:pt modelId="{D2942FA9-32E1-4827-B1E8-B8B78DBE9A8A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Allowed and used?</a:t>
          </a:r>
        </a:p>
      </dgm:t>
    </dgm:pt>
    <dgm:pt modelId="{78D5563D-CFB5-4239-A380-EB4C82B7ED62}" type="parTrans" cxnId="{DEA822C2-4440-4100-A8D5-6C00E4702E0A}">
      <dgm:prSet/>
      <dgm:spPr/>
      <dgm:t>
        <a:bodyPr/>
        <a:lstStyle/>
        <a:p>
          <a:endParaRPr lang="en-GB"/>
        </a:p>
      </dgm:t>
    </dgm:pt>
    <dgm:pt modelId="{6720A310-A8F9-43E2-A69E-701388092B7D}" type="sibTrans" cxnId="{DEA822C2-4440-4100-A8D5-6C00E4702E0A}">
      <dgm:prSet/>
      <dgm:spPr/>
      <dgm:t>
        <a:bodyPr/>
        <a:lstStyle/>
        <a:p>
          <a:endParaRPr lang="en-GB"/>
        </a:p>
      </dgm:t>
    </dgm:pt>
    <dgm:pt modelId="{5E8511A2-4767-47FC-8A3C-EB780363AB33}">
      <dgm:prSet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Positive injunction</a:t>
          </a:r>
        </a:p>
      </dgm:t>
    </dgm:pt>
    <dgm:pt modelId="{CAF78898-8852-4719-A788-38BE42AB1D7F}" type="parTrans" cxnId="{F6376142-DE23-449D-A678-C72BB261B4E8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CB57CCC7-4EB6-461F-959C-E742331869C7}" type="sibTrans" cxnId="{F6376142-DE23-449D-A678-C72BB261B4E8}">
      <dgm:prSet/>
      <dgm:spPr/>
      <dgm:t>
        <a:bodyPr/>
        <a:lstStyle/>
        <a:p>
          <a:endParaRPr lang="en-GB"/>
        </a:p>
      </dgm:t>
    </dgm:pt>
    <dgm:pt modelId="{84106BBB-2788-4913-A7A2-08EFA8892B58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Mainly individual and retrospective</a:t>
          </a:r>
        </a:p>
      </dgm:t>
    </dgm:pt>
    <dgm:pt modelId="{00D37691-6768-43E1-B00C-A58EBB5F7FD1}" type="parTrans" cxnId="{3F61B0B6-924F-4DB4-B55F-AFF15A6F1111}">
      <dgm:prSet/>
      <dgm:spPr/>
      <dgm:t>
        <a:bodyPr/>
        <a:lstStyle/>
        <a:p>
          <a:endParaRPr lang="en-GB"/>
        </a:p>
      </dgm:t>
    </dgm:pt>
    <dgm:pt modelId="{F4C862ED-6CAE-4DFD-AE7A-C1B972EA53C4}" type="sibTrans" cxnId="{3F61B0B6-924F-4DB4-B55F-AFF15A6F1111}">
      <dgm:prSet/>
      <dgm:spPr/>
      <dgm:t>
        <a:bodyPr/>
        <a:lstStyle/>
        <a:p>
          <a:endParaRPr lang="en-GB"/>
        </a:p>
      </dgm:t>
    </dgm:pt>
    <dgm:pt modelId="{317607BC-6D97-47B6-970E-46B09C16D188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Alternative Dispute Resolution</a:t>
          </a:r>
        </a:p>
      </dgm:t>
    </dgm:pt>
    <dgm:pt modelId="{BEA907CD-3171-4755-9E52-84B9AB87CFE6}" type="sibTrans" cxnId="{F67B5BE5-3630-4484-ACA5-60F5AE59F29F}">
      <dgm:prSet/>
      <dgm:spPr/>
      <dgm:t>
        <a:bodyPr/>
        <a:lstStyle/>
        <a:p>
          <a:endParaRPr lang="en-GB"/>
        </a:p>
      </dgm:t>
    </dgm:pt>
    <dgm:pt modelId="{5C8A86BD-F734-4B92-9422-C15A686A9AE8}" type="parTrans" cxnId="{F67B5BE5-3630-4484-ACA5-60F5AE59F29F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7FC55A98-56EA-4AF6-AD33-98F56DF74347}">
      <dgm:prSet custT="1"/>
      <dgm:spPr>
        <a:noFill/>
        <a:ln>
          <a:noFill/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Order to take positive measures</a:t>
          </a:r>
        </a:p>
      </dgm:t>
    </dgm:pt>
    <dgm:pt modelId="{4147460C-8F4B-4751-8BF6-9EC2A7C511E1}" type="parTrans" cxnId="{69BFF139-4F83-44A4-AA63-495D7C251527}">
      <dgm:prSet/>
      <dgm:spPr/>
      <dgm:t>
        <a:bodyPr/>
        <a:lstStyle/>
        <a:p>
          <a:endParaRPr lang="en-GB"/>
        </a:p>
      </dgm:t>
    </dgm:pt>
    <dgm:pt modelId="{91EFBB95-0D67-4679-AFD7-EE4307685D21}" type="sibTrans" cxnId="{69BFF139-4F83-44A4-AA63-495D7C251527}">
      <dgm:prSet/>
      <dgm:spPr/>
      <dgm:t>
        <a:bodyPr/>
        <a:lstStyle/>
        <a:p>
          <a:endParaRPr lang="en-GB"/>
        </a:p>
      </dgm:t>
    </dgm:pt>
    <dgm:pt modelId="{B5827590-27CA-4CC4-8579-F2C93AB92009}">
      <dgm:prSet custT="1"/>
      <dgm:spPr>
        <a:noFill/>
        <a:ln>
          <a:noFill/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 Allowed and used?</a:t>
          </a:r>
        </a:p>
      </dgm:t>
    </dgm:pt>
    <dgm:pt modelId="{2747E4DB-DC28-4AC6-A089-8BBB6ED77DC4}" type="parTrans" cxnId="{2A5B8812-4768-4521-A9EC-CD861987B39C}">
      <dgm:prSet/>
      <dgm:spPr/>
      <dgm:t>
        <a:bodyPr/>
        <a:lstStyle/>
        <a:p>
          <a:endParaRPr lang="en-GB"/>
        </a:p>
      </dgm:t>
    </dgm:pt>
    <dgm:pt modelId="{F939465A-27CC-4A13-A636-2B7C3A146E63}" type="sibTrans" cxnId="{2A5B8812-4768-4521-A9EC-CD861987B39C}">
      <dgm:prSet/>
      <dgm:spPr/>
      <dgm:t>
        <a:bodyPr/>
        <a:lstStyle/>
        <a:p>
          <a:endParaRPr lang="en-GB"/>
        </a:p>
      </dgm:t>
    </dgm:pt>
    <dgm:pt modelId="{5C2CD0E0-2D9D-46B9-92AD-C795B447586C}">
      <dgm:prSet custT="1"/>
      <dgm:spPr>
        <a:noFill/>
        <a:ln>
          <a:noFill/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Separation of powers!</a:t>
          </a:r>
        </a:p>
      </dgm:t>
    </dgm:pt>
    <dgm:pt modelId="{DC523510-AFA1-48AE-BAD4-F97B70DB257B}" type="parTrans" cxnId="{764B8E7F-F924-49A6-BB11-22A966081FEA}">
      <dgm:prSet/>
      <dgm:spPr/>
      <dgm:t>
        <a:bodyPr/>
        <a:lstStyle/>
        <a:p>
          <a:endParaRPr lang="en-GB"/>
        </a:p>
      </dgm:t>
    </dgm:pt>
    <dgm:pt modelId="{7DFE27BF-C6F5-4E67-96A2-79F23DFB5A93}" type="sibTrans" cxnId="{764B8E7F-F924-49A6-BB11-22A966081FEA}">
      <dgm:prSet/>
      <dgm:spPr/>
      <dgm:t>
        <a:bodyPr/>
        <a:lstStyle/>
        <a:p>
          <a:endParaRPr lang="en-GB"/>
        </a:p>
      </dgm:t>
    </dgm:pt>
    <dgm:pt modelId="{E8D8BFCF-6774-4058-99A6-5A7D7926F9C3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Settle out-of-court</a:t>
          </a:r>
        </a:p>
      </dgm:t>
    </dgm:pt>
    <dgm:pt modelId="{2CFFB179-424F-4FB4-A2FF-B94C13EC53C8}" type="parTrans" cxnId="{4373C081-3B0C-4FDA-9A93-9FDBDABC4014}">
      <dgm:prSet/>
      <dgm:spPr/>
      <dgm:t>
        <a:bodyPr/>
        <a:lstStyle/>
        <a:p>
          <a:endParaRPr lang="en-GB"/>
        </a:p>
      </dgm:t>
    </dgm:pt>
    <dgm:pt modelId="{D381A166-5E33-49E6-AF9C-DE7F3882725A}" type="sibTrans" cxnId="{4373C081-3B0C-4FDA-9A93-9FDBDABC4014}">
      <dgm:prSet/>
      <dgm:spPr/>
      <dgm:t>
        <a:bodyPr/>
        <a:lstStyle/>
        <a:p>
          <a:endParaRPr lang="en-GB"/>
        </a:p>
      </dgm:t>
    </dgm:pt>
    <dgm:pt modelId="{954656D1-8B78-4435-9695-1BC2F55306FE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Identify and combat systemic issues</a:t>
          </a:r>
        </a:p>
      </dgm:t>
    </dgm:pt>
    <dgm:pt modelId="{BFD8B7C4-F815-4A4B-AA47-BE7483648E45}" type="parTrans" cxnId="{2B2A1098-E276-4830-9C97-7541C3DC5F94}">
      <dgm:prSet/>
      <dgm:spPr/>
      <dgm:t>
        <a:bodyPr/>
        <a:lstStyle/>
        <a:p>
          <a:endParaRPr lang="en-GB"/>
        </a:p>
      </dgm:t>
    </dgm:pt>
    <dgm:pt modelId="{DC07DEC5-72FB-4DF8-BBF8-6B0AA919B5C7}" type="sibTrans" cxnId="{2B2A1098-E276-4830-9C97-7541C3DC5F94}">
      <dgm:prSet/>
      <dgm:spPr/>
      <dgm:t>
        <a:bodyPr/>
        <a:lstStyle/>
        <a:p>
          <a:endParaRPr lang="en-GB"/>
        </a:p>
      </dgm:t>
    </dgm:pt>
    <dgm:pt modelId="{1EFC5C45-AE0C-49B9-AA4E-B8EBCFFDE6ED}" type="pres">
      <dgm:prSet presAssocID="{DC478720-6067-405A-BBE0-580B0DF98E0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9BBCE6DA-6145-4A7D-9B4D-12F5D9CEF90E}" type="pres">
      <dgm:prSet presAssocID="{DC478720-6067-405A-BBE0-580B0DF98E09}" presName="cycle" presStyleCnt="0"/>
      <dgm:spPr/>
    </dgm:pt>
    <dgm:pt modelId="{B28BAC50-4736-4457-B9F6-769C9EED716E}" type="pres">
      <dgm:prSet presAssocID="{DC478720-6067-405A-BBE0-580B0DF98E09}" presName="centerShape" presStyleCnt="0"/>
      <dgm:spPr/>
    </dgm:pt>
    <dgm:pt modelId="{7476003F-D95A-4611-9CF6-5DD98382618F}" type="pres">
      <dgm:prSet presAssocID="{DC478720-6067-405A-BBE0-580B0DF98E09}" presName="connSite" presStyleLbl="node1" presStyleIdx="0" presStyleCnt="5"/>
      <dgm:spPr/>
    </dgm:pt>
    <dgm:pt modelId="{466DFF0E-222B-45A2-AF88-0487C9962791}" type="pres">
      <dgm:prSet presAssocID="{DC478720-6067-405A-BBE0-580B0DF98E09}" presName="visible" presStyleLbl="node1" presStyleIdx="0" presStyleCnt="5"/>
      <dgm:spPr>
        <a:solidFill>
          <a:srgbClr val="8C7FF1"/>
        </a:solidFill>
      </dgm:spPr>
    </dgm:pt>
    <dgm:pt modelId="{6838D776-725B-4D22-A276-5C638F7A7EF1}" type="pres">
      <dgm:prSet presAssocID="{EACEDB7E-1397-4C64-AEC9-59440C3ABB2C}" presName="Name25" presStyleLbl="parChTrans1D1" presStyleIdx="0" presStyleCnt="4"/>
      <dgm:spPr/>
    </dgm:pt>
    <dgm:pt modelId="{8717FFFD-70A8-4F71-AA86-1CDD795F6628}" type="pres">
      <dgm:prSet presAssocID="{582E075D-95A4-4ECD-BFA4-B9CACAEB0FAE}" presName="node" presStyleCnt="0"/>
      <dgm:spPr/>
    </dgm:pt>
    <dgm:pt modelId="{5799F1D3-0C92-4016-A914-A491625DBE36}" type="pres">
      <dgm:prSet presAssocID="{582E075D-95A4-4ECD-BFA4-B9CACAEB0FAE}" presName="parentNode" presStyleLbl="node1" presStyleIdx="1" presStyleCnt="5" custScaleX="110000" custScaleY="110000">
        <dgm:presLayoutVars>
          <dgm:chMax val="1"/>
          <dgm:bulletEnabled val="1"/>
        </dgm:presLayoutVars>
      </dgm:prSet>
      <dgm:spPr/>
    </dgm:pt>
    <dgm:pt modelId="{5756C473-1F16-4DDA-A1E0-A9BA6CFA0D8F}" type="pres">
      <dgm:prSet presAssocID="{582E075D-95A4-4ECD-BFA4-B9CACAEB0FAE}" presName="childNode" presStyleLbl="revTx" presStyleIdx="0" presStyleCnt="4">
        <dgm:presLayoutVars>
          <dgm:bulletEnabled val="1"/>
        </dgm:presLayoutVars>
      </dgm:prSet>
      <dgm:spPr/>
    </dgm:pt>
    <dgm:pt modelId="{5DA5DBDC-1C4E-4DD6-9FB0-FFDEB4E188EE}" type="pres">
      <dgm:prSet presAssocID="{5C8A86BD-F734-4B92-9422-C15A686A9AE8}" presName="Name25" presStyleLbl="parChTrans1D1" presStyleIdx="1" presStyleCnt="4"/>
      <dgm:spPr/>
    </dgm:pt>
    <dgm:pt modelId="{7C45CB6F-2594-4D18-8421-E4F20EE86562}" type="pres">
      <dgm:prSet presAssocID="{317607BC-6D97-47B6-970E-46B09C16D188}" presName="node" presStyleCnt="0"/>
      <dgm:spPr/>
    </dgm:pt>
    <dgm:pt modelId="{DBD6E2B4-CF3D-4253-85F8-FBB04EDEB9EA}" type="pres">
      <dgm:prSet presAssocID="{317607BC-6D97-47B6-970E-46B09C16D188}" presName="parentNode" presStyleLbl="node1" presStyleIdx="2" presStyleCnt="5" custScaleX="110000" custScaleY="110000">
        <dgm:presLayoutVars>
          <dgm:chMax val="1"/>
          <dgm:bulletEnabled val="1"/>
        </dgm:presLayoutVars>
      </dgm:prSet>
      <dgm:spPr/>
    </dgm:pt>
    <dgm:pt modelId="{070D3762-C840-44D2-AE64-EC5976188D03}" type="pres">
      <dgm:prSet presAssocID="{317607BC-6D97-47B6-970E-46B09C16D188}" presName="childNode" presStyleLbl="revTx" presStyleIdx="1" presStyleCnt="4">
        <dgm:presLayoutVars>
          <dgm:bulletEnabled val="1"/>
        </dgm:presLayoutVars>
      </dgm:prSet>
      <dgm:spPr/>
    </dgm:pt>
    <dgm:pt modelId="{660F08F5-2423-486B-B58E-E405593AF3C8}" type="pres">
      <dgm:prSet presAssocID="{D8014829-505A-4C8B-A266-9617851D2E3B}" presName="Name25" presStyleLbl="parChTrans1D1" presStyleIdx="2" presStyleCnt="4"/>
      <dgm:spPr/>
    </dgm:pt>
    <dgm:pt modelId="{8B35F151-3965-4252-8711-6B968277370B}" type="pres">
      <dgm:prSet presAssocID="{F54A9587-7441-4808-91BE-87C0931CB52C}" presName="node" presStyleCnt="0"/>
      <dgm:spPr/>
    </dgm:pt>
    <dgm:pt modelId="{3A50D9BB-EDB1-4863-8EB4-947AC3960063}" type="pres">
      <dgm:prSet presAssocID="{F54A9587-7441-4808-91BE-87C0931CB52C}" presName="parentNode" presStyleLbl="node1" presStyleIdx="3" presStyleCnt="5" custScaleX="110000" custScaleY="110000">
        <dgm:presLayoutVars>
          <dgm:chMax val="1"/>
          <dgm:bulletEnabled val="1"/>
        </dgm:presLayoutVars>
      </dgm:prSet>
      <dgm:spPr/>
    </dgm:pt>
    <dgm:pt modelId="{E99A1576-F02A-4EA6-8423-A66A604E8AD4}" type="pres">
      <dgm:prSet presAssocID="{F54A9587-7441-4808-91BE-87C0931CB52C}" presName="childNode" presStyleLbl="revTx" presStyleIdx="2" presStyleCnt="4">
        <dgm:presLayoutVars>
          <dgm:bulletEnabled val="1"/>
        </dgm:presLayoutVars>
      </dgm:prSet>
      <dgm:spPr/>
    </dgm:pt>
    <dgm:pt modelId="{F7769145-C528-46F3-9D65-44FE295F4210}" type="pres">
      <dgm:prSet presAssocID="{CAF78898-8852-4719-A788-38BE42AB1D7F}" presName="Name25" presStyleLbl="parChTrans1D1" presStyleIdx="3" presStyleCnt="4"/>
      <dgm:spPr/>
    </dgm:pt>
    <dgm:pt modelId="{9C854B40-3AFA-4404-869E-C67D00054C1E}" type="pres">
      <dgm:prSet presAssocID="{5E8511A2-4767-47FC-8A3C-EB780363AB33}" presName="node" presStyleCnt="0"/>
      <dgm:spPr/>
    </dgm:pt>
    <dgm:pt modelId="{C664F7CE-F246-4E12-ACBE-9DE5523A288F}" type="pres">
      <dgm:prSet presAssocID="{5E8511A2-4767-47FC-8A3C-EB780363AB33}" presName="parentNode" presStyleLbl="node1" presStyleIdx="4" presStyleCnt="5" custScaleX="110000" custScaleY="110000">
        <dgm:presLayoutVars>
          <dgm:chMax val="1"/>
          <dgm:bulletEnabled val="1"/>
        </dgm:presLayoutVars>
      </dgm:prSet>
      <dgm:spPr/>
    </dgm:pt>
    <dgm:pt modelId="{0E0765A8-3EA2-4A26-B90B-00E9DD475147}" type="pres">
      <dgm:prSet presAssocID="{5E8511A2-4767-47FC-8A3C-EB780363AB33}" presName="childNode" presStyleLbl="revTx" presStyleIdx="3" presStyleCnt="4">
        <dgm:presLayoutVars>
          <dgm:bulletEnabled val="1"/>
        </dgm:presLayoutVars>
      </dgm:prSet>
      <dgm:spPr/>
    </dgm:pt>
  </dgm:ptLst>
  <dgm:cxnLst>
    <dgm:cxn modelId="{2A5B8812-4768-4521-A9EC-CD861987B39C}" srcId="{5E8511A2-4767-47FC-8A3C-EB780363AB33}" destId="{B5827590-27CA-4CC4-8579-F2C93AB92009}" srcOrd="1" destOrd="0" parTransId="{2747E4DB-DC28-4AC6-A089-8BBB6ED77DC4}" sibTransId="{F939465A-27CC-4A13-A636-2B7C3A146E63}"/>
    <dgm:cxn modelId="{5FCCE115-7B5D-42CA-A59F-63638AACBA3B}" type="presOf" srcId="{90A99A42-E3F6-449F-9D57-D7A87C68EF94}" destId="{070D3762-C840-44D2-AE64-EC5976188D03}" srcOrd="0" destOrd="1" presId="urn:microsoft.com/office/officeart/2005/8/layout/radial2"/>
    <dgm:cxn modelId="{E2C2F01A-939E-488B-9D99-217DBD521912}" type="presOf" srcId="{B5827590-27CA-4CC4-8579-F2C93AB92009}" destId="{0E0765A8-3EA2-4A26-B90B-00E9DD475147}" srcOrd="0" destOrd="1" presId="urn:microsoft.com/office/officeart/2005/8/layout/radial2"/>
    <dgm:cxn modelId="{0432FA1D-8725-46BF-A363-274F3D2F4FB4}" srcId="{DC478720-6067-405A-BBE0-580B0DF98E09}" destId="{582E075D-95A4-4ECD-BFA4-B9CACAEB0FAE}" srcOrd="0" destOrd="0" parTransId="{EACEDB7E-1397-4C64-AEC9-59440C3ABB2C}" sibTransId="{4DBB0428-76AD-4C9C-B9BC-59D5CA35FA42}"/>
    <dgm:cxn modelId="{69BFF139-4F83-44A4-AA63-495D7C251527}" srcId="{5E8511A2-4767-47FC-8A3C-EB780363AB33}" destId="{7FC55A98-56EA-4AF6-AD33-98F56DF74347}" srcOrd="0" destOrd="0" parTransId="{4147460C-8F4B-4751-8BF6-9EC2A7C511E1}" sibTransId="{91EFBB95-0D67-4679-AFD7-EE4307685D21}"/>
    <dgm:cxn modelId="{6500C240-EE1C-48E5-96FB-E99701676B42}" type="presOf" srcId="{F74C6CCC-E437-4692-84F4-199E1444C88C}" destId="{E99A1576-F02A-4EA6-8423-A66A604E8AD4}" srcOrd="0" destOrd="0" presId="urn:microsoft.com/office/officeart/2005/8/layout/radial2"/>
    <dgm:cxn modelId="{F6376142-DE23-449D-A678-C72BB261B4E8}" srcId="{DC478720-6067-405A-BBE0-580B0DF98E09}" destId="{5E8511A2-4767-47FC-8A3C-EB780363AB33}" srcOrd="3" destOrd="0" parTransId="{CAF78898-8852-4719-A788-38BE42AB1D7F}" sibTransId="{CB57CCC7-4EB6-461F-959C-E742331869C7}"/>
    <dgm:cxn modelId="{4EE53564-0372-4350-86FA-A5266BD0C00C}" srcId="{DC478720-6067-405A-BBE0-580B0DF98E09}" destId="{F54A9587-7441-4808-91BE-87C0931CB52C}" srcOrd="2" destOrd="0" parTransId="{D8014829-505A-4C8B-A266-9617851D2E3B}" sibTransId="{B24C32D6-5F83-40E1-9054-4127FF458649}"/>
    <dgm:cxn modelId="{F1A3E365-1FC6-4F0F-9B74-81A009501D16}" type="presOf" srcId="{E8D8BFCF-6774-4058-99A6-5A7D7926F9C3}" destId="{070D3762-C840-44D2-AE64-EC5976188D03}" srcOrd="0" destOrd="0" presId="urn:microsoft.com/office/officeart/2005/8/layout/radial2"/>
    <dgm:cxn modelId="{D44EEE73-80E1-4076-8ABF-794AB09D7F2F}" type="presOf" srcId="{F54A9587-7441-4808-91BE-87C0931CB52C}" destId="{3A50D9BB-EDB1-4863-8EB4-947AC3960063}" srcOrd="0" destOrd="0" presId="urn:microsoft.com/office/officeart/2005/8/layout/radial2"/>
    <dgm:cxn modelId="{166ABA74-D747-43E4-8971-158696BF30FD}" type="presOf" srcId="{954656D1-8B78-4435-9695-1BC2F55306FE}" destId="{E99A1576-F02A-4EA6-8423-A66A604E8AD4}" srcOrd="0" destOrd="1" presId="urn:microsoft.com/office/officeart/2005/8/layout/radial2"/>
    <dgm:cxn modelId="{47D0D656-CC96-4E9A-A4AF-DA50A087EA7F}" type="presOf" srcId="{84106BBB-2788-4913-A7A2-08EFA8892B58}" destId="{5756C473-1F16-4DDA-A1E0-A9BA6CFA0D8F}" srcOrd="0" destOrd="1" presId="urn:microsoft.com/office/officeart/2005/8/layout/radial2"/>
    <dgm:cxn modelId="{F9583C7F-1D88-477E-ABB2-BC30993A1F0E}" type="presOf" srcId="{5C8A86BD-F734-4B92-9422-C15A686A9AE8}" destId="{5DA5DBDC-1C4E-4DD6-9FB0-FFDEB4E188EE}" srcOrd="0" destOrd="0" presId="urn:microsoft.com/office/officeart/2005/8/layout/radial2"/>
    <dgm:cxn modelId="{764B8E7F-F924-49A6-BB11-22A966081FEA}" srcId="{5E8511A2-4767-47FC-8A3C-EB780363AB33}" destId="{5C2CD0E0-2D9D-46B9-92AD-C795B447586C}" srcOrd="2" destOrd="0" parTransId="{DC523510-AFA1-48AE-BAD4-F97B70DB257B}" sibTransId="{7DFE27BF-C6F5-4E67-96A2-79F23DFB5A93}"/>
    <dgm:cxn modelId="{4373C081-3B0C-4FDA-9A93-9FDBDABC4014}" srcId="{317607BC-6D97-47B6-970E-46B09C16D188}" destId="{E8D8BFCF-6774-4058-99A6-5A7D7926F9C3}" srcOrd="0" destOrd="0" parTransId="{2CFFB179-424F-4FB4-A2FF-B94C13EC53C8}" sibTransId="{D381A166-5E33-49E6-AF9C-DE7F3882725A}"/>
    <dgm:cxn modelId="{350ABB87-677B-41B8-B71A-363E9192CD43}" srcId="{317607BC-6D97-47B6-970E-46B09C16D188}" destId="{4C248F64-BE68-4961-B3BB-2BF8A8F8593D}" srcOrd="2" destOrd="0" parTransId="{1A122BA0-0F4D-410D-9453-3096F284B0E5}" sibTransId="{FD239913-F857-4094-94C4-6076FD645B2A}"/>
    <dgm:cxn modelId="{122F538C-FD7F-4C1D-ACC3-ACBD25632AE9}" type="presOf" srcId="{D8014829-505A-4C8B-A266-9617851D2E3B}" destId="{660F08F5-2423-486B-B58E-E405593AF3C8}" srcOrd="0" destOrd="0" presId="urn:microsoft.com/office/officeart/2005/8/layout/radial2"/>
    <dgm:cxn modelId="{205DA196-3155-4431-82AE-A6B30EBDFD23}" type="presOf" srcId="{582E075D-95A4-4ECD-BFA4-B9CACAEB0FAE}" destId="{5799F1D3-0C92-4016-A914-A491625DBE36}" srcOrd="0" destOrd="0" presId="urn:microsoft.com/office/officeart/2005/8/layout/radial2"/>
    <dgm:cxn modelId="{2B2A1098-E276-4830-9C97-7541C3DC5F94}" srcId="{F54A9587-7441-4808-91BE-87C0931CB52C}" destId="{954656D1-8B78-4435-9695-1BC2F55306FE}" srcOrd="1" destOrd="0" parTransId="{BFD8B7C4-F815-4A4B-AA47-BE7483648E45}" sibTransId="{DC07DEC5-72FB-4DF8-BBF8-6B0AA919B5C7}"/>
    <dgm:cxn modelId="{BF28EAA4-59A5-4285-BDAF-B68321F10B43}" srcId="{582E075D-95A4-4ECD-BFA4-B9CACAEB0FAE}" destId="{30084A47-CA65-4835-ACE9-6E32D0766C47}" srcOrd="0" destOrd="0" parTransId="{50CD01E4-5B39-4FF4-9D45-356A0975185B}" sibTransId="{A681D37B-6E52-4864-A115-F0B428E27D1E}"/>
    <dgm:cxn modelId="{5AE7F6B3-894A-4586-9803-0763C2DE539D}" type="presOf" srcId="{DC478720-6067-405A-BBE0-580B0DF98E09}" destId="{1EFC5C45-AE0C-49B9-AA4E-B8EBCFFDE6ED}" srcOrd="0" destOrd="0" presId="urn:microsoft.com/office/officeart/2005/8/layout/radial2"/>
    <dgm:cxn modelId="{3F61B0B6-924F-4DB4-B55F-AFF15A6F1111}" srcId="{582E075D-95A4-4ECD-BFA4-B9CACAEB0FAE}" destId="{84106BBB-2788-4913-A7A2-08EFA8892B58}" srcOrd="1" destOrd="0" parTransId="{00D37691-6768-43E1-B00C-A58EBB5F7FD1}" sibTransId="{F4C862ED-6CAE-4DFD-AE7A-C1B972EA53C4}"/>
    <dgm:cxn modelId="{F8F626B7-1D81-44A0-B0E4-467E415F72A7}" type="presOf" srcId="{317607BC-6D97-47B6-970E-46B09C16D188}" destId="{DBD6E2B4-CF3D-4253-85F8-FBB04EDEB9EA}" srcOrd="0" destOrd="0" presId="urn:microsoft.com/office/officeart/2005/8/layout/radial2"/>
    <dgm:cxn modelId="{CFB971C0-4999-4E3F-9721-8981830543A3}" type="presOf" srcId="{EACEDB7E-1397-4C64-AEC9-59440C3ABB2C}" destId="{6838D776-725B-4D22-A276-5C638F7A7EF1}" srcOrd="0" destOrd="0" presId="urn:microsoft.com/office/officeart/2005/8/layout/radial2"/>
    <dgm:cxn modelId="{DEA822C2-4440-4100-A8D5-6C00E4702E0A}" srcId="{F54A9587-7441-4808-91BE-87C0931CB52C}" destId="{D2942FA9-32E1-4827-B1E8-B8B78DBE9A8A}" srcOrd="2" destOrd="0" parTransId="{78D5563D-CFB5-4239-A380-EB4C82B7ED62}" sibTransId="{6720A310-A8F9-43E2-A69E-701388092B7D}"/>
    <dgm:cxn modelId="{E6E0DCCD-AB43-4338-AF34-560885776BF4}" type="presOf" srcId="{7FC55A98-56EA-4AF6-AD33-98F56DF74347}" destId="{0E0765A8-3EA2-4A26-B90B-00E9DD475147}" srcOrd="0" destOrd="0" presId="urn:microsoft.com/office/officeart/2005/8/layout/radial2"/>
    <dgm:cxn modelId="{E3BEF7D4-9CFE-4B45-8045-0B23E625C3E4}" type="presOf" srcId="{CAF78898-8852-4719-A788-38BE42AB1D7F}" destId="{F7769145-C528-46F3-9D65-44FE295F4210}" srcOrd="0" destOrd="0" presId="urn:microsoft.com/office/officeart/2005/8/layout/radial2"/>
    <dgm:cxn modelId="{630402D8-40CF-4BFC-9D6B-14B2B8A9F1EE}" srcId="{F54A9587-7441-4808-91BE-87C0931CB52C}" destId="{F74C6CCC-E437-4692-84F4-199E1444C88C}" srcOrd="0" destOrd="0" parTransId="{8FFF5F7E-F043-402E-AF12-B89BBAD1BC46}" sibTransId="{F2859BBA-9EE4-45A5-B5B7-256A974C6E45}"/>
    <dgm:cxn modelId="{39C447DA-583C-4E2F-912F-03E9D002014C}" type="presOf" srcId="{5C2CD0E0-2D9D-46B9-92AD-C795B447586C}" destId="{0E0765A8-3EA2-4A26-B90B-00E9DD475147}" srcOrd="0" destOrd="2" presId="urn:microsoft.com/office/officeart/2005/8/layout/radial2"/>
    <dgm:cxn modelId="{F67B5BE5-3630-4484-ACA5-60F5AE59F29F}" srcId="{DC478720-6067-405A-BBE0-580B0DF98E09}" destId="{317607BC-6D97-47B6-970E-46B09C16D188}" srcOrd="1" destOrd="0" parTransId="{5C8A86BD-F734-4B92-9422-C15A686A9AE8}" sibTransId="{BEA907CD-3171-4755-9E52-84B9AB87CFE6}"/>
    <dgm:cxn modelId="{6BD55AE6-D726-45EE-9A42-573F5BDFE1D9}" type="presOf" srcId="{4C248F64-BE68-4961-B3BB-2BF8A8F8593D}" destId="{070D3762-C840-44D2-AE64-EC5976188D03}" srcOrd="0" destOrd="2" presId="urn:microsoft.com/office/officeart/2005/8/layout/radial2"/>
    <dgm:cxn modelId="{C1CE15E7-A893-4118-8F00-CFE520942AF0}" srcId="{317607BC-6D97-47B6-970E-46B09C16D188}" destId="{90A99A42-E3F6-449F-9D57-D7A87C68EF94}" srcOrd="1" destOrd="0" parTransId="{5B3E508F-FE9B-4778-A20B-073520FA213C}" sibTransId="{870C7B5B-58B4-4D91-A6B0-C52E5EA37FDA}"/>
    <dgm:cxn modelId="{8B3367E7-AAE8-41A2-951F-4E9590EFBA22}" type="presOf" srcId="{30084A47-CA65-4835-ACE9-6E32D0766C47}" destId="{5756C473-1F16-4DDA-A1E0-A9BA6CFA0D8F}" srcOrd="0" destOrd="0" presId="urn:microsoft.com/office/officeart/2005/8/layout/radial2"/>
    <dgm:cxn modelId="{307FC0F9-9044-4ED7-A982-6F70FA7C40E0}" type="presOf" srcId="{5E8511A2-4767-47FC-8A3C-EB780363AB33}" destId="{C664F7CE-F246-4E12-ACBE-9DE5523A288F}" srcOrd="0" destOrd="0" presId="urn:microsoft.com/office/officeart/2005/8/layout/radial2"/>
    <dgm:cxn modelId="{53CD6DFD-8E5F-4C5F-B431-FC4FFCEDC46D}" type="presOf" srcId="{D2942FA9-32E1-4827-B1E8-B8B78DBE9A8A}" destId="{E99A1576-F02A-4EA6-8423-A66A604E8AD4}" srcOrd="0" destOrd="2" presId="urn:microsoft.com/office/officeart/2005/8/layout/radial2"/>
    <dgm:cxn modelId="{EB975EB2-2D2F-414F-9350-D3871AD3F07E}" type="presParOf" srcId="{1EFC5C45-AE0C-49B9-AA4E-B8EBCFFDE6ED}" destId="{9BBCE6DA-6145-4A7D-9B4D-12F5D9CEF90E}" srcOrd="0" destOrd="0" presId="urn:microsoft.com/office/officeart/2005/8/layout/radial2"/>
    <dgm:cxn modelId="{2C86B20C-74B6-40E4-A435-BB551BE90A21}" type="presParOf" srcId="{9BBCE6DA-6145-4A7D-9B4D-12F5D9CEF90E}" destId="{B28BAC50-4736-4457-B9F6-769C9EED716E}" srcOrd="0" destOrd="0" presId="urn:microsoft.com/office/officeart/2005/8/layout/radial2"/>
    <dgm:cxn modelId="{CCD35887-A7F9-479F-AB36-9064D2B4D7B7}" type="presParOf" srcId="{B28BAC50-4736-4457-B9F6-769C9EED716E}" destId="{7476003F-D95A-4611-9CF6-5DD98382618F}" srcOrd="0" destOrd="0" presId="urn:microsoft.com/office/officeart/2005/8/layout/radial2"/>
    <dgm:cxn modelId="{221AA652-CE87-471A-9528-2EE7E914B61C}" type="presParOf" srcId="{B28BAC50-4736-4457-B9F6-769C9EED716E}" destId="{466DFF0E-222B-45A2-AF88-0487C9962791}" srcOrd="1" destOrd="0" presId="urn:microsoft.com/office/officeart/2005/8/layout/radial2"/>
    <dgm:cxn modelId="{EBB527C8-F50F-459D-9744-FC6D14A7284F}" type="presParOf" srcId="{9BBCE6DA-6145-4A7D-9B4D-12F5D9CEF90E}" destId="{6838D776-725B-4D22-A276-5C638F7A7EF1}" srcOrd="1" destOrd="0" presId="urn:microsoft.com/office/officeart/2005/8/layout/radial2"/>
    <dgm:cxn modelId="{D100C8B8-E1F1-4139-BD2F-7C51BBACDE80}" type="presParOf" srcId="{9BBCE6DA-6145-4A7D-9B4D-12F5D9CEF90E}" destId="{8717FFFD-70A8-4F71-AA86-1CDD795F6628}" srcOrd="2" destOrd="0" presId="urn:microsoft.com/office/officeart/2005/8/layout/radial2"/>
    <dgm:cxn modelId="{C3F115B2-720B-4F1E-AE2B-1E8D70CDAB20}" type="presParOf" srcId="{8717FFFD-70A8-4F71-AA86-1CDD795F6628}" destId="{5799F1D3-0C92-4016-A914-A491625DBE36}" srcOrd="0" destOrd="0" presId="urn:microsoft.com/office/officeart/2005/8/layout/radial2"/>
    <dgm:cxn modelId="{D0796C23-9291-4D93-BF5C-A0018E1F535F}" type="presParOf" srcId="{8717FFFD-70A8-4F71-AA86-1CDD795F6628}" destId="{5756C473-1F16-4DDA-A1E0-A9BA6CFA0D8F}" srcOrd="1" destOrd="0" presId="urn:microsoft.com/office/officeart/2005/8/layout/radial2"/>
    <dgm:cxn modelId="{C2CC963B-0E03-43B5-92A9-D4B189C65A54}" type="presParOf" srcId="{9BBCE6DA-6145-4A7D-9B4D-12F5D9CEF90E}" destId="{5DA5DBDC-1C4E-4DD6-9FB0-FFDEB4E188EE}" srcOrd="3" destOrd="0" presId="urn:microsoft.com/office/officeart/2005/8/layout/radial2"/>
    <dgm:cxn modelId="{E6EFEA65-71FE-409F-BB23-4ED0AC65D1A8}" type="presParOf" srcId="{9BBCE6DA-6145-4A7D-9B4D-12F5D9CEF90E}" destId="{7C45CB6F-2594-4D18-8421-E4F20EE86562}" srcOrd="4" destOrd="0" presId="urn:microsoft.com/office/officeart/2005/8/layout/radial2"/>
    <dgm:cxn modelId="{B3A0EC48-EFB8-487B-AC02-0F6C01A8006D}" type="presParOf" srcId="{7C45CB6F-2594-4D18-8421-E4F20EE86562}" destId="{DBD6E2B4-CF3D-4253-85F8-FBB04EDEB9EA}" srcOrd="0" destOrd="0" presId="urn:microsoft.com/office/officeart/2005/8/layout/radial2"/>
    <dgm:cxn modelId="{F0B8464A-0ECB-41C4-B701-3FC4018A0414}" type="presParOf" srcId="{7C45CB6F-2594-4D18-8421-E4F20EE86562}" destId="{070D3762-C840-44D2-AE64-EC5976188D03}" srcOrd="1" destOrd="0" presId="urn:microsoft.com/office/officeart/2005/8/layout/radial2"/>
    <dgm:cxn modelId="{0F37C809-6CA3-4C88-B2DF-2F2A29EDDE49}" type="presParOf" srcId="{9BBCE6DA-6145-4A7D-9B4D-12F5D9CEF90E}" destId="{660F08F5-2423-486B-B58E-E405593AF3C8}" srcOrd="5" destOrd="0" presId="urn:microsoft.com/office/officeart/2005/8/layout/radial2"/>
    <dgm:cxn modelId="{FB73EAB0-ACD2-4058-8930-EA4F60B82075}" type="presParOf" srcId="{9BBCE6DA-6145-4A7D-9B4D-12F5D9CEF90E}" destId="{8B35F151-3965-4252-8711-6B968277370B}" srcOrd="6" destOrd="0" presId="urn:microsoft.com/office/officeart/2005/8/layout/radial2"/>
    <dgm:cxn modelId="{E43D6381-7884-4ED5-AFDF-88601C33CAB8}" type="presParOf" srcId="{8B35F151-3965-4252-8711-6B968277370B}" destId="{3A50D9BB-EDB1-4863-8EB4-947AC3960063}" srcOrd="0" destOrd="0" presId="urn:microsoft.com/office/officeart/2005/8/layout/radial2"/>
    <dgm:cxn modelId="{70EAC1CA-62E7-4F64-B2A4-C5C61634891D}" type="presParOf" srcId="{8B35F151-3965-4252-8711-6B968277370B}" destId="{E99A1576-F02A-4EA6-8423-A66A604E8AD4}" srcOrd="1" destOrd="0" presId="urn:microsoft.com/office/officeart/2005/8/layout/radial2"/>
    <dgm:cxn modelId="{FF61B1F2-5BCB-48E4-809D-5482E9349D09}" type="presParOf" srcId="{9BBCE6DA-6145-4A7D-9B4D-12F5D9CEF90E}" destId="{F7769145-C528-46F3-9D65-44FE295F4210}" srcOrd="7" destOrd="0" presId="urn:microsoft.com/office/officeart/2005/8/layout/radial2"/>
    <dgm:cxn modelId="{6ECD5EFF-0445-4EF4-8404-6C2C4B05B983}" type="presParOf" srcId="{9BBCE6DA-6145-4A7D-9B4D-12F5D9CEF90E}" destId="{9C854B40-3AFA-4404-869E-C67D00054C1E}" srcOrd="8" destOrd="0" presId="urn:microsoft.com/office/officeart/2005/8/layout/radial2"/>
    <dgm:cxn modelId="{2A884D3F-A096-4F89-9C93-5AB8F37C3612}" type="presParOf" srcId="{9C854B40-3AFA-4404-869E-C67D00054C1E}" destId="{C664F7CE-F246-4E12-ACBE-9DE5523A288F}" srcOrd="0" destOrd="0" presId="urn:microsoft.com/office/officeart/2005/8/layout/radial2"/>
    <dgm:cxn modelId="{3DDB62B2-CCA5-4471-ACE7-A186FA47A486}" type="presParOf" srcId="{9C854B40-3AFA-4404-869E-C67D00054C1E}" destId="{0E0765A8-3EA2-4A26-B90B-00E9DD47514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DEFC2A-675C-4F7F-81AD-F1DDC31A566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EA20B33-9766-4092-A0E7-E7BE0C653440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800" b="1" dirty="0">
              <a:latin typeface="Verdana" panose="020B0604030504040204" pitchFamily="34" charset="0"/>
              <a:ea typeface="Verdana" panose="020B0604030504040204" pitchFamily="34" charset="0"/>
            </a:rPr>
            <a:t>Individual enforcement model</a:t>
          </a:r>
        </a:p>
      </dgm:t>
    </dgm:pt>
    <dgm:pt modelId="{7BA5F733-FAFC-4FD9-8C4C-346A99BE9EC0}" type="parTrans" cxnId="{49A235A0-9AE2-4078-9898-B81EDBB61B98}">
      <dgm:prSet/>
      <dgm:spPr/>
      <dgm:t>
        <a:bodyPr/>
        <a:lstStyle/>
        <a:p>
          <a:endParaRPr lang="en-GB"/>
        </a:p>
      </dgm:t>
    </dgm:pt>
    <dgm:pt modelId="{4F3A8029-BE26-4A18-9A8A-F763F1B04506}" type="sibTrans" cxnId="{49A235A0-9AE2-4078-9898-B81EDBB61B98}">
      <dgm:prSet/>
      <dgm:spPr/>
      <dgm:t>
        <a:bodyPr/>
        <a:lstStyle/>
        <a:p>
          <a:endParaRPr lang="en-GB"/>
        </a:p>
      </dgm:t>
    </dgm:pt>
    <dgm:pt modelId="{DCB8E1DC-5AA0-48DF-A6F9-240608C75B55}">
      <dgm:prSet phldrT="[Text]"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Guilt and </a:t>
          </a:r>
          <a:r>
            <a:rPr lang="en-GB" sz="1400" dirty="0" err="1">
              <a:latin typeface="Verdana" panose="020B0604030504040204" pitchFamily="34" charset="0"/>
              <a:ea typeface="Verdana" panose="020B0604030504040204" pitchFamily="34" charset="0"/>
            </a:rPr>
            <a:t>responsbility</a:t>
          </a:r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056B654-9646-4A16-B3C0-771B2F4083AC}" type="parTrans" cxnId="{104E9BDC-3C66-4A12-86FF-3EEBCD67E4D3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0C2F74DF-7CA6-4FC3-A269-4285450DD508}" type="sibTrans" cxnId="{104E9BDC-3C66-4A12-86FF-3EEBCD67E4D3}">
      <dgm:prSet/>
      <dgm:spPr/>
      <dgm:t>
        <a:bodyPr/>
        <a:lstStyle/>
        <a:p>
          <a:endParaRPr lang="en-GB"/>
        </a:p>
      </dgm:t>
    </dgm:pt>
    <dgm:pt modelId="{BABBB3AF-68E3-408B-A52B-374D202DCCCD}">
      <dgm:prSet phldrT="[Text]"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Individual remedies</a:t>
          </a:r>
        </a:p>
      </dgm:t>
    </dgm:pt>
    <dgm:pt modelId="{8F7D16E0-8853-4096-92E2-6531A82AEB65}" type="parTrans" cxnId="{94C513F0-CB5B-4704-A566-1AA2FC923BD3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3ED55FB1-4FD7-44B5-81BF-6C088328360D}" type="sibTrans" cxnId="{94C513F0-CB5B-4704-A566-1AA2FC923BD3}">
      <dgm:prSet/>
      <dgm:spPr/>
      <dgm:t>
        <a:bodyPr/>
        <a:lstStyle/>
        <a:p>
          <a:endParaRPr lang="en-GB"/>
        </a:p>
      </dgm:t>
    </dgm:pt>
    <dgm:pt modelId="{F0820FAF-B276-4BA9-976C-910BE8D25E6A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800" b="1" dirty="0">
              <a:latin typeface="Verdana" panose="020B0604030504040204" pitchFamily="34" charset="0"/>
              <a:ea typeface="Verdana" panose="020B0604030504040204" pitchFamily="34" charset="0"/>
            </a:rPr>
            <a:t>Proactive model</a:t>
          </a:r>
        </a:p>
      </dgm:t>
    </dgm:pt>
    <dgm:pt modelId="{8F056D08-0A2D-4729-A8BB-5DA178C34800}" type="parTrans" cxnId="{362924B2-DA41-432F-88E5-1F20C5C8C240}">
      <dgm:prSet/>
      <dgm:spPr/>
      <dgm:t>
        <a:bodyPr/>
        <a:lstStyle/>
        <a:p>
          <a:endParaRPr lang="en-GB"/>
        </a:p>
      </dgm:t>
    </dgm:pt>
    <dgm:pt modelId="{805C5B1E-D3AB-4C9B-BACD-B8CC95FFDC54}" type="sibTrans" cxnId="{362924B2-DA41-432F-88E5-1F20C5C8C240}">
      <dgm:prSet/>
      <dgm:spPr/>
      <dgm:t>
        <a:bodyPr/>
        <a:lstStyle/>
        <a:p>
          <a:endParaRPr lang="en-GB"/>
        </a:p>
      </dgm:t>
    </dgm:pt>
    <dgm:pt modelId="{D5400DC2-1937-4DC7-98F1-8F4A680A05E6}">
      <dgm:prSet phldrT="[Text]"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Preventing and eliminating discrimination</a:t>
          </a:r>
        </a:p>
      </dgm:t>
    </dgm:pt>
    <dgm:pt modelId="{B045C4B7-7127-4850-955B-942B5816A55C}" type="parTrans" cxnId="{9A2FF220-1AF5-4E52-9CDE-6015FBC1396F}">
      <dgm:prSet/>
      <dgm:spPr/>
      <dgm:t>
        <a:bodyPr/>
        <a:lstStyle/>
        <a:p>
          <a:endParaRPr lang="en-GB"/>
        </a:p>
      </dgm:t>
    </dgm:pt>
    <dgm:pt modelId="{3DB6878E-AB8C-4628-8DBA-1F57DEB81C97}" type="sibTrans" cxnId="{9A2FF220-1AF5-4E52-9CDE-6015FBC1396F}">
      <dgm:prSet/>
      <dgm:spPr/>
      <dgm:t>
        <a:bodyPr/>
        <a:lstStyle/>
        <a:p>
          <a:endParaRPr lang="en-GB"/>
        </a:p>
      </dgm:t>
    </dgm:pt>
    <dgm:pt modelId="{A21C16F8-6E76-4C5A-8431-C7EB3C79C907}">
      <dgm:prSet phldrT="[Text]"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Collective remedies</a:t>
          </a:r>
        </a:p>
      </dgm:t>
    </dgm:pt>
    <dgm:pt modelId="{EEED8FF8-F4CF-4B94-A6CE-45B82334665C}" type="parTrans" cxnId="{7102626A-8B88-4840-A170-6DE1326FD93F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B0A1B621-FB84-4BBB-8DBB-ACBD6811B5FE}" type="sibTrans" cxnId="{7102626A-8B88-4840-A170-6DE1326FD93F}">
      <dgm:prSet/>
      <dgm:spPr/>
      <dgm:t>
        <a:bodyPr/>
        <a:lstStyle/>
        <a:p>
          <a:endParaRPr lang="en-GB"/>
        </a:p>
      </dgm:t>
    </dgm:pt>
    <dgm:pt modelId="{9A0CF4FD-839A-4050-BCA6-CDE9F43B71C2}">
      <dgm:prSet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Retrospective remedies</a:t>
          </a:r>
        </a:p>
      </dgm:t>
    </dgm:pt>
    <dgm:pt modelId="{1EAA4961-52EF-4309-BC58-343B8B646E81}" type="parTrans" cxnId="{2B3C3C54-8978-4D02-B83F-5F311C3F6E11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20E35D5B-B43B-45EE-B167-E617B0EAD483}" type="sibTrans" cxnId="{2B3C3C54-8978-4D02-B83F-5F311C3F6E11}">
      <dgm:prSet/>
      <dgm:spPr/>
      <dgm:t>
        <a:bodyPr/>
        <a:lstStyle/>
        <a:p>
          <a:endParaRPr lang="en-GB"/>
        </a:p>
      </dgm:t>
    </dgm:pt>
    <dgm:pt modelId="{8B354031-FDD1-4D4C-B1A3-BB42C739A2D1}">
      <dgm:prSet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Proactive remedies</a:t>
          </a:r>
        </a:p>
      </dgm:t>
    </dgm:pt>
    <dgm:pt modelId="{2BFBCA63-4225-43FF-A0B5-DDE7AA6EAB38}" type="parTrans" cxnId="{C7390A4F-0FE5-45C9-969C-3E83D6669206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AE4CC4AC-0681-44D8-AEF0-6F139B731264}" type="sibTrans" cxnId="{C7390A4F-0FE5-45C9-969C-3E83D6669206}">
      <dgm:prSet/>
      <dgm:spPr/>
      <dgm:t>
        <a:bodyPr/>
        <a:lstStyle/>
        <a:p>
          <a:endParaRPr lang="en-GB"/>
        </a:p>
      </dgm:t>
    </dgm:pt>
    <dgm:pt modelId="{762953CE-2BBA-4A95-88CE-FA0938261A13}" type="pres">
      <dgm:prSet presAssocID="{B8DEFC2A-675C-4F7F-81AD-F1DDC31A566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C523A3-114A-4310-8A6B-FE973702FAC8}" type="pres">
      <dgm:prSet presAssocID="{FEA20B33-9766-4092-A0E7-E7BE0C653440}" presName="root" presStyleCnt="0"/>
      <dgm:spPr/>
    </dgm:pt>
    <dgm:pt modelId="{1E013A39-87A5-419F-8CD6-BA63B003E994}" type="pres">
      <dgm:prSet presAssocID="{FEA20B33-9766-4092-A0E7-E7BE0C653440}" presName="rootComposite" presStyleCnt="0"/>
      <dgm:spPr/>
    </dgm:pt>
    <dgm:pt modelId="{167D5331-06A2-465A-9311-A68A862C8E51}" type="pres">
      <dgm:prSet presAssocID="{FEA20B33-9766-4092-A0E7-E7BE0C653440}" presName="rootText" presStyleLbl="node1" presStyleIdx="0" presStyleCnt="2"/>
      <dgm:spPr/>
    </dgm:pt>
    <dgm:pt modelId="{85164E17-2600-4738-94DE-279436ABCF20}" type="pres">
      <dgm:prSet presAssocID="{FEA20B33-9766-4092-A0E7-E7BE0C653440}" presName="rootConnector" presStyleLbl="node1" presStyleIdx="0" presStyleCnt="2"/>
      <dgm:spPr/>
    </dgm:pt>
    <dgm:pt modelId="{B7190BA1-CFCC-4E6F-BF7C-FD147C8242DF}" type="pres">
      <dgm:prSet presAssocID="{FEA20B33-9766-4092-A0E7-E7BE0C653440}" presName="childShape" presStyleCnt="0"/>
      <dgm:spPr/>
    </dgm:pt>
    <dgm:pt modelId="{65090F60-BD9E-4E97-A240-7C25D47C20D9}" type="pres">
      <dgm:prSet presAssocID="{5056B654-9646-4A16-B3C0-771B2F4083AC}" presName="Name13" presStyleLbl="parChTrans1D2" presStyleIdx="0" presStyleCnt="6"/>
      <dgm:spPr/>
    </dgm:pt>
    <dgm:pt modelId="{B844D1A2-CC21-4C2D-8F25-6F8D3F3F14FA}" type="pres">
      <dgm:prSet presAssocID="{DCB8E1DC-5AA0-48DF-A6F9-240608C75B55}" presName="childText" presStyleLbl="bgAcc1" presStyleIdx="0" presStyleCnt="6">
        <dgm:presLayoutVars>
          <dgm:bulletEnabled val="1"/>
        </dgm:presLayoutVars>
      </dgm:prSet>
      <dgm:spPr/>
    </dgm:pt>
    <dgm:pt modelId="{2EA0C264-43DB-4FE1-8ACF-D589F79713C3}" type="pres">
      <dgm:prSet presAssocID="{8F7D16E0-8853-4096-92E2-6531A82AEB65}" presName="Name13" presStyleLbl="parChTrans1D2" presStyleIdx="1" presStyleCnt="6"/>
      <dgm:spPr/>
    </dgm:pt>
    <dgm:pt modelId="{C2523B09-633D-40F7-A81F-CC7683DEB339}" type="pres">
      <dgm:prSet presAssocID="{BABBB3AF-68E3-408B-A52B-374D202DCCCD}" presName="childText" presStyleLbl="bgAcc1" presStyleIdx="1" presStyleCnt="6">
        <dgm:presLayoutVars>
          <dgm:bulletEnabled val="1"/>
        </dgm:presLayoutVars>
      </dgm:prSet>
      <dgm:spPr/>
    </dgm:pt>
    <dgm:pt modelId="{3BB53703-02CE-44FD-877D-EB900AEAEB77}" type="pres">
      <dgm:prSet presAssocID="{1EAA4961-52EF-4309-BC58-343B8B646E81}" presName="Name13" presStyleLbl="parChTrans1D2" presStyleIdx="2" presStyleCnt="6"/>
      <dgm:spPr/>
    </dgm:pt>
    <dgm:pt modelId="{FAC334A9-29D3-4843-A654-8A7CA156D7D4}" type="pres">
      <dgm:prSet presAssocID="{9A0CF4FD-839A-4050-BCA6-CDE9F43B71C2}" presName="childText" presStyleLbl="bgAcc1" presStyleIdx="2" presStyleCnt="6">
        <dgm:presLayoutVars>
          <dgm:bulletEnabled val="1"/>
        </dgm:presLayoutVars>
      </dgm:prSet>
      <dgm:spPr/>
    </dgm:pt>
    <dgm:pt modelId="{DCF47980-D4D0-47B5-8A49-0026C1CB652D}" type="pres">
      <dgm:prSet presAssocID="{F0820FAF-B276-4BA9-976C-910BE8D25E6A}" presName="root" presStyleCnt="0"/>
      <dgm:spPr/>
    </dgm:pt>
    <dgm:pt modelId="{F7475A11-E247-4718-B880-4A6C6DBF0A5A}" type="pres">
      <dgm:prSet presAssocID="{F0820FAF-B276-4BA9-976C-910BE8D25E6A}" presName="rootComposite" presStyleCnt="0"/>
      <dgm:spPr/>
    </dgm:pt>
    <dgm:pt modelId="{34AB828D-AC0C-42DC-B283-B571F594EECC}" type="pres">
      <dgm:prSet presAssocID="{F0820FAF-B276-4BA9-976C-910BE8D25E6A}" presName="rootText" presStyleLbl="node1" presStyleIdx="1" presStyleCnt="2"/>
      <dgm:spPr/>
    </dgm:pt>
    <dgm:pt modelId="{7D5515C9-B08B-4670-BE28-FDF06127E9E1}" type="pres">
      <dgm:prSet presAssocID="{F0820FAF-B276-4BA9-976C-910BE8D25E6A}" presName="rootConnector" presStyleLbl="node1" presStyleIdx="1" presStyleCnt="2"/>
      <dgm:spPr/>
    </dgm:pt>
    <dgm:pt modelId="{2C72D021-ABE7-40D1-AF8D-4DB1A3094922}" type="pres">
      <dgm:prSet presAssocID="{F0820FAF-B276-4BA9-976C-910BE8D25E6A}" presName="childShape" presStyleCnt="0"/>
      <dgm:spPr/>
    </dgm:pt>
    <dgm:pt modelId="{1F88D656-E1B9-41C1-9D6C-50EE7291555A}" type="pres">
      <dgm:prSet presAssocID="{B045C4B7-7127-4850-955B-942B5816A55C}" presName="Name13" presStyleLbl="parChTrans1D2" presStyleIdx="3" presStyleCnt="6"/>
      <dgm:spPr/>
    </dgm:pt>
    <dgm:pt modelId="{5863D776-7409-43A1-AE3B-BC84141C2909}" type="pres">
      <dgm:prSet presAssocID="{D5400DC2-1937-4DC7-98F1-8F4A680A05E6}" presName="childText" presStyleLbl="bgAcc1" presStyleIdx="3" presStyleCnt="6">
        <dgm:presLayoutVars>
          <dgm:bulletEnabled val="1"/>
        </dgm:presLayoutVars>
      </dgm:prSet>
      <dgm:spPr/>
    </dgm:pt>
    <dgm:pt modelId="{D44EFDAD-E983-4C81-A58A-8977C9BE1663}" type="pres">
      <dgm:prSet presAssocID="{EEED8FF8-F4CF-4B94-A6CE-45B82334665C}" presName="Name13" presStyleLbl="parChTrans1D2" presStyleIdx="4" presStyleCnt="6"/>
      <dgm:spPr/>
    </dgm:pt>
    <dgm:pt modelId="{8F0AFA39-180A-47BC-A6C9-9DBE9ACC42F4}" type="pres">
      <dgm:prSet presAssocID="{A21C16F8-6E76-4C5A-8431-C7EB3C79C907}" presName="childText" presStyleLbl="bgAcc1" presStyleIdx="4" presStyleCnt="6">
        <dgm:presLayoutVars>
          <dgm:bulletEnabled val="1"/>
        </dgm:presLayoutVars>
      </dgm:prSet>
      <dgm:spPr/>
    </dgm:pt>
    <dgm:pt modelId="{6E59444F-21F7-435D-8495-CA767948B59E}" type="pres">
      <dgm:prSet presAssocID="{2BFBCA63-4225-43FF-A0B5-DDE7AA6EAB38}" presName="Name13" presStyleLbl="parChTrans1D2" presStyleIdx="5" presStyleCnt="6"/>
      <dgm:spPr/>
    </dgm:pt>
    <dgm:pt modelId="{5E079807-A70C-4D73-831A-1C78C9C523B8}" type="pres">
      <dgm:prSet presAssocID="{8B354031-FDD1-4D4C-B1A3-BB42C739A2D1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9A2FF220-1AF5-4E52-9CDE-6015FBC1396F}" srcId="{F0820FAF-B276-4BA9-976C-910BE8D25E6A}" destId="{D5400DC2-1937-4DC7-98F1-8F4A680A05E6}" srcOrd="0" destOrd="0" parTransId="{B045C4B7-7127-4850-955B-942B5816A55C}" sibTransId="{3DB6878E-AB8C-4628-8DBA-1F57DEB81C97}"/>
    <dgm:cxn modelId="{63A6652D-619C-4A9E-9990-ABD006645CED}" type="presOf" srcId="{F0820FAF-B276-4BA9-976C-910BE8D25E6A}" destId="{34AB828D-AC0C-42DC-B283-B571F594EECC}" srcOrd="0" destOrd="0" presId="urn:microsoft.com/office/officeart/2005/8/layout/hierarchy3"/>
    <dgm:cxn modelId="{589A5440-6AED-428E-941F-C7E285F09BA5}" type="presOf" srcId="{D5400DC2-1937-4DC7-98F1-8F4A680A05E6}" destId="{5863D776-7409-43A1-AE3B-BC84141C2909}" srcOrd="0" destOrd="0" presId="urn:microsoft.com/office/officeart/2005/8/layout/hierarchy3"/>
    <dgm:cxn modelId="{D2E19B69-157C-4E8A-A2F8-EBD74524F234}" type="presOf" srcId="{BABBB3AF-68E3-408B-A52B-374D202DCCCD}" destId="{C2523B09-633D-40F7-A81F-CC7683DEB339}" srcOrd="0" destOrd="0" presId="urn:microsoft.com/office/officeart/2005/8/layout/hierarchy3"/>
    <dgm:cxn modelId="{7102626A-8B88-4840-A170-6DE1326FD93F}" srcId="{F0820FAF-B276-4BA9-976C-910BE8D25E6A}" destId="{A21C16F8-6E76-4C5A-8431-C7EB3C79C907}" srcOrd="1" destOrd="0" parTransId="{EEED8FF8-F4CF-4B94-A6CE-45B82334665C}" sibTransId="{B0A1B621-FB84-4BBB-8DBB-ACBD6811B5FE}"/>
    <dgm:cxn modelId="{C7390A4F-0FE5-45C9-969C-3E83D6669206}" srcId="{F0820FAF-B276-4BA9-976C-910BE8D25E6A}" destId="{8B354031-FDD1-4D4C-B1A3-BB42C739A2D1}" srcOrd="2" destOrd="0" parTransId="{2BFBCA63-4225-43FF-A0B5-DDE7AA6EAB38}" sibTransId="{AE4CC4AC-0681-44D8-AEF0-6F139B731264}"/>
    <dgm:cxn modelId="{81E83B53-8B97-4430-AECB-401EFE3FD5D9}" type="presOf" srcId="{DCB8E1DC-5AA0-48DF-A6F9-240608C75B55}" destId="{B844D1A2-CC21-4C2D-8F25-6F8D3F3F14FA}" srcOrd="0" destOrd="0" presId="urn:microsoft.com/office/officeart/2005/8/layout/hierarchy3"/>
    <dgm:cxn modelId="{2B3C3C54-8978-4D02-B83F-5F311C3F6E11}" srcId="{FEA20B33-9766-4092-A0E7-E7BE0C653440}" destId="{9A0CF4FD-839A-4050-BCA6-CDE9F43B71C2}" srcOrd="2" destOrd="0" parTransId="{1EAA4961-52EF-4309-BC58-343B8B646E81}" sibTransId="{20E35D5B-B43B-45EE-B167-E617B0EAD483}"/>
    <dgm:cxn modelId="{D4D91376-DFAB-4D87-8ED8-B5B7B2BA222C}" type="presOf" srcId="{B8DEFC2A-675C-4F7F-81AD-F1DDC31A5669}" destId="{762953CE-2BBA-4A95-88CE-FA0938261A13}" srcOrd="0" destOrd="0" presId="urn:microsoft.com/office/officeart/2005/8/layout/hierarchy3"/>
    <dgm:cxn modelId="{4813078E-8480-4E12-BC85-EE35930D4C0E}" type="presOf" srcId="{9A0CF4FD-839A-4050-BCA6-CDE9F43B71C2}" destId="{FAC334A9-29D3-4843-A654-8A7CA156D7D4}" srcOrd="0" destOrd="0" presId="urn:microsoft.com/office/officeart/2005/8/layout/hierarchy3"/>
    <dgm:cxn modelId="{A966359B-7007-4B5C-8FCE-4B5E00346EB1}" type="presOf" srcId="{A21C16F8-6E76-4C5A-8431-C7EB3C79C907}" destId="{8F0AFA39-180A-47BC-A6C9-9DBE9ACC42F4}" srcOrd="0" destOrd="0" presId="urn:microsoft.com/office/officeart/2005/8/layout/hierarchy3"/>
    <dgm:cxn modelId="{1EB43A9D-6848-41AD-B280-B6CE0C65CFBE}" type="presOf" srcId="{FEA20B33-9766-4092-A0E7-E7BE0C653440}" destId="{167D5331-06A2-465A-9311-A68A862C8E51}" srcOrd="0" destOrd="0" presId="urn:microsoft.com/office/officeart/2005/8/layout/hierarchy3"/>
    <dgm:cxn modelId="{49A235A0-9AE2-4078-9898-B81EDBB61B98}" srcId="{B8DEFC2A-675C-4F7F-81AD-F1DDC31A5669}" destId="{FEA20B33-9766-4092-A0E7-E7BE0C653440}" srcOrd="0" destOrd="0" parTransId="{7BA5F733-FAFC-4FD9-8C4C-346A99BE9EC0}" sibTransId="{4F3A8029-BE26-4A18-9A8A-F763F1B04506}"/>
    <dgm:cxn modelId="{362924B2-DA41-432F-88E5-1F20C5C8C240}" srcId="{B8DEFC2A-675C-4F7F-81AD-F1DDC31A5669}" destId="{F0820FAF-B276-4BA9-976C-910BE8D25E6A}" srcOrd="1" destOrd="0" parTransId="{8F056D08-0A2D-4729-A8BB-5DA178C34800}" sibTransId="{805C5B1E-D3AB-4C9B-BACD-B8CC95FFDC54}"/>
    <dgm:cxn modelId="{2A493AB3-8EF4-4543-9ADC-C36AC0CD99E7}" type="presOf" srcId="{2BFBCA63-4225-43FF-A0B5-DDE7AA6EAB38}" destId="{6E59444F-21F7-435D-8495-CA767948B59E}" srcOrd="0" destOrd="0" presId="urn:microsoft.com/office/officeart/2005/8/layout/hierarchy3"/>
    <dgm:cxn modelId="{862950BA-9CE9-4176-B9B2-335B4A81BB26}" type="presOf" srcId="{F0820FAF-B276-4BA9-976C-910BE8D25E6A}" destId="{7D5515C9-B08B-4670-BE28-FDF06127E9E1}" srcOrd="1" destOrd="0" presId="urn:microsoft.com/office/officeart/2005/8/layout/hierarchy3"/>
    <dgm:cxn modelId="{33CF9ACE-6EB0-4447-BA6B-8A8CBA7DB979}" type="presOf" srcId="{5056B654-9646-4A16-B3C0-771B2F4083AC}" destId="{65090F60-BD9E-4E97-A240-7C25D47C20D9}" srcOrd="0" destOrd="0" presId="urn:microsoft.com/office/officeart/2005/8/layout/hierarchy3"/>
    <dgm:cxn modelId="{6610D0D6-ADB3-4DCE-8207-8F8B8A93A779}" type="presOf" srcId="{8B354031-FDD1-4D4C-B1A3-BB42C739A2D1}" destId="{5E079807-A70C-4D73-831A-1C78C9C523B8}" srcOrd="0" destOrd="0" presId="urn:microsoft.com/office/officeart/2005/8/layout/hierarchy3"/>
    <dgm:cxn modelId="{5D666DD7-99D5-4385-BF4B-C9C39CACA76B}" type="presOf" srcId="{FEA20B33-9766-4092-A0E7-E7BE0C653440}" destId="{85164E17-2600-4738-94DE-279436ABCF20}" srcOrd="1" destOrd="0" presId="urn:microsoft.com/office/officeart/2005/8/layout/hierarchy3"/>
    <dgm:cxn modelId="{104E9BDC-3C66-4A12-86FF-3EEBCD67E4D3}" srcId="{FEA20B33-9766-4092-A0E7-E7BE0C653440}" destId="{DCB8E1DC-5AA0-48DF-A6F9-240608C75B55}" srcOrd="0" destOrd="0" parTransId="{5056B654-9646-4A16-B3C0-771B2F4083AC}" sibTransId="{0C2F74DF-7CA6-4FC3-A269-4285450DD508}"/>
    <dgm:cxn modelId="{0AF629DE-DF2A-4300-BDC2-5210D0E57B9D}" type="presOf" srcId="{EEED8FF8-F4CF-4B94-A6CE-45B82334665C}" destId="{D44EFDAD-E983-4C81-A58A-8977C9BE1663}" srcOrd="0" destOrd="0" presId="urn:microsoft.com/office/officeart/2005/8/layout/hierarchy3"/>
    <dgm:cxn modelId="{F7EBFDE2-1748-4B8E-A68B-C1153A2E7075}" type="presOf" srcId="{B045C4B7-7127-4850-955B-942B5816A55C}" destId="{1F88D656-E1B9-41C1-9D6C-50EE7291555A}" srcOrd="0" destOrd="0" presId="urn:microsoft.com/office/officeart/2005/8/layout/hierarchy3"/>
    <dgm:cxn modelId="{94C513F0-CB5B-4704-A566-1AA2FC923BD3}" srcId="{FEA20B33-9766-4092-A0E7-E7BE0C653440}" destId="{BABBB3AF-68E3-408B-A52B-374D202DCCCD}" srcOrd="1" destOrd="0" parTransId="{8F7D16E0-8853-4096-92E2-6531A82AEB65}" sibTransId="{3ED55FB1-4FD7-44B5-81BF-6C088328360D}"/>
    <dgm:cxn modelId="{9FF127F6-AFC6-4708-A8E1-A80DE9B9CC7E}" type="presOf" srcId="{1EAA4961-52EF-4309-BC58-343B8B646E81}" destId="{3BB53703-02CE-44FD-877D-EB900AEAEB77}" srcOrd="0" destOrd="0" presId="urn:microsoft.com/office/officeart/2005/8/layout/hierarchy3"/>
    <dgm:cxn modelId="{0F181CFF-A631-47C4-A502-24657088B2FB}" type="presOf" srcId="{8F7D16E0-8853-4096-92E2-6531A82AEB65}" destId="{2EA0C264-43DB-4FE1-8ACF-D589F79713C3}" srcOrd="0" destOrd="0" presId="urn:microsoft.com/office/officeart/2005/8/layout/hierarchy3"/>
    <dgm:cxn modelId="{07AFE30C-32A6-42FF-98C1-7DE48A070E8E}" type="presParOf" srcId="{762953CE-2BBA-4A95-88CE-FA0938261A13}" destId="{F7C523A3-114A-4310-8A6B-FE973702FAC8}" srcOrd="0" destOrd="0" presId="urn:microsoft.com/office/officeart/2005/8/layout/hierarchy3"/>
    <dgm:cxn modelId="{020EDF53-522B-4B8B-A442-343F71475E3E}" type="presParOf" srcId="{F7C523A3-114A-4310-8A6B-FE973702FAC8}" destId="{1E013A39-87A5-419F-8CD6-BA63B003E994}" srcOrd="0" destOrd="0" presId="urn:microsoft.com/office/officeart/2005/8/layout/hierarchy3"/>
    <dgm:cxn modelId="{A1FDC81F-4221-4745-B79D-21D50490F9CA}" type="presParOf" srcId="{1E013A39-87A5-419F-8CD6-BA63B003E994}" destId="{167D5331-06A2-465A-9311-A68A862C8E51}" srcOrd="0" destOrd="0" presId="urn:microsoft.com/office/officeart/2005/8/layout/hierarchy3"/>
    <dgm:cxn modelId="{6A6CA089-A9F5-4D37-B0DB-DD2D7169766F}" type="presParOf" srcId="{1E013A39-87A5-419F-8CD6-BA63B003E994}" destId="{85164E17-2600-4738-94DE-279436ABCF20}" srcOrd="1" destOrd="0" presId="urn:microsoft.com/office/officeart/2005/8/layout/hierarchy3"/>
    <dgm:cxn modelId="{0C72514B-5B39-4183-A750-053081550CC2}" type="presParOf" srcId="{F7C523A3-114A-4310-8A6B-FE973702FAC8}" destId="{B7190BA1-CFCC-4E6F-BF7C-FD147C8242DF}" srcOrd="1" destOrd="0" presId="urn:microsoft.com/office/officeart/2005/8/layout/hierarchy3"/>
    <dgm:cxn modelId="{AD8ABAE6-B0BF-4818-A617-DE4F2A585807}" type="presParOf" srcId="{B7190BA1-CFCC-4E6F-BF7C-FD147C8242DF}" destId="{65090F60-BD9E-4E97-A240-7C25D47C20D9}" srcOrd="0" destOrd="0" presId="urn:microsoft.com/office/officeart/2005/8/layout/hierarchy3"/>
    <dgm:cxn modelId="{A9324723-A4F3-49F3-96F6-4B1082674BF1}" type="presParOf" srcId="{B7190BA1-CFCC-4E6F-BF7C-FD147C8242DF}" destId="{B844D1A2-CC21-4C2D-8F25-6F8D3F3F14FA}" srcOrd="1" destOrd="0" presId="urn:microsoft.com/office/officeart/2005/8/layout/hierarchy3"/>
    <dgm:cxn modelId="{311F4952-DD30-40A8-8459-5C582C90ABDC}" type="presParOf" srcId="{B7190BA1-CFCC-4E6F-BF7C-FD147C8242DF}" destId="{2EA0C264-43DB-4FE1-8ACF-D589F79713C3}" srcOrd="2" destOrd="0" presId="urn:microsoft.com/office/officeart/2005/8/layout/hierarchy3"/>
    <dgm:cxn modelId="{29BAD822-26D9-4AAF-BD8E-AA095034D8DB}" type="presParOf" srcId="{B7190BA1-CFCC-4E6F-BF7C-FD147C8242DF}" destId="{C2523B09-633D-40F7-A81F-CC7683DEB339}" srcOrd="3" destOrd="0" presId="urn:microsoft.com/office/officeart/2005/8/layout/hierarchy3"/>
    <dgm:cxn modelId="{257F4F26-CDDF-4F86-930B-5A4CD5A24295}" type="presParOf" srcId="{B7190BA1-CFCC-4E6F-BF7C-FD147C8242DF}" destId="{3BB53703-02CE-44FD-877D-EB900AEAEB77}" srcOrd="4" destOrd="0" presId="urn:microsoft.com/office/officeart/2005/8/layout/hierarchy3"/>
    <dgm:cxn modelId="{1680BD85-3B1F-485A-9369-9A48A50F2F94}" type="presParOf" srcId="{B7190BA1-CFCC-4E6F-BF7C-FD147C8242DF}" destId="{FAC334A9-29D3-4843-A654-8A7CA156D7D4}" srcOrd="5" destOrd="0" presId="urn:microsoft.com/office/officeart/2005/8/layout/hierarchy3"/>
    <dgm:cxn modelId="{05FABFAD-4C58-419F-8B60-99518147D959}" type="presParOf" srcId="{762953CE-2BBA-4A95-88CE-FA0938261A13}" destId="{DCF47980-D4D0-47B5-8A49-0026C1CB652D}" srcOrd="1" destOrd="0" presId="urn:microsoft.com/office/officeart/2005/8/layout/hierarchy3"/>
    <dgm:cxn modelId="{489D3E75-2F25-4920-8ED2-930862FE498C}" type="presParOf" srcId="{DCF47980-D4D0-47B5-8A49-0026C1CB652D}" destId="{F7475A11-E247-4718-B880-4A6C6DBF0A5A}" srcOrd="0" destOrd="0" presId="urn:microsoft.com/office/officeart/2005/8/layout/hierarchy3"/>
    <dgm:cxn modelId="{381F381A-A4C3-4F04-96DE-3943A4076533}" type="presParOf" srcId="{F7475A11-E247-4718-B880-4A6C6DBF0A5A}" destId="{34AB828D-AC0C-42DC-B283-B571F594EECC}" srcOrd="0" destOrd="0" presId="urn:microsoft.com/office/officeart/2005/8/layout/hierarchy3"/>
    <dgm:cxn modelId="{E1D239E9-4464-4848-81A2-8B1D252A77FE}" type="presParOf" srcId="{F7475A11-E247-4718-B880-4A6C6DBF0A5A}" destId="{7D5515C9-B08B-4670-BE28-FDF06127E9E1}" srcOrd="1" destOrd="0" presId="urn:microsoft.com/office/officeart/2005/8/layout/hierarchy3"/>
    <dgm:cxn modelId="{AD275707-AE5C-4351-BD7B-BEF3873DAF89}" type="presParOf" srcId="{DCF47980-D4D0-47B5-8A49-0026C1CB652D}" destId="{2C72D021-ABE7-40D1-AF8D-4DB1A3094922}" srcOrd="1" destOrd="0" presId="urn:microsoft.com/office/officeart/2005/8/layout/hierarchy3"/>
    <dgm:cxn modelId="{75C4E793-DFBE-46BD-9E60-C3C59146F11F}" type="presParOf" srcId="{2C72D021-ABE7-40D1-AF8D-4DB1A3094922}" destId="{1F88D656-E1B9-41C1-9D6C-50EE7291555A}" srcOrd="0" destOrd="0" presId="urn:microsoft.com/office/officeart/2005/8/layout/hierarchy3"/>
    <dgm:cxn modelId="{1A8A29D9-701A-484F-8EA2-60FF21411731}" type="presParOf" srcId="{2C72D021-ABE7-40D1-AF8D-4DB1A3094922}" destId="{5863D776-7409-43A1-AE3B-BC84141C2909}" srcOrd="1" destOrd="0" presId="urn:microsoft.com/office/officeart/2005/8/layout/hierarchy3"/>
    <dgm:cxn modelId="{DCB2EF46-1630-4A6B-AC2E-605D67FFB672}" type="presParOf" srcId="{2C72D021-ABE7-40D1-AF8D-4DB1A3094922}" destId="{D44EFDAD-E983-4C81-A58A-8977C9BE1663}" srcOrd="2" destOrd="0" presId="urn:microsoft.com/office/officeart/2005/8/layout/hierarchy3"/>
    <dgm:cxn modelId="{32A45B40-0DA3-4F66-88BE-225A56EAAF4B}" type="presParOf" srcId="{2C72D021-ABE7-40D1-AF8D-4DB1A3094922}" destId="{8F0AFA39-180A-47BC-A6C9-9DBE9ACC42F4}" srcOrd="3" destOrd="0" presId="urn:microsoft.com/office/officeart/2005/8/layout/hierarchy3"/>
    <dgm:cxn modelId="{6496EC29-B097-4329-B201-2056C7372207}" type="presParOf" srcId="{2C72D021-ABE7-40D1-AF8D-4DB1A3094922}" destId="{6E59444F-21F7-435D-8495-CA767948B59E}" srcOrd="4" destOrd="0" presId="urn:microsoft.com/office/officeart/2005/8/layout/hierarchy3"/>
    <dgm:cxn modelId="{7C7585D9-7AA4-46DF-BA94-8E4DAF6379F6}" type="presParOf" srcId="{2C72D021-ABE7-40D1-AF8D-4DB1A3094922}" destId="{5E079807-A70C-4D73-831A-1C78C9C523B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8DA499-EE0E-4D49-A384-2F6E0C75FE4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E8F5A769-4F7F-43C5-8520-B4511F90BCC4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8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Exception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to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equality</a:t>
          </a:r>
          <a:endParaRPr lang="nl-BE" sz="18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52B1B13-0ACE-4762-BD9B-47B5CDEB2D0C}" type="parTrans" cxnId="{B7654A7B-5BE1-41A0-B9B6-7566CA94BF8B}">
      <dgm:prSet/>
      <dgm:spPr/>
      <dgm:t>
        <a:bodyPr/>
        <a:lstStyle/>
        <a:p>
          <a:endParaRPr lang="nl-BE"/>
        </a:p>
      </dgm:t>
    </dgm:pt>
    <dgm:pt modelId="{19910A32-0C25-4249-AA79-C87D5FB0E5D4}" type="sibTrans" cxnId="{B7654A7B-5BE1-41A0-B9B6-7566CA94BF8B}">
      <dgm:prSet/>
      <dgm:spPr/>
      <dgm:t>
        <a:bodyPr/>
        <a:lstStyle/>
        <a:p>
          <a:endParaRPr lang="nl-BE"/>
        </a:p>
      </dgm:t>
    </dgm:pt>
    <dgm:pt modelId="{BE7C486A-89A8-4A18-958E-BC8783F666C8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pPr algn="ctr">
            <a:buNone/>
          </a:pP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Primary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algn="l">
            <a:buNone/>
          </a:pP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157(4) TFEU</a:t>
          </a:r>
        </a:p>
        <a:p>
          <a:pPr algn="l">
            <a:buNone/>
          </a:pP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23 EU-Charter</a:t>
          </a:r>
        </a:p>
        <a:p>
          <a:pPr algn="l">
            <a:buNone/>
          </a:pPr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>
            <a:buNone/>
          </a:pPr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>
            <a:buNone/>
          </a:pPr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764C636-F039-4727-8409-F0FA1939A510}" type="parTrans" cxnId="{5EEB145E-24D2-4436-AB79-40A56E8A95E0}">
      <dgm:prSet/>
      <dgm:spPr/>
      <dgm:t>
        <a:bodyPr/>
        <a:lstStyle/>
        <a:p>
          <a:endParaRPr lang="nl-BE"/>
        </a:p>
      </dgm:t>
    </dgm:pt>
    <dgm:pt modelId="{A7806739-2DE2-428F-8314-BEBB9CB5D202}" type="sibTrans" cxnId="{5EEB145E-24D2-4436-AB79-40A56E8A95E0}">
      <dgm:prSet/>
      <dgm:spPr/>
      <dgm:t>
        <a:bodyPr/>
        <a:lstStyle/>
        <a:p>
          <a:endParaRPr lang="nl-BE"/>
        </a:p>
      </dgm:t>
    </dgm:pt>
    <dgm:pt modelId="{C1F0C1FB-D010-4F93-A095-E9765AECB102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Secondary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algn="ctr"/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5 Race Directive 2000/43</a:t>
          </a:r>
        </a:p>
        <a:p>
          <a:pPr algn="ctr"/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7 Framework Directive 2000/78</a:t>
          </a:r>
        </a:p>
        <a:p>
          <a:pPr algn="ctr"/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Art. 3 Gender Directive 2006/54</a:t>
          </a:r>
        </a:p>
      </dgm:t>
    </dgm:pt>
    <dgm:pt modelId="{9A26A4EE-9F5F-4E6E-9A2A-7E8E1DD0B760}" type="parTrans" cxnId="{6E4D2DCF-4688-472C-8A5D-A62CD5D96C83}">
      <dgm:prSet/>
      <dgm:spPr/>
      <dgm:t>
        <a:bodyPr/>
        <a:lstStyle/>
        <a:p>
          <a:endParaRPr lang="nl-BE"/>
        </a:p>
      </dgm:t>
    </dgm:pt>
    <dgm:pt modelId="{3B06FAE8-1B8D-4879-9977-827D8601CA57}" type="sibTrans" cxnId="{6E4D2DCF-4688-472C-8A5D-A62CD5D96C83}">
      <dgm:prSet/>
      <dgm:spPr/>
      <dgm:t>
        <a:bodyPr/>
        <a:lstStyle/>
        <a:p>
          <a:endParaRPr lang="nl-BE"/>
        </a:p>
      </dgm:t>
    </dgm:pt>
    <dgm:pt modelId="{EAC42797-7E5A-4750-B2B3-5D4E46819F1D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8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Mandatory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to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promote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equality</a:t>
          </a:r>
          <a:endParaRPr lang="nl-BE" sz="18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524BFB6-7684-4390-8C8B-BE79B5A0ACAA}" type="parTrans" cxnId="{C0377989-CE89-4E87-BC73-BDF7DA06AC89}">
      <dgm:prSet/>
      <dgm:spPr/>
      <dgm:t>
        <a:bodyPr/>
        <a:lstStyle/>
        <a:p>
          <a:endParaRPr lang="nl-BE"/>
        </a:p>
      </dgm:t>
    </dgm:pt>
    <dgm:pt modelId="{A5C3E97B-4354-4F68-A9CD-1278592B8ABD}" type="sibTrans" cxnId="{C0377989-CE89-4E87-BC73-BDF7DA06AC89}">
      <dgm:prSet/>
      <dgm:spPr/>
      <dgm:t>
        <a:bodyPr/>
        <a:lstStyle/>
        <a:p>
          <a:endParaRPr lang="nl-BE"/>
        </a:p>
      </dgm:t>
    </dgm:pt>
    <dgm:pt modelId="{48CCDA8C-B04E-4AAA-B920-5B924E48025D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Soft </a:t>
          </a: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Council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Recommendations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(e.g., 84/635/EEC)</a:t>
          </a:r>
        </a:p>
        <a:p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EP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Resolutions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(e.g., P6_TA(2008) 0212).</a:t>
          </a:r>
        </a:p>
      </dgm:t>
    </dgm:pt>
    <dgm:pt modelId="{69CE0B6B-A910-402B-BD68-C7D4F6BFB450}" type="parTrans" cxnId="{7FCCACFB-3DDA-4F9D-BBAC-B539551590F7}">
      <dgm:prSet/>
      <dgm:spPr/>
      <dgm:t>
        <a:bodyPr/>
        <a:lstStyle/>
        <a:p>
          <a:endParaRPr lang="nl-BE"/>
        </a:p>
      </dgm:t>
    </dgm:pt>
    <dgm:pt modelId="{4D3669E4-3088-4785-A998-C80179701C89}" type="sibTrans" cxnId="{7FCCACFB-3DDA-4F9D-BBAC-B539551590F7}">
      <dgm:prSet/>
      <dgm:spPr/>
      <dgm:t>
        <a:bodyPr/>
        <a:lstStyle/>
        <a:p>
          <a:endParaRPr lang="nl-BE"/>
        </a:p>
      </dgm:t>
    </dgm:pt>
    <dgm:pt modelId="{CCE583A1-8DB7-4545-9724-36104816456F}">
      <dgm:prSet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Binding </a:t>
          </a: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Women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on Boards Directive 2022/2381</a:t>
          </a:r>
        </a:p>
        <a:p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Pay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Transparency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Directive 2023/970</a:t>
          </a:r>
        </a:p>
        <a:p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DB7BE3D-CD9D-40FF-A3C5-F04385A7CC5E}" type="parTrans" cxnId="{84A25428-1B49-4985-AC14-B3B358F1FDA3}">
      <dgm:prSet/>
      <dgm:spPr/>
      <dgm:t>
        <a:bodyPr/>
        <a:lstStyle/>
        <a:p>
          <a:endParaRPr lang="nl-BE"/>
        </a:p>
      </dgm:t>
    </dgm:pt>
    <dgm:pt modelId="{5105A6FD-C69C-4A91-8800-839A3A179422}" type="sibTrans" cxnId="{84A25428-1B49-4985-AC14-B3B358F1FDA3}">
      <dgm:prSet/>
      <dgm:spPr/>
      <dgm:t>
        <a:bodyPr/>
        <a:lstStyle/>
        <a:p>
          <a:endParaRPr lang="nl-BE"/>
        </a:p>
      </dgm:t>
    </dgm:pt>
    <dgm:pt modelId="{0BA80D6E-1B9F-4FAB-A9BF-3CB5DA1DC1BA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800" b="1" dirty="0">
              <a:latin typeface="Verdana" panose="020B0604030504040204" pitchFamily="34" charset="0"/>
              <a:ea typeface="Verdana" panose="020B0604030504040204" pitchFamily="34" charset="0"/>
            </a:rPr>
            <a:t>EU LAW</a:t>
          </a:r>
        </a:p>
      </dgm:t>
    </dgm:pt>
    <dgm:pt modelId="{4C702C5D-94D5-4B78-8A11-6F1364109374}" type="sibTrans" cxnId="{C3B622CD-6075-4E4B-833F-D8EEE77C07EB}">
      <dgm:prSet/>
      <dgm:spPr/>
      <dgm:t>
        <a:bodyPr/>
        <a:lstStyle/>
        <a:p>
          <a:endParaRPr lang="nl-BE"/>
        </a:p>
      </dgm:t>
    </dgm:pt>
    <dgm:pt modelId="{9B5A5991-5569-4501-96E2-F6FFA1532065}" type="parTrans" cxnId="{C3B622CD-6075-4E4B-833F-D8EEE77C07EB}">
      <dgm:prSet/>
      <dgm:spPr/>
      <dgm:t>
        <a:bodyPr/>
        <a:lstStyle/>
        <a:p>
          <a:endParaRPr lang="nl-BE"/>
        </a:p>
      </dgm:t>
    </dgm:pt>
    <dgm:pt modelId="{50AD1FB3-6870-43D8-AFE2-D4547F36F6F2}" type="pres">
      <dgm:prSet presAssocID="{FD8DA499-EE0E-4D49-A384-2F6E0C75FE4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E5BADB2-0C25-4CC6-A920-66FA4D3289C8}" type="pres">
      <dgm:prSet presAssocID="{0BA80D6E-1B9F-4FAB-A9BF-3CB5DA1DC1BA}" presName="vertOne" presStyleCnt="0"/>
      <dgm:spPr/>
    </dgm:pt>
    <dgm:pt modelId="{5A916119-A59C-4890-9C36-DEA6AB2A54EA}" type="pres">
      <dgm:prSet presAssocID="{0BA80D6E-1B9F-4FAB-A9BF-3CB5DA1DC1BA}" presName="txOne" presStyleLbl="node0" presStyleIdx="0" presStyleCnt="1" custScaleY="49956">
        <dgm:presLayoutVars>
          <dgm:chPref val="3"/>
        </dgm:presLayoutVars>
      </dgm:prSet>
      <dgm:spPr/>
    </dgm:pt>
    <dgm:pt modelId="{3683FB74-0E14-407F-9392-E75DC3B5EF32}" type="pres">
      <dgm:prSet presAssocID="{0BA80D6E-1B9F-4FAB-A9BF-3CB5DA1DC1BA}" presName="parTransOne" presStyleCnt="0"/>
      <dgm:spPr/>
    </dgm:pt>
    <dgm:pt modelId="{55BC9330-8DAE-460C-9880-D2F6B7DCCD87}" type="pres">
      <dgm:prSet presAssocID="{0BA80D6E-1B9F-4FAB-A9BF-3CB5DA1DC1BA}" presName="horzOne" presStyleCnt="0"/>
      <dgm:spPr/>
    </dgm:pt>
    <dgm:pt modelId="{17BECBDA-3C30-4A2D-859A-6BAD2B44297D}" type="pres">
      <dgm:prSet presAssocID="{E8F5A769-4F7F-43C5-8520-B4511F90BCC4}" presName="vertTwo" presStyleCnt="0"/>
      <dgm:spPr/>
    </dgm:pt>
    <dgm:pt modelId="{CB838D04-6302-45EE-A151-39AEC0BE93A2}" type="pres">
      <dgm:prSet presAssocID="{E8F5A769-4F7F-43C5-8520-B4511F90BCC4}" presName="txTwo" presStyleLbl="node2" presStyleIdx="0" presStyleCnt="2">
        <dgm:presLayoutVars>
          <dgm:chPref val="3"/>
        </dgm:presLayoutVars>
      </dgm:prSet>
      <dgm:spPr/>
    </dgm:pt>
    <dgm:pt modelId="{F30A62BE-9EEF-4B47-A004-D7E333D1FACA}" type="pres">
      <dgm:prSet presAssocID="{E8F5A769-4F7F-43C5-8520-B4511F90BCC4}" presName="parTransTwo" presStyleCnt="0"/>
      <dgm:spPr/>
    </dgm:pt>
    <dgm:pt modelId="{F7E62184-5EAB-45F6-896A-30D04494857A}" type="pres">
      <dgm:prSet presAssocID="{E8F5A769-4F7F-43C5-8520-B4511F90BCC4}" presName="horzTwo" presStyleCnt="0"/>
      <dgm:spPr/>
    </dgm:pt>
    <dgm:pt modelId="{E8C69C99-7425-4536-93F7-B1988C9E35F3}" type="pres">
      <dgm:prSet presAssocID="{BE7C486A-89A8-4A18-958E-BC8783F666C8}" presName="vertThree" presStyleCnt="0"/>
      <dgm:spPr/>
    </dgm:pt>
    <dgm:pt modelId="{23625006-0BFD-4D4A-99CD-61B086F69F97}" type="pres">
      <dgm:prSet presAssocID="{BE7C486A-89A8-4A18-958E-BC8783F666C8}" presName="txThree" presStyleLbl="node3" presStyleIdx="0" presStyleCnt="4">
        <dgm:presLayoutVars>
          <dgm:chPref val="3"/>
        </dgm:presLayoutVars>
      </dgm:prSet>
      <dgm:spPr/>
    </dgm:pt>
    <dgm:pt modelId="{3E3EF7D1-BF19-4124-AA8C-1E568B913C08}" type="pres">
      <dgm:prSet presAssocID="{BE7C486A-89A8-4A18-958E-BC8783F666C8}" presName="horzThree" presStyleCnt="0"/>
      <dgm:spPr/>
    </dgm:pt>
    <dgm:pt modelId="{4786D3B2-A37A-454E-8CF5-A64F4C5255B9}" type="pres">
      <dgm:prSet presAssocID="{A7806739-2DE2-428F-8314-BEBB9CB5D202}" presName="sibSpaceThree" presStyleCnt="0"/>
      <dgm:spPr/>
    </dgm:pt>
    <dgm:pt modelId="{2C2FFB52-BA45-49C6-8469-61C8B8CFAD64}" type="pres">
      <dgm:prSet presAssocID="{C1F0C1FB-D010-4F93-A095-E9765AECB102}" presName="vertThree" presStyleCnt="0"/>
      <dgm:spPr/>
    </dgm:pt>
    <dgm:pt modelId="{FA2B7101-FD36-4B0A-BA18-BC606ED52313}" type="pres">
      <dgm:prSet presAssocID="{C1F0C1FB-D010-4F93-A095-E9765AECB102}" presName="txThree" presStyleLbl="node3" presStyleIdx="1" presStyleCnt="4">
        <dgm:presLayoutVars>
          <dgm:chPref val="3"/>
        </dgm:presLayoutVars>
      </dgm:prSet>
      <dgm:spPr/>
    </dgm:pt>
    <dgm:pt modelId="{00C4D363-F145-4CB9-9E04-7A78B465F495}" type="pres">
      <dgm:prSet presAssocID="{C1F0C1FB-D010-4F93-A095-E9765AECB102}" presName="horzThree" presStyleCnt="0"/>
      <dgm:spPr/>
    </dgm:pt>
    <dgm:pt modelId="{8FBB7955-B0D7-4604-B33D-0758EF72E68A}" type="pres">
      <dgm:prSet presAssocID="{19910A32-0C25-4249-AA79-C87D5FB0E5D4}" presName="sibSpaceTwo" presStyleCnt="0"/>
      <dgm:spPr/>
    </dgm:pt>
    <dgm:pt modelId="{6415462D-01EF-4E29-BE11-3A0E1D60AA7C}" type="pres">
      <dgm:prSet presAssocID="{EAC42797-7E5A-4750-B2B3-5D4E46819F1D}" presName="vertTwo" presStyleCnt="0"/>
      <dgm:spPr/>
    </dgm:pt>
    <dgm:pt modelId="{0940C1B3-43E0-4C46-BC4B-3656DDF7A9E3}" type="pres">
      <dgm:prSet presAssocID="{EAC42797-7E5A-4750-B2B3-5D4E46819F1D}" presName="txTwo" presStyleLbl="node2" presStyleIdx="1" presStyleCnt="2">
        <dgm:presLayoutVars>
          <dgm:chPref val="3"/>
        </dgm:presLayoutVars>
      </dgm:prSet>
      <dgm:spPr/>
    </dgm:pt>
    <dgm:pt modelId="{C0DC5176-AD5C-479B-92C6-0DBF481F64FA}" type="pres">
      <dgm:prSet presAssocID="{EAC42797-7E5A-4750-B2B3-5D4E46819F1D}" presName="parTransTwo" presStyleCnt="0"/>
      <dgm:spPr/>
    </dgm:pt>
    <dgm:pt modelId="{819436FC-497B-4AFE-9027-ABAC2BBD48BB}" type="pres">
      <dgm:prSet presAssocID="{EAC42797-7E5A-4750-B2B3-5D4E46819F1D}" presName="horzTwo" presStyleCnt="0"/>
      <dgm:spPr/>
    </dgm:pt>
    <dgm:pt modelId="{8F723EC6-3C56-4478-AB9E-09365463CCB1}" type="pres">
      <dgm:prSet presAssocID="{48CCDA8C-B04E-4AAA-B920-5B924E48025D}" presName="vertThree" presStyleCnt="0"/>
      <dgm:spPr/>
    </dgm:pt>
    <dgm:pt modelId="{34C1E733-1F0C-407B-9C5F-289C334237C1}" type="pres">
      <dgm:prSet presAssocID="{48CCDA8C-B04E-4AAA-B920-5B924E48025D}" presName="txThree" presStyleLbl="node3" presStyleIdx="2" presStyleCnt="4">
        <dgm:presLayoutVars>
          <dgm:chPref val="3"/>
        </dgm:presLayoutVars>
      </dgm:prSet>
      <dgm:spPr/>
    </dgm:pt>
    <dgm:pt modelId="{C155AB7A-4470-4BC6-9B5B-5599F7AA9BE8}" type="pres">
      <dgm:prSet presAssocID="{48CCDA8C-B04E-4AAA-B920-5B924E48025D}" presName="horzThree" presStyleCnt="0"/>
      <dgm:spPr/>
    </dgm:pt>
    <dgm:pt modelId="{FDE5B3A6-AA77-4121-88C6-8FE07627173B}" type="pres">
      <dgm:prSet presAssocID="{4D3669E4-3088-4785-A998-C80179701C89}" presName="sibSpaceThree" presStyleCnt="0"/>
      <dgm:spPr/>
    </dgm:pt>
    <dgm:pt modelId="{FF3A645F-4227-4C7E-A4AA-CF4DFFA863F3}" type="pres">
      <dgm:prSet presAssocID="{CCE583A1-8DB7-4545-9724-36104816456F}" presName="vertThree" presStyleCnt="0"/>
      <dgm:spPr/>
    </dgm:pt>
    <dgm:pt modelId="{D28C7E55-1F04-43CE-A505-DBC64C43F877}" type="pres">
      <dgm:prSet presAssocID="{CCE583A1-8DB7-4545-9724-36104816456F}" presName="txThree" presStyleLbl="node3" presStyleIdx="3" presStyleCnt="4">
        <dgm:presLayoutVars>
          <dgm:chPref val="3"/>
        </dgm:presLayoutVars>
      </dgm:prSet>
      <dgm:spPr/>
    </dgm:pt>
    <dgm:pt modelId="{CA3CB983-2353-4904-9171-E149AFCDE95C}" type="pres">
      <dgm:prSet presAssocID="{CCE583A1-8DB7-4545-9724-36104816456F}" presName="horzThree" presStyleCnt="0"/>
      <dgm:spPr/>
    </dgm:pt>
  </dgm:ptLst>
  <dgm:cxnLst>
    <dgm:cxn modelId="{84A25428-1B49-4985-AC14-B3B358F1FDA3}" srcId="{EAC42797-7E5A-4750-B2B3-5D4E46819F1D}" destId="{CCE583A1-8DB7-4545-9724-36104816456F}" srcOrd="1" destOrd="0" parTransId="{EDB7BE3D-CD9D-40FF-A3C5-F04385A7CC5E}" sibTransId="{5105A6FD-C69C-4A91-8800-839A3A179422}"/>
    <dgm:cxn modelId="{B69DFD3F-895C-422A-970C-866F808F2514}" type="presOf" srcId="{CCE583A1-8DB7-4545-9724-36104816456F}" destId="{D28C7E55-1F04-43CE-A505-DBC64C43F877}" srcOrd="0" destOrd="0" presId="urn:microsoft.com/office/officeart/2005/8/layout/hierarchy4"/>
    <dgm:cxn modelId="{5EEB145E-24D2-4436-AB79-40A56E8A95E0}" srcId="{E8F5A769-4F7F-43C5-8520-B4511F90BCC4}" destId="{BE7C486A-89A8-4A18-958E-BC8783F666C8}" srcOrd="0" destOrd="0" parTransId="{B764C636-F039-4727-8409-F0FA1939A510}" sibTransId="{A7806739-2DE2-428F-8314-BEBB9CB5D202}"/>
    <dgm:cxn modelId="{0CA14E6C-455B-441D-8755-5F692FE3382A}" type="presOf" srcId="{48CCDA8C-B04E-4AAA-B920-5B924E48025D}" destId="{34C1E733-1F0C-407B-9C5F-289C334237C1}" srcOrd="0" destOrd="0" presId="urn:microsoft.com/office/officeart/2005/8/layout/hierarchy4"/>
    <dgm:cxn modelId="{D804AB70-EF57-4F14-8F49-3A156EF72E91}" type="presOf" srcId="{FD8DA499-EE0E-4D49-A384-2F6E0C75FE4C}" destId="{50AD1FB3-6870-43D8-AFE2-D4547F36F6F2}" srcOrd="0" destOrd="0" presId="urn:microsoft.com/office/officeart/2005/8/layout/hierarchy4"/>
    <dgm:cxn modelId="{B7654A7B-5BE1-41A0-B9B6-7566CA94BF8B}" srcId="{0BA80D6E-1B9F-4FAB-A9BF-3CB5DA1DC1BA}" destId="{E8F5A769-4F7F-43C5-8520-B4511F90BCC4}" srcOrd="0" destOrd="0" parTransId="{852B1B13-0ACE-4762-BD9B-47B5CDEB2D0C}" sibTransId="{19910A32-0C25-4249-AA79-C87D5FB0E5D4}"/>
    <dgm:cxn modelId="{22733780-DDF1-4D51-BF6E-8B3319FE2A44}" type="presOf" srcId="{EAC42797-7E5A-4750-B2B3-5D4E46819F1D}" destId="{0940C1B3-43E0-4C46-BC4B-3656DDF7A9E3}" srcOrd="0" destOrd="0" presId="urn:microsoft.com/office/officeart/2005/8/layout/hierarchy4"/>
    <dgm:cxn modelId="{4BAAB484-AF9D-427A-8CF5-42B555010855}" type="presOf" srcId="{C1F0C1FB-D010-4F93-A095-E9765AECB102}" destId="{FA2B7101-FD36-4B0A-BA18-BC606ED52313}" srcOrd="0" destOrd="0" presId="urn:microsoft.com/office/officeart/2005/8/layout/hierarchy4"/>
    <dgm:cxn modelId="{C0377989-CE89-4E87-BC73-BDF7DA06AC89}" srcId="{0BA80D6E-1B9F-4FAB-A9BF-3CB5DA1DC1BA}" destId="{EAC42797-7E5A-4750-B2B3-5D4E46819F1D}" srcOrd="1" destOrd="0" parTransId="{B524BFB6-7684-4390-8C8B-BE79B5A0ACAA}" sibTransId="{A5C3E97B-4354-4F68-A9CD-1278592B8ABD}"/>
    <dgm:cxn modelId="{69C1B5C3-3C46-4909-BE14-3E3EBCDD3177}" type="presOf" srcId="{E8F5A769-4F7F-43C5-8520-B4511F90BCC4}" destId="{CB838D04-6302-45EE-A151-39AEC0BE93A2}" srcOrd="0" destOrd="0" presId="urn:microsoft.com/office/officeart/2005/8/layout/hierarchy4"/>
    <dgm:cxn modelId="{C3B622CD-6075-4E4B-833F-D8EEE77C07EB}" srcId="{FD8DA499-EE0E-4D49-A384-2F6E0C75FE4C}" destId="{0BA80D6E-1B9F-4FAB-A9BF-3CB5DA1DC1BA}" srcOrd="0" destOrd="0" parTransId="{9B5A5991-5569-4501-96E2-F6FFA1532065}" sibTransId="{4C702C5D-94D5-4B78-8A11-6F1364109374}"/>
    <dgm:cxn modelId="{6E4D2DCF-4688-472C-8A5D-A62CD5D96C83}" srcId="{E8F5A769-4F7F-43C5-8520-B4511F90BCC4}" destId="{C1F0C1FB-D010-4F93-A095-E9765AECB102}" srcOrd="1" destOrd="0" parTransId="{9A26A4EE-9F5F-4E6E-9A2A-7E8E1DD0B760}" sibTransId="{3B06FAE8-1B8D-4879-9977-827D8601CA57}"/>
    <dgm:cxn modelId="{B71388CF-82E0-4FB5-8281-D2771DF630DF}" type="presOf" srcId="{BE7C486A-89A8-4A18-958E-BC8783F666C8}" destId="{23625006-0BFD-4D4A-99CD-61B086F69F97}" srcOrd="0" destOrd="0" presId="urn:microsoft.com/office/officeart/2005/8/layout/hierarchy4"/>
    <dgm:cxn modelId="{61BDB8EF-2974-491F-99D0-F4B17493329C}" type="presOf" srcId="{0BA80D6E-1B9F-4FAB-A9BF-3CB5DA1DC1BA}" destId="{5A916119-A59C-4890-9C36-DEA6AB2A54EA}" srcOrd="0" destOrd="0" presId="urn:microsoft.com/office/officeart/2005/8/layout/hierarchy4"/>
    <dgm:cxn modelId="{7FCCACFB-3DDA-4F9D-BBAC-B539551590F7}" srcId="{EAC42797-7E5A-4750-B2B3-5D4E46819F1D}" destId="{48CCDA8C-B04E-4AAA-B920-5B924E48025D}" srcOrd="0" destOrd="0" parTransId="{69CE0B6B-A910-402B-BD68-C7D4F6BFB450}" sibTransId="{4D3669E4-3088-4785-A998-C80179701C89}"/>
    <dgm:cxn modelId="{A4206752-57B9-4477-9D6C-24EB9F1FD619}" type="presParOf" srcId="{50AD1FB3-6870-43D8-AFE2-D4547F36F6F2}" destId="{4E5BADB2-0C25-4CC6-A920-66FA4D3289C8}" srcOrd="0" destOrd="0" presId="urn:microsoft.com/office/officeart/2005/8/layout/hierarchy4"/>
    <dgm:cxn modelId="{B3896CC5-5331-4EDD-8353-76B668760A1F}" type="presParOf" srcId="{4E5BADB2-0C25-4CC6-A920-66FA4D3289C8}" destId="{5A916119-A59C-4890-9C36-DEA6AB2A54EA}" srcOrd="0" destOrd="0" presId="urn:microsoft.com/office/officeart/2005/8/layout/hierarchy4"/>
    <dgm:cxn modelId="{D9C61143-8AAF-422C-A6D9-04803DB868AF}" type="presParOf" srcId="{4E5BADB2-0C25-4CC6-A920-66FA4D3289C8}" destId="{3683FB74-0E14-407F-9392-E75DC3B5EF32}" srcOrd="1" destOrd="0" presId="urn:microsoft.com/office/officeart/2005/8/layout/hierarchy4"/>
    <dgm:cxn modelId="{818D814F-07FE-49AE-A5AB-1F42E41C332C}" type="presParOf" srcId="{4E5BADB2-0C25-4CC6-A920-66FA4D3289C8}" destId="{55BC9330-8DAE-460C-9880-D2F6B7DCCD87}" srcOrd="2" destOrd="0" presId="urn:microsoft.com/office/officeart/2005/8/layout/hierarchy4"/>
    <dgm:cxn modelId="{1DCF4C59-D3B4-48B4-B0A0-75A991C9BC6A}" type="presParOf" srcId="{55BC9330-8DAE-460C-9880-D2F6B7DCCD87}" destId="{17BECBDA-3C30-4A2D-859A-6BAD2B44297D}" srcOrd="0" destOrd="0" presId="urn:microsoft.com/office/officeart/2005/8/layout/hierarchy4"/>
    <dgm:cxn modelId="{89D5F57A-C199-4983-A30C-00AD28AC72EC}" type="presParOf" srcId="{17BECBDA-3C30-4A2D-859A-6BAD2B44297D}" destId="{CB838D04-6302-45EE-A151-39AEC0BE93A2}" srcOrd="0" destOrd="0" presId="urn:microsoft.com/office/officeart/2005/8/layout/hierarchy4"/>
    <dgm:cxn modelId="{E437C276-725A-4C71-B569-4A6B16EA47ED}" type="presParOf" srcId="{17BECBDA-3C30-4A2D-859A-6BAD2B44297D}" destId="{F30A62BE-9EEF-4B47-A004-D7E333D1FACA}" srcOrd="1" destOrd="0" presId="urn:microsoft.com/office/officeart/2005/8/layout/hierarchy4"/>
    <dgm:cxn modelId="{82D360B1-559D-4FF8-A9DC-137D50838129}" type="presParOf" srcId="{17BECBDA-3C30-4A2D-859A-6BAD2B44297D}" destId="{F7E62184-5EAB-45F6-896A-30D04494857A}" srcOrd="2" destOrd="0" presId="urn:microsoft.com/office/officeart/2005/8/layout/hierarchy4"/>
    <dgm:cxn modelId="{EF1652B7-951D-4170-847E-42DB2DF0302F}" type="presParOf" srcId="{F7E62184-5EAB-45F6-896A-30D04494857A}" destId="{E8C69C99-7425-4536-93F7-B1988C9E35F3}" srcOrd="0" destOrd="0" presId="urn:microsoft.com/office/officeart/2005/8/layout/hierarchy4"/>
    <dgm:cxn modelId="{3E2138F7-0307-4DB4-BBFC-A2D83163A074}" type="presParOf" srcId="{E8C69C99-7425-4536-93F7-B1988C9E35F3}" destId="{23625006-0BFD-4D4A-99CD-61B086F69F97}" srcOrd="0" destOrd="0" presId="urn:microsoft.com/office/officeart/2005/8/layout/hierarchy4"/>
    <dgm:cxn modelId="{668BE196-C844-4842-B3EA-E1BA33AD3ACF}" type="presParOf" srcId="{E8C69C99-7425-4536-93F7-B1988C9E35F3}" destId="{3E3EF7D1-BF19-4124-AA8C-1E568B913C08}" srcOrd="1" destOrd="0" presId="urn:microsoft.com/office/officeart/2005/8/layout/hierarchy4"/>
    <dgm:cxn modelId="{8459AA96-A5BA-42A3-B187-E160969C5233}" type="presParOf" srcId="{F7E62184-5EAB-45F6-896A-30D04494857A}" destId="{4786D3B2-A37A-454E-8CF5-A64F4C5255B9}" srcOrd="1" destOrd="0" presId="urn:microsoft.com/office/officeart/2005/8/layout/hierarchy4"/>
    <dgm:cxn modelId="{1D38BA85-9EFD-4223-AC71-65AC7C771379}" type="presParOf" srcId="{F7E62184-5EAB-45F6-896A-30D04494857A}" destId="{2C2FFB52-BA45-49C6-8469-61C8B8CFAD64}" srcOrd="2" destOrd="0" presId="urn:microsoft.com/office/officeart/2005/8/layout/hierarchy4"/>
    <dgm:cxn modelId="{FDEFAE8A-AD2F-4E29-A9F2-004822956B5F}" type="presParOf" srcId="{2C2FFB52-BA45-49C6-8469-61C8B8CFAD64}" destId="{FA2B7101-FD36-4B0A-BA18-BC606ED52313}" srcOrd="0" destOrd="0" presId="urn:microsoft.com/office/officeart/2005/8/layout/hierarchy4"/>
    <dgm:cxn modelId="{CAB76F06-8406-4D8F-A01E-E2AC3D3D02AB}" type="presParOf" srcId="{2C2FFB52-BA45-49C6-8469-61C8B8CFAD64}" destId="{00C4D363-F145-4CB9-9E04-7A78B465F495}" srcOrd="1" destOrd="0" presId="urn:microsoft.com/office/officeart/2005/8/layout/hierarchy4"/>
    <dgm:cxn modelId="{C47EC57E-5AE3-4264-A9C7-768C4579F690}" type="presParOf" srcId="{55BC9330-8DAE-460C-9880-D2F6B7DCCD87}" destId="{8FBB7955-B0D7-4604-B33D-0758EF72E68A}" srcOrd="1" destOrd="0" presId="urn:microsoft.com/office/officeart/2005/8/layout/hierarchy4"/>
    <dgm:cxn modelId="{BDCF4532-FDCD-4988-98A5-4E90FE34AF14}" type="presParOf" srcId="{55BC9330-8DAE-460C-9880-D2F6B7DCCD87}" destId="{6415462D-01EF-4E29-BE11-3A0E1D60AA7C}" srcOrd="2" destOrd="0" presId="urn:microsoft.com/office/officeart/2005/8/layout/hierarchy4"/>
    <dgm:cxn modelId="{8B37E55E-38F0-4F23-A856-A804BC422471}" type="presParOf" srcId="{6415462D-01EF-4E29-BE11-3A0E1D60AA7C}" destId="{0940C1B3-43E0-4C46-BC4B-3656DDF7A9E3}" srcOrd="0" destOrd="0" presId="urn:microsoft.com/office/officeart/2005/8/layout/hierarchy4"/>
    <dgm:cxn modelId="{0448EC32-DCE1-4C8D-82C3-82AAB9B22082}" type="presParOf" srcId="{6415462D-01EF-4E29-BE11-3A0E1D60AA7C}" destId="{C0DC5176-AD5C-479B-92C6-0DBF481F64FA}" srcOrd="1" destOrd="0" presId="urn:microsoft.com/office/officeart/2005/8/layout/hierarchy4"/>
    <dgm:cxn modelId="{0883FCB6-1789-42E6-9588-09FFD43EC811}" type="presParOf" srcId="{6415462D-01EF-4E29-BE11-3A0E1D60AA7C}" destId="{819436FC-497B-4AFE-9027-ABAC2BBD48BB}" srcOrd="2" destOrd="0" presId="urn:microsoft.com/office/officeart/2005/8/layout/hierarchy4"/>
    <dgm:cxn modelId="{721FB1ED-545D-4B54-826F-61EA347D1E2C}" type="presParOf" srcId="{819436FC-497B-4AFE-9027-ABAC2BBD48BB}" destId="{8F723EC6-3C56-4478-AB9E-09365463CCB1}" srcOrd="0" destOrd="0" presId="urn:microsoft.com/office/officeart/2005/8/layout/hierarchy4"/>
    <dgm:cxn modelId="{B065362F-817E-4D1A-9212-0A009EDD9918}" type="presParOf" srcId="{8F723EC6-3C56-4478-AB9E-09365463CCB1}" destId="{34C1E733-1F0C-407B-9C5F-289C334237C1}" srcOrd="0" destOrd="0" presId="urn:microsoft.com/office/officeart/2005/8/layout/hierarchy4"/>
    <dgm:cxn modelId="{B2A6FC69-447A-4298-80A6-F84FB03904B7}" type="presParOf" srcId="{8F723EC6-3C56-4478-AB9E-09365463CCB1}" destId="{C155AB7A-4470-4BC6-9B5B-5599F7AA9BE8}" srcOrd="1" destOrd="0" presId="urn:microsoft.com/office/officeart/2005/8/layout/hierarchy4"/>
    <dgm:cxn modelId="{A5F8281C-34F3-4B7A-ABD6-1535E6E5C757}" type="presParOf" srcId="{819436FC-497B-4AFE-9027-ABAC2BBD48BB}" destId="{FDE5B3A6-AA77-4121-88C6-8FE07627173B}" srcOrd="1" destOrd="0" presId="urn:microsoft.com/office/officeart/2005/8/layout/hierarchy4"/>
    <dgm:cxn modelId="{3194B94A-AE87-4821-9E1B-19AA48114AC2}" type="presParOf" srcId="{819436FC-497B-4AFE-9027-ABAC2BBD48BB}" destId="{FF3A645F-4227-4C7E-A4AA-CF4DFFA863F3}" srcOrd="2" destOrd="0" presId="urn:microsoft.com/office/officeart/2005/8/layout/hierarchy4"/>
    <dgm:cxn modelId="{875DDB92-99F6-429F-A6CE-256C41B6C2B4}" type="presParOf" srcId="{FF3A645F-4227-4C7E-A4AA-CF4DFFA863F3}" destId="{D28C7E55-1F04-43CE-A505-DBC64C43F877}" srcOrd="0" destOrd="0" presId="urn:microsoft.com/office/officeart/2005/8/layout/hierarchy4"/>
    <dgm:cxn modelId="{4D5A1A0B-CD75-42ED-91DC-D5D3F1DA6A58}" type="presParOf" srcId="{FF3A645F-4227-4C7E-A4AA-CF4DFFA863F3}" destId="{CA3CB983-2353-4904-9171-E149AFCDE95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FEA3B7-0DB5-4B1A-A5E6-22693FD111B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0E46987-9165-4A4A-AB83-FCB4160D047B}">
      <dgm:prSet phldrT="[Text]"/>
      <dgm:spPr>
        <a:solidFill>
          <a:srgbClr val="8C7FF1"/>
        </a:solidFill>
      </dgm:spPr>
      <dgm:t>
        <a:bodyPr/>
        <a:lstStyle/>
        <a:p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Untapped potential</a:t>
          </a:r>
        </a:p>
      </dgm:t>
    </dgm:pt>
    <dgm:pt modelId="{D038BB42-F138-4F10-812B-4BA671C5A3B8}" type="parTrans" cxnId="{71523748-64B6-4EF3-B931-2E5B68EF2A5B}">
      <dgm:prSet/>
      <dgm:spPr/>
      <dgm:t>
        <a:bodyPr/>
        <a:lstStyle/>
        <a:p>
          <a:endParaRPr lang="en-GB"/>
        </a:p>
      </dgm:t>
    </dgm:pt>
    <dgm:pt modelId="{3B4DB50A-95A5-401B-998E-A157514A6BD5}" type="sibTrans" cxnId="{71523748-64B6-4EF3-B931-2E5B68EF2A5B}">
      <dgm:prSet/>
      <dgm:spPr/>
      <dgm:t>
        <a:bodyPr/>
        <a:lstStyle/>
        <a:p>
          <a:endParaRPr lang="en-GB"/>
        </a:p>
      </dgm:t>
    </dgm:pt>
    <dgm:pt modelId="{77E96C71-C38C-4A53-9C87-3E9874CD924F}">
      <dgm:prSet phldrT="[Text]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/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Narrow and formalistic interpretation</a:t>
          </a:r>
        </a:p>
      </dgm:t>
    </dgm:pt>
    <dgm:pt modelId="{134F947B-8D26-4BF3-BA50-510DC93B8A99}" type="parTrans" cxnId="{38A60B14-4C1D-47FE-A0F0-9CA274F548DB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BEAC4456-2531-4966-9283-58A32D1CCD0F}" type="sibTrans" cxnId="{38A60B14-4C1D-47FE-A0F0-9CA274F548DB}">
      <dgm:prSet/>
      <dgm:spPr/>
      <dgm:t>
        <a:bodyPr/>
        <a:lstStyle/>
        <a:p>
          <a:endParaRPr lang="en-GB"/>
        </a:p>
      </dgm:t>
    </dgm:pt>
    <dgm:pt modelId="{4B71CB6A-A951-4802-9E72-1A535E4BB8AD}">
      <dgm:prSet phldrT="[Text]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endParaRPr lang="en-GB" sz="14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/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Poor understanding</a:t>
          </a:r>
        </a:p>
      </dgm:t>
    </dgm:pt>
    <dgm:pt modelId="{57CC1DED-C7C7-4CD7-A7C1-4C3F15E96DCC}" type="parTrans" cxnId="{2F608C16-891A-432B-A687-794E9CD73454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3D2E0350-7989-4568-AE5E-F42E6E3FEBED}" type="sibTrans" cxnId="{2F608C16-891A-432B-A687-794E9CD73454}">
      <dgm:prSet/>
      <dgm:spPr/>
      <dgm:t>
        <a:bodyPr/>
        <a:lstStyle/>
        <a:p>
          <a:endParaRPr lang="en-GB"/>
        </a:p>
      </dgm:t>
    </dgm:pt>
    <dgm:pt modelId="{1AD294CD-BD99-421E-8FE2-6001F5A4AFB5}">
      <dgm:prSet phldrT="[Text]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endParaRPr lang="en-GB" sz="14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/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Too non-committal</a:t>
          </a:r>
        </a:p>
      </dgm:t>
    </dgm:pt>
    <dgm:pt modelId="{120BDDA0-3E44-42EC-8248-DFEFE33A3611}" type="sibTrans" cxnId="{8713949C-392C-4C1B-B2FA-2F729A472F96}">
      <dgm:prSet/>
      <dgm:spPr/>
      <dgm:t>
        <a:bodyPr/>
        <a:lstStyle/>
        <a:p>
          <a:endParaRPr lang="en-GB"/>
        </a:p>
      </dgm:t>
    </dgm:pt>
    <dgm:pt modelId="{AEB87C29-95A9-45DF-9A6A-DBEC600FE3F9}" type="parTrans" cxnId="{8713949C-392C-4C1B-B2FA-2F729A472F96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9919079F-37EF-4C2D-8E94-AE4AEBBB040B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Full equality in practice?</a:t>
          </a:r>
        </a:p>
      </dgm:t>
    </dgm:pt>
    <dgm:pt modelId="{2589BC21-DE65-4497-936C-671C97169673}" type="parTrans" cxnId="{D0572753-154F-4F71-8895-42BE47A8A975}">
      <dgm:prSet/>
      <dgm:spPr/>
      <dgm:t>
        <a:bodyPr/>
        <a:lstStyle/>
        <a:p>
          <a:endParaRPr lang="en-GB"/>
        </a:p>
      </dgm:t>
    </dgm:pt>
    <dgm:pt modelId="{ABFEFF86-0182-4251-ABBE-3C1F10232A3A}" type="sibTrans" cxnId="{D0572753-154F-4F71-8895-42BE47A8A975}">
      <dgm:prSet/>
      <dgm:spPr/>
      <dgm:t>
        <a:bodyPr/>
        <a:lstStyle/>
        <a:p>
          <a:endParaRPr lang="en-GB"/>
        </a:p>
      </dgm:t>
    </dgm:pt>
    <dgm:pt modelId="{775B4A5F-5B59-4CF5-8E1D-14ED160E5EB7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Present-day conditions?</a:t>
          </a:r>
        </a:p>
      </dgm:t>
    </dgm:pt>
    <dgm:pt modelId="{8B038F60-4D5A-4E08-9E01-D6701B424B3E}" type="parTrans" cxnId="{44641E44-5B54-4990-9F7A-D1010551FBAE}">
      <dgm:prSet/>
      <dgm:spPr/>
      <dgm:t>
        <a:bodyPr/>
        <a:lstStyle/>
        <a:p>
          <a:endParaRPr lang="en-GB"/>
        </a:p>
      </dgm:t>
    </dgm:pt>
    <dgm:pt modelId="{D4719BBD-D628-46C9-AC49-B8744CDA5B92}" type="sibTrans" cxnId="{44641E44-5B54-4990-9F7A-D1010551FBAE}">
      <dgm:prSet/>
      <dgm:spPr/>
      <dgm:t>
        <a:bodyPr/>
        <a:lstStyle/>
        <a:p>
          <a:endParaRPr lang="en-GB"/>
        </a:p>
      </dgm:t>
    </dgm:pt>
    <dgm:pt modelId="{A72D20F3-F01A-424C-96B5-7BE55437E5F5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Other groups?</a:t>
          </a:r>
        </a:p>
      </dgm:t>
    </dgm:pt>
    <dgm:pt modelId="{74B0E1B2-8F52-4A5F-AB4C-04B542C22B6E}" type="parTrans" cxnId="{84AD9526-F1FF-4898-A9DA-8A01BD0684F0}">
      <dgm:prSet/>
      <dgm:spPr/>
      <dgm:t>
        <a:bodyPr/>
        <a:lstStyle/>
        <a:p>
          <a:endParaRPr lang="en-GB"/>
        </a:p>
      </dgm:t>
    </dgm:pt>
    <dgm:pt modelId="{DD8D3F68-3276-4040-BC1D-BE97696543B3}" type="sibTrans" cxnId="{84AD9526-F1FF-4898-A9DA-8A01BD0684F0}">
      <dgm:prSet/>
      <dgm:spPr/>
      <dgm:t>
        <a:bodyPr/>
        <a:lstStyle/>
        <a:p>
          <a:endParaRPr lang="en-GB"/>
        </a:p>
      </dgm:t>
    </dgm:pt>
    <dgm:pt modelId="{CECC1350-7830-49F5-9CA1-AB164550FED8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Other employment phases?</a:t>
          </a:r>
        </a:p>
      </dgm:t>
    </dgm:pt>
    <dgm:pt modelId="{0560397C-8C9C-46F3-8BB7-36AE8BD74EE2}" type="parTrans" cxnId="{6C4C529A-EEEF-4F7C-98F4-8B0BE9D5CACA}">
      <dgm:prSet/>
      <dgm:spPr/>
      <dgm:t>
        <a:bodyPr/>
        <a:lstStyle/>
        <a:p>
          <a:endParaRPr lang="en-GB"/>
        </a:p>
      </dgm:t>
    </dgm:pt>
    <dgm:pt modelId="{5C00FD10-C0AC-4506-9EC1-CBDFBB188B03}" type="sibTrans" cxnId="{6C4C529A-EEEF-4F7C-98F4-8B0BE9D5CACA}">
      <dgm:prSet/>
      <dgm:spPr/>
      <dgm:t>
        <a:bodyPr/>
        <a:lstStyle/>
        <a:p>
          <a:endParaRPr lang="en-GB"/>
        </a:p>
      </dgm:t>
    </dgm:pt>
    <dgm:pt modelId="{B89330D9-E453-4585-A84C-9072C6562BB0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Other social domains?</a:t>
          </a:r>
        </a:p>
      </dgm:t>
    </dgm:pt>
    <dgm:pt modelId="{203AEE04-1E85-43A8-9D90-D1FB4C7CD579}" type="parTrans" cxnId="{465E4C22-EEEE-47F4-98EF-0869B1406020}">
      <dgm:prSet/>
      <dgm:spPr/>
      <dgm:t>
        <a:bodyPr/>
        <a:lstStyle/>
        <a:p>
          <a:endParaRPr lang="en-GB"/>
        </a:p>
      </dgm:t>
    </dgm:pt>
    <dgm:pt modelId="{E7018DDE-160D-4B17-8782-B77E56F37BFB}" type="sibTrans" cxnId="{465E4C22-EEEE-47F4-98EF-0869B1406020}">
      <dgm:prSet/>
      <dgm:spPr/>
      <dgm:t>
        <a:bodyPr/>
        <a:lstStyle/>
        <a:p>
          <a:endParaRPr lang="en-GB"/>
        </a:p>
      </dgm:t>
    </dgm:pt>
    <dgm:pt modelId="{014F6AC5-E4DB-4977-8D93-184BDF67BDF8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en-GB" sz="1100" dirty="0">
              <a:latin typeface="Verdana" panose="020B0604030504040204" pitchFamily="34" charset="0"/>
              <a:ea typeface="Verdana" panose="020B0604030504040204" pitchFamily="34" charset="0"/>
            </a:rPr>
            <a:t>“</a:t>
          </a:r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Equal qualifications”?</a:t>
          </a:r>
        </a:p>
      </dgm:t>
    </dgm:pt>
    <dgm:pt modelId="{B8BB59CF-A093-4DF8-B968-FC12D2D9150C}" type="parTrans" cxnId="{FEE12ED1-350A-49F8-B090-691A315D1303}">
      <dgm:prSet/>
      <dgm:spPr/>
      <dgm:t>
        <a:bodyPr/>
        <a:lstStyle/>
        <a:p>
          <a:endParaRPr lang="en-GB"/>
        </a:p>
      </dgm:t>
    </dgm:pt>
    <dgm:pt modelId="{A2A686BA-CA6D-48CF-BB0C-6018797635E6}" type="sibTrans" cxnId="{FEE12ED1-350A-49F8-B090-691A315D1303}">
      <dgm:prSet/>
      <dgm:spPr/>
      <dgm:t>
        <a:bodyPr/>
        <a:lstStyle/>
        <a:p>
          <a:endParaRPr lang="en-GB"/>
        </a:p>
      </dgm:t>
    </dgm:pt>
    <dgm:pt modelId="{FF280601-EEC5-4C14-BECC-202B4FDC9042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en-GB" sz="1200" b="0" dirty="0">
              <a:latin typeface="Verdana" panose="020B0604030504040204" pitchFamily="34" charset="0"/>
              <a:ea typeface="Verdana" panose="020B0604030504040204" pitchFamily="34" charset="0"/>
            </a:rPr>
            <a:t>Positive action in the hands of the MS (subsidiarity)</a:t>
          </a:r>
        </a:p>
      </dgm:t>
    </dgm:pt>
    <dgm:pt modelId="{16E5D6DF-7729-4F0E-A527-60435449127C}" type="parTrans" cxnId="{99B7A7CB-FD59-42E9-B27E-0F909512B6C6}">
      <dgm:prSet/>
      <dgm:spPr/>
      <dgm:t>
        <a:bodyPr/>
        <a:lstStyle/>
        <a:p>
          <a:endParaRPr lang="en-GB"/>
        </a:p>
      </dgm:t>
    </dgm:pt>
    <dgm:pt modelId="{D91EDDEC-A6F9-48CA-9EEE-FEDFCBCACF8D}" type="sibTrans" cxnId="{99B7A7CB-FD59-42E9-B27E-0F909512B6C6}">
      <dgm:prSet/>
      <dgm:spPr/>
      <dgm:t>
        <a:bodyPr/>
        <a:lstStyle/>
        <a:p>
          <a:endParaRPr lang="en-GB"/>
        </a:p>
      </dgm:t>
    </dgm:pt>
    <dgm:pt modelId="{9798102E-93FF-4F38-9B3F-020C02EE869B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en-GB" sz="1200" b="0" dirty="0">
              <a:latin typeface="Verdana" panose="020B0604030504040204" pitchFamily="34" charset="0"/>
              <a:ea typeface="Verdana" panose="020B0604030504040204" pitchFamily="34" charset="0"/>
            </a:rPr>
            <a:t>In most MS: positive action in the hands of employers (voluntarism)</a:t>
          </a:r>
        </a:p>
      </dgm:t>
    </dgm:pt>
    <dgm:pt modelId="{0F956D1B-B868-4EBC-9069-07CCE9251B58}" type="parTrans" cxnId="{886485A0-2843-45AF-8643-B124FAB3E5E2}">
      <dgm:prSet/>
      <dgm:spPr/>
      <dgm:t>
        <a:bodyPr/>
        <a:lstStyle/>
        <a:p>
          <a:endParaRPr lang="en-GB"/>
        </a:p>
      </dgm:t>
    </dgm:pt>
    <dgm:pt modelId="{B9C27955-4815-4F04-A6F2-11CB87097D1C}" type="sibTrans" cxnId="{886485A0-2843-45AF-8643-B124FAB3E5E2}">
      <dgm:prSet/>
      <dgm:spPr/>
      <dgm:t>
        <a:bodyPr/>
        <a:lstStyle/>
        <a:p>
          <a:endParaRPr lang="en-GB"/>
        </a:p>
      </dgm:t>
    </dgm:pt>
    <dgm:pt modelId="{A7C122AC-D5D7-4598-82AD-911C4DD33277}" type="pres">
      <dgm:prSet presAssocID="{B0FEA3B7-0DB5-4B1A-A5E6-22693FD111B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D08E187-7843-442D-AC69-CA22DB8828DC}" type="pres">
      <dgm:prSet presAssocID="{E0E46987-9165-4A4A-AB83-FCB4160D047B}" presName="centerShape" presStyleLbl="node0" presStyleIdx="0" presStyleCnt="1"/>
      <dgm:spPr/>
    </dgm:pt>
    <dgm:pt modelId="{34F8D623-8940-43DF-86B5-063A3FE4B1B1}" type="pres">
      <dgm:prSet presAssocID="{134F947B-8D26-4BF3-BA50-510DC93B8A99}" presName="parTrans" presStyleLbl="bgSibTrans2D1" presStyleIdx="0" presStyleCnt="3"/>
      <dgm:spPr/>
    </dgm:pt>
    <dgm:pt modelId="{E356C834-DBE0-4C66-8AF8-1D68C45BA66A}" type="pres">
      <dgm:prSet presAssocID="{77E96C71-C38C-4A53-9C87-3E9874CD924F}" presName="node" presStyleLbl="node1" presStyleIdx="0" presStyleCnt="3" custScaleX="110000" custScaleY="110000">
        <dgm:presLayoutVars>
          <dgm:bulletEnabled val="1"/>
        </dgm:presLayoutVars>
      </dgm:prSet>
      <dgm:spPr/>
    </dgm:pt>
    <dgm:pt modelId="{5F5BC7DA-F849-4F91-A407-609CD49D6B5B}" type="pres">
      <dgm:prSet presAssocID="{57CC1DED-C7C7-4CD7-A7C1-4C3F15E96DCC}" presName="parTrans" presStyleLbl="bgSibTrans2D1" presStyleIdx="1" presStyleCnt="3"/>
      <dgm:spPr/>
    </dgm:pt>
    <dgm:pt modelId="{513F4343-DD07-425D-80EF-FB640ECB52CF}" type="pres">
      <dgm:prSet presAssocID="{4B71CB6A-A951-4802-9E72-1A535E4BB8AD}" presName="node" presStyleLbl="node1" presStyleIdx="1" presStyleCnt="3" custScaleX="110000" custScaleY="110000">
        <dgm:presLayoutVars>
          <dgm:bulletEnabled val="1"/>
        </dgm:presLayoutVars>
      </dgm:prSet>
      <dgm:spPr/>
    </dgm:pt>
    <dgm:pt modelId="{0B5A10A9-971D-49B0-BEE9-3909B4ED88C0}" type="pres">
      <dgm:prSet presAssocID="{AEB87C29-95A9-45DF-9A6A-DBEC600FE3F9}" presName="parTrans" presStyleLbl="bgSibTrans2D1" presStyleIdx="2" presStyleCnt="3"/>
      <dgm:spPr/>
    </dgm:pt>
    <dgm:pt modelId="{274AB4A0-9F8A-4395-9C8F-407ACF4CAFA3}" type="pres">
      <dgm:prSet presAssocID="{1AD294CD-BD99-421E-8FE2-6001F5A4AFB5}" presName="node" presStyleLbl="node1" presStyleIdx="2" presStyleCnt="3" custScaleX="110000" custScaleY="110000">
        <dgm:presLayoutVars>
          <dgm:bulletEnabled val="1"/>
        </dgm:presLayoutVars>
      </dgm:prSet>
      <dgm:spPr/>
    </dgm:pt>
  </dgm:ptLst>
  <dgm:cxnLst>
    <dgm:cxn modelId="{3FA3B710-0031-4278-BCE9-4D0DE76F5795}" type="presOf" srcId="{FF280601-EEC5-4C14-BECC-202B4FDC9042}" destId="{274AB4A0-9F8A-4395-9C8F-407ACF4CAFA3}" srcOrd="0" destOrd="1" presId="urn:microsoft.com/office/officeart/2005/8/layout/radial4"/>
    <dgm:cxn modelId="{38A60B14-4C1D-47FE-A0F0-9CA274F548DB}" srcId="{E0E46987-9165-4A4A-AB83-FCB4160D047B}" destId="{77E96C71-C38C-4A53-9C87-3E9874CD924F}" srcOrd="0" destOrd="0" parTransId="{134F947B-8D26-4BF3-BA50-510DC93B8A99}" sibTransId="{BEAC4456-2531-4966-9283-58A32D1CCD0F}"/>
    <dgm:cxn modelId="{2F608C16-891A-432B-A687-794E9CD73454}" srcId="{E0E46987-9165-4A4A-AB83-FCB4160D047B}" destId="{4B71CB6A-A951-4802-9E72-1A535E4BB8AD}" srcOrd="1" destOrd="0" parTransId="{57CC1DED-C7C7-4CD7-A7C1-4C3F15E96DCC}" sibTransId="{3D2E0350-7989-4568-AE5E-F42E6E3FEBED}"/>
    <dgm:cxn modelId="{465E4C22-EEEE-47F4-98EF-0869B1406020}" srcId="{4B71CB6A-A951-4802-9E72-1A535E4BB8AD}" destId="{B89330D9-E453-4585-A84C-9072C6562BB0}" srcOrd="3" destOrd="0" parTransId="{203AEE04-1E85-43A8-9D90-D1FB4C7CD579}" sibTransId="{E7018DDE-160D-4B17-8782-B77E56F37BFB}"/>
    <dgm:cxn modelId="{6329C825-DB1C-482E-9FD8-67CC4C610775}" type="presOf" srcId="{B89330D9-E453-4585-A84C-9072C6562BB0}" destId="{513F4343-DD07-425D-80EF-FB640ECB52CF}" srcOrd="0" destOrd="4" presId="urn:microsoft.com/office/officeart/2005/8/layout/radial4"/>
    <dgm:cxn modelId="{84AD9526-F1FF-4898-A9DA-8A01BD0684F0}" srcId="{4B71CB6A-A951-4802-9E72-1A535E4BB8AD}" destId="{A72D20F3-F01A-424C-96B5-7BE55437E5F5}" srcOrd="1" destOrd="0" parTransId="{74B0E1B2-8F52-4A5F-AB4C-04B542C22B6E}" sibTransId="{DD8D3F68-3276-4040-BC1D-BE97696543B3}"/>
    <dgm:cxn modelId="{3F218E38-AC0E-4770-8DE2-AEA82184CF89}" type="presOf" srcId="{1AD294CD-BD99-421E-8FE2-6001F5A4AFB5}" destId="{274AB4A0-9F8A-4395-9C8F-407ACF4CAFA3}" srcOrd="0" destOrd="0" presId="urn:microsoft.com/office/officeart/2005/8/layout/radial4"/>
    <dgm:cxn modelId="{E5D2F53E-B9C6-408E-A424-317677A8CD8B}" type="presOf" srcId="{E0E46987-9165-4A4A-AB83-FCB4160D047B}" destId="{1D08E187-7843-442D-AC69-CA22DB8828DC}" srcOrd="0" destOrd="0" presId="urn:microsoft.com/office/officeart/2005/8/layout/radial4"/>
    <dgm:cxn modelId="{A8902B43-D1FA-47FE-9A38-4A27F5D657C4}" type="presOf" srcId="{A72D20F3-F01A-424C-96B5-7BE55437E5F5}" destId="{513F4343-DD07-425D-80EF-FB640ECB52CF}" srcOrd="0" destOrd="2" presId="urn:microsoft.com/office/officeart/2005/8/layout/radial4"/>
    <dgm:cxn modelId="{44641E44-5B54-4990-9F7A-D1010551FBAE}" srcId="{77E96C71-C38C-4A53-9C87-3E9874CD924F}" destId="{775B4A5F-5B59-4CF5-8E1D-14ED160E5EB7}" srcOrd="1" destOrd="0" parTransId="{8B038F60-4D5A-4E08-9E01-D6701B424B3E}" sibTransId="{D4719BBD-D628-46C9-AC49-B8744CDA5B92}"/>
    <dgm:cxn modelId="{6DBF4045-1D5B-45A1-B009-52961F570BD2}" type="presOf" srcId="{9798102E-93FF-4F38-9B3F-020C02EE869B}" destId="{274AB4A0-9F8A-4395-9C8F-407ACF4CAFA3}" srcOrd="0" destOrd="2" presId="urn:microsoft.com/office/officeart/2005/8/layout/radial4"/>
    <dgm:cxn modelId="{B5DC4D46-C000-4D2F-BD6E-0B6D460EDCFF}" type="presOf" srcId="{134F947B-8D26-4BF3-BA50-510DC93B8A99}" destId="{34F8D623-8940-43DF-86B5-063A3FE4B1B1}" srcOrd="0" destOrd="0" presId="urn:microsoft.com/office/officeart/2005/8/layout/radial4"/>
    <dgm:cxn modelId="{99400A68-53FD-47BA-A497-EB87142612C5}" type="presOf" srcId="{57CC1DED-C7C7-4CD7-A7C1-4C3F15E96DCC}" destId="{5F5BC7DA-F849-4F91-A407-609CD49D6B5B}" srcOrd="0" destOrd="0" presId="urn:microsoft.com/office/officeart/2005/8/layout/radial4"/>
    <dgm:cxn modelId="{71523748-64B6-4EF3-B931-2E5B68EF2A5B}" srcId="{B0FEA3B7-0DB5-4B1A-A5E6-22693FD111B9}" destId="{E0E46987-9165-4A4A-AB83-FCB4160D047B}" srcOrd="0" destOrd="0" parTransId="{D038BB42-F138-4F10-812B-4BA671C5A3B8}" sibTransId="{3B4DB50A-95A5-401B-998E-A157514A6BD5}"/>
    <dgm:cxn modelId="{E30C536F-675A-4B2A-91DA-3847EFD5BA96}" type="presOf" srcId="{014F6AC5-E4DB-4977-8D93-184BDF67BDF8}" destId="{513F4343-DD07-425D-80EF-FB640ECB52CF}" srcOrd="0" destOrd="1" presId="urn:microsoft.com/office/officeart/2005/8/layout/radial4"/>
    <dgm:cxn modelId="{D0572753-154F-4F71-8895-42BE47A8A975}" srcId="{77E96C71-C38C-4A53-9C87-3E9874CD924F}" destId="{9919079F-37EF-4C2D-8E94-AE4AEBBB040B}" srcOrd="0" destOrd="0" parTransId="{2589BC21-DE65-4497-936C-671C97169673}" sibTransId="{ABFEFF86-0182-4251-ABBE-3C1F10232A3A}"/>
    <dgm:cxn modelId="{6169878D-9B3B-4B06-A8D8-5A2CB7DF7002}" type="presOf" srcId="{9919079F-37EF-4C2D-8E94-AE4AEBBB040B}" destId="{E356C834-DBE0-4C66-8AF8-1D68C45BA66A}" srcOrd="0" destOrd="1" presId="urn:microsoft.com/office/officeart/2005/8/layout/radial4"/>
    <dgm:cxn modelId="{5AA61F8E-12EA-42EF-8A6C-C24C585E1CFB}" type="presOf" srcId="{B0FEA3B7-0DB5-4B1A-A5E6-22693FD111B9}" destId="{A7C122AC-D5D7-4598-82AD-911C4DD33277}" srcOrd="0" destOrd="0" presId="urn:microsoft.com/office/officeart/2005/8/layout/radial4"/>
    <dgm:cxn modelId="{CFA2C497-8274-4E71-9395-EE2D4098B465}" type="presOf" srcId="{4B71CB6A-A951-4802-9E72-1A535E4BB8AD}" destId="{513F4343-DD07-425D-80EF-FB640ECB52CF}" srcOrd="0" destOrd="0" presId="urn:microsoft.com/office/officeart/2005/8/layout/radial4"/>
    <dgm:cxn modelId="{6C4C529A-EEEF-4F7C-98F4-8B0BE9D5CACA}" srcId="{4B71CB6A-A951-4802-9E72-1A535E4BB8AD}" destId="{CECC1350-7830-49F5-9CA1-AB164550FED8}" srcOrd="2" destOrd="0" parTransId="{0560397C-8C9C-46F3-8BB7-36AE8BD74EE2}" sibTransId="{5C00FD10-C0AC-4506-9EC1-CBDFBB188B03}"/>
    <dgm:cxn modelId="{8713949C-392C-4C1B-B2FA-2F729A472F96}" srcId="{E0E46987-9165-4A4A-AB83-FCB4160D047B}" destId="{1AD294CD-BD99-421E-8FE2-6001F5A4AFB5}" srcOrd="2" destOrd="0" parTransId="{AEB87C29-95A9-45DF-9A6A-DBEC600FE3F9}" sibTransId="{120BDDA0-3E44-42EC-8248-DFEFE33A3611}"/>
    <dgm:cxn modelId="{886485A0-2843-45AF-8643-B124FAB3E5E2}" srcId="{1AD294CD-BD99-421E-8FE2-6001F5A4AFB5}" destId="{9798102E-93FF-4F38-9B3F-020C02EE869B}" srcOrd="1" destOrd="0" parTransId="{0F956D1B-B868-4EBC-9069-07CCE9251B58}" sibTransId="{B9C27955-4815-4F04-A6F2-11CB87097D1C}"/>
    <dgm:cxn modelId="{FBDF50A8-C849-4837-89C7-299DD9C3D437}" type="presOf" srcId="{775B4A5F-5B59-4CF5-8E1D-14ED160E5EB7}" destId="{E356C834-DBE0-4C66-8AF8-1D68C45BA66A}" srcOrd="0" destOrd="2" presId="urn:microsoft.com/office/officeart/2005/8/layout/radial4"/>
    <dgm:cxn modelId="{E28606C0-8ECA-4024-B069-2A29A8E4120B}" type="presOf" srcId="{CECC1350-7830-49F5-9CA1-AB164550FED8}" destId="{513F4343-DD07-425D-80EF-FB640ECB52CF}" srcOrd="0" destOrd="3" presId="urn:microsoft.com/office/officeart/2005/8/layout/radial4"/>
    <dgm:cxn modelId="{D3269DC3-70BA-49A8-BDA7-0F18F32C5A7F}" type="presOf" srcId="{AEB87C29-95A9-45DF-9A6A-DBEC600FE3F9}" destId="{0B5A10A9-971D-49B0-BEE9-3909B4ED88C0}" srcOrd="0" destOrd="0" presId="urn:microsoft.com/office/officeart/2005/8/layout/radial4"/>
    <dgm:cxn modelId="{99B7A7CB-FD59-42E9-B27E-0F909512B6C6}" srcId="{1AD294CD-BD99-421E-8FE2-6001F5A4AFB5}" destId="{FF280601-EEC5-4C14-BECC-202B4FDC9042}" srcOrd="0" destOrd="0" parTransId="{16E5D6DF-7729-4F0E-A527-60435449127C}" sibTransId="{D91EDDEC-A6F9-48CA-9EEE-FEDFCBCACF8D}"/>
    <dgm:cxn modelId="{FEE12ED1-350A-49F8-B090-691A315D1303}" srcId="{4B71CB6A-A951-4802-9E72-1A535E4BB8AD}" destId="{014F6AC5-E4DB-4977-8D93-184BDF67BDF8}" srcOrd="0" destOrd="0" parTransId="{B8BB59CF-A093-4DF8-B968-FC12D2D9150C}" sibTransId="{A2A686BA-CA6D-48CF-BB0C-6018797635E6}"/>
    <dgm:cxn modelId="{178200E2-5779-4AE5-B330-BF45124E79DA}" type="presOf" srcId="{77E96C71-C38C-4A53-9C87-3E9874CD924F}" destId="{E356C834-DBE0-4C66-8AF8-1D68C45BA66A}" srcOrd="0" destOrd="0" presId="urn:microsoft.com/office/officeart/2005/8/layout/radial4"/>
    <dgm:cxn modelId="{12A747C3-F6D9-4E28-9CD2-6B5171FDECFE}" type="presParOf" srcId="{A7C122AC-D5D7-4598-82AD-911C4DD33277}" destId="{1D08E187-7843-442D-AC69-CA22DB8828DC}" srcOrd="0" destOrd="0" presId="urn:microsoft.com/office/officeart/2005/8/layout/radial4"/>
    <dgm:cxn modelId="{ADD2BB59-D2CB-4D62-B7AF-DE729A7A1D0E}" type="presParOf" srcId="{A7C122AC-D5D7-4598-82AD-911C4DD33277}" destId="{34F8D623-8940-43DF-86B5-063A3FE4B1B1}" srcOrd="1" destOrd="0" presId="urn:microsoft.com/office/officeart/2005/8/layout/radial4"/>
    <dgm:cxn modelId="{722F446D-A35C-411F-A37D-0D7110633095}" type="presParOf" srcId="{A7C122AC-D5D7-4598-82AD-911C4DD33277}" destId="{E356C834-DBE0-4C66-8AF8-1D68C45BA66A}" srcOrd="2" destOrd="0" presId="urn:microsoft.com/office/officeart/2005/8/layout/radial4"/>
    <dgm:cxn modelId="{05630994-20C2-4E51-AE8B-6173F9219AA9}" type="presParOf" srcId="{A7C122AC-D5D7-4598-82AD-911C4DD33277}" destId="{5F5BC7DA-F849-4F91-A407-609CD49D6B5B}" srcOrd="3" destOrd="0" presId="urn:microsoft.com/office/officeart/2005/8/layout/radial4"/>
    <dgm:cxn modelId="{9F80CB06-AD76-4A7F-B922-762C1D83D7DC}" type="presParOf" srcId="{A7C122AC-D5D7-4598-82AD-911C4DD33277}" destId="{513F4343-DD07-425D-80EF-FB640ECB52CF}" srcOrd="4" destOrd="0" presId="urn:microsoft.com/office/officeart/2005/8/layout/radial4"/>
    <dgm:cxn modelId="{CEEC013C-A008-4680-8D0E-05492226D110}" type="presParOf" srcId="{A7C122AC-D5D7-4598-82AD-911C4DD33277}" destId="{0B5A10A9-971D-49B0-BEE9-3909B4ED88C0}" srcOrd="5" destOrd="0" presId="urn:microsoft.com/office/officeart/2005/8/layout/radial4"/>
    <dgm:cxn modelId="{1E46928A-C60D-4108-A6C6-56C1F5D5E0F5}" type="presParOf" srcId="{A7C122AC-D5D7-4598-82AD-911C4DD33277}" destId="{274AB4A0-9F8A-4395-9C8F-407ACF4CAFA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339B5F-10CB-43D9-97D1-A17519F54619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2E88D0C4-6877-477B-8F62-726D36652EF8}">
      <dgm:prSet phldrT="[Text]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Individual enforcement model (</a:t>
          </a:r>
          <a:r>
            <a:rPr lang="en-GB" b="1" dirty="0">
              <a:latin typeface="Verdana" panose="020B0604030504040204" pitchFamily="34" charset="0"/>
              <a:ea typeface="Verdana" panose="020B0604030504040204" pitchFamily="34" charset="0"/>
            </a:rPr>
            <a:t>corrective</a:t>
          </a:r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b="1" dirty="0">
              <a:latin typeface="Verdana" panose="020B0604030504040204" pitchFamily="34" charset="0"/>
              <a:ea typeface="Verdana" panose="020B0604030504040204" pitchFamily="34" charset="0"/>
            </a:rPr>
            <a:t>remedies</a:t>
          </a:r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gm:t>
    </dgm:pt>
    <dgm:pt modelId="{0CF6E531-1209-4401-BFD1-95B044B9C48B}" type="parTrans" cxnId="{D6C755FC-7E38-4C48-9703-DF82118B13D7}">
      <dgm:prSet/>
      <dgm:spPr/>
      <dgm:t>
        <a:bodyPr/>
        <a:lstStyle/>
        <a:p>
          <a:endParaRPr lang="en-GB"/>
        </a:p>
      </dgm:t>
    </dgm:pt>
    <dgm:pt modelId="{C2C072AE-14A9-41C2-8412-D31A4467272A}" type="sibTrans" cxnId="{D6C755FC-7E38-4C48-9703-DF82118B13D7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08485A9D-2DA4-44A0-884C-669A538D96D3}">
      <dgm:prSet phldrT="[Text]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Proactive model (</a:t>
          </a:r>
          <a:r>
            <a:rPr lang="en-GB" b="1" dirty="0">
              <a:latin typeface="Verdana" panose="020B0604030504040204" pitchFamily="34" charset="0"/>
              <a:ea typeface="Verdana" panose="020B0604030504040204" pitchFamily="34" charset="0"/>
            </a:rPr>
            <a:t>systemic</a:t>
          </a:r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b="1" dirty="0">
              <a:latin typeface="Verdana" panose="020B0604030504040204" pitchFamily="34" charset="0"/>
              <a:ea typeface="Verdana" panose="020B0604030504040204" pitchFamily="34" charset="0"/>
            </a:rPr>
            <a:t>remedies</a:t>
          </a:r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gm:t>
    </dgm:pt>
    <dgm:pt modelId="{07519039-51CA-40E8-9BA9-2255E24FE77F}" type="parTrans" cxnId="{A54BF24F-8549-42A3-AB77-0C161A04EB5D}">
      <dgm:prSet/>
      <dgm:spPr/>
      <dgm:t>
        <a:bodyPr/>
        <a:lstStyle/>
        <a:p>
          <a:endParaRPr lang="en-GB"/>
        </a:p>
      </dgm:t>
    </dgm:pt>
    <dgm:pt modelId="{CA58A454-BA76-44FC-A3B9-637C71A7B078}" type="sibTrans" cxnId="{A54BF24F-8549-42A3-AB77-0C161A04EB5D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4193FC12-422F-422E-983D-DDE6F6BA40D6}">
      <dgm:prSet phldrT="[Text]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Redress employment discrimination</a:t>
          </a:r>
        </a:p>
      </dgm:t>
    </dgm:pt>
    <dgm:pt modelId="{8F551638-1E25-4341-A7DB-611E569EA119}" type="parTrans" cxnId="{018C0FC2-B3C3-417E-B811-AB32817AB803}">
      <dgm:prSet/>
      <dgm:spPr/>
      <dgm:t>
        <a:bodyPr/>
        <a:lstStyle/>
        <a:p>
          <a:endParaRPr lang="en-GB"/>
        </a:p>
      </dgm:t>
    </dgm:pt>
    <dgm:pt modelId="{1A286416-8E41-4106-B8CB-2F37CF06C5CD}" type="sibTrans" cxnId="{018C0FC2-B3C3-417E-B811-AB32817AB803}">
      <dgm:prSet/>
      <dgm:spPr/>
      <dgm:t>
        <a:bodyPr/>
        <a:lstStyle/>
        <a:p>
          <a:endParaRPr lang="en-GB"/>
        </a:p>
      </dgm:t>
    </dgm:pt>
    <dgm:pt modelId="{77675E7A-F02E-46BA-8AEF-2D6701C0BBAC}" type="pres">
      <dgm:prSet presAssocID="{2D339B5F-10CB-43D9-97D1-A17519F54619}" presName="Name0" presStyleCnt="0">
        <dgm:presLayoutVars>
          <dgm:dir/>
          <dgm:resizeHandles val="exact"/>
        </dgm:presLayoutVars>
      </dgm:prSet>
      <dgm:spPr/>
    </dgm:pt>
    <dgm:pt modelId="{41D716CB-EB2B-406B-8E8C-B5E836426F7D}" type="pres">
      <dgm:prSet presAssocID="{2D339B5F-10CB-43D9-97D1-A17519F54619}" presName="vNodes" presStyleCnt="0"/>
      <dgm:spPr/>
    </dgm:pt>
    <dgm:pt modelId="{0E2D8D75-8539-4F95-BFB8-424DF52064AB}" type="pres">
      <dgm:prSet presAssocID="{2E88D0C4-6877-477B-8F62-726D36652EF8}" presName="node" presStyleLbl="node1" presStyleIdx="0" presStyleCnt="3">
        <dgm:presLayoutVars>
          <dgm:bulletEnabled val="1"/>
        </dgm:presLayoutVars>
      </dgm:prSet>
      <dgm:spPr/>
    </dgm:pt>
    <dgm:pt modelId="{674A0FD2-7428-4654-8329-A5C74DDE659F}" type="pres">
      <dgm:prSet presAssocID="{C2C072AE-14A9-41C2-8412-D31A4467272A}" presName="spacerT" presStyleCnt="0"/>
      <dgm:spPr/>
    </dgm:pt>
    <dgm:pt modelId="{CF9DB62C-DD6F-4145-A70C-5E2271137BB0}" type="pres">
      <dgm:prSet presAssocID="{C2C072AE-14A9-41C2-8412-D31A4467272A}" presName="sibTrans" presStyleLbl="sibTrans2D1" presStyleIdx="0" presStyleCnt="2"/>
      <dgm:spPr/>
    </dgm:pt>
    <dgm:pt modelId="{A5291FAB-0946-4FCB-87DB-6216A4B9975A}" type="pres">
      <dgm:prSet presAssocID="{C2C072AE-14A9-41C2-8412-D31A4467272A}" presName="spacerB" presStyleCnt="0"/>
      <dgm:spPr/>
    </dgm:pt>
    <dgm:pt modelId="{5001AA1A-EE50-4569-B486-BA78D0D17E66}" type="pres">
      <dgm:prSet presAssocID="{08485A9D-2DA4-44A0-884C-669A538D96D3}" presName="node" presStyleLbl="node1" presStyleIdx="1" presStyleCnt="3">
        <dgm:presLayoutVars>
          <dgm:bulletEnabled val="1"/>
        </dgm:presLayoutVars>
      </dgm:prSet>
      <dgm:spPr/>
    </dgm:pt>
    <dgm:pt modelId="{120BD02C-85AD-4B68-A87B-09161030D586}" type="pres">
      <dgm:prSet presAssocID="{2D339B5F-10CB-43D9-97D1-A17519F54619}" presName="sibTransLast" presStyleLbl="sibTrans2D1" presStyleIdx="1" presStyleCnt="2"/>
      <dgm:spPr/>
    </dgm:pt>
    <dgm:pt modelId="{FDD043AF-A05A-48E6-9229-B3F8BC8ADDFA}" type="pres">
      <dgm:prSet presAssocID="{2D339B5F-10CB-43D9-97D1-A17519F54619}" presName="connectorText" presStyleLbl="sibTrans2D1" presStyleIdx="1" presStyleCnt="2"/>
      <dgm:spPr/>
    </dgm:pt>
    <dgm:pt modelId="{C42E6557-AA5D-4BEF-A729-AA0AB52479C6}" type="pres">
      <dgm:prSet presAssocID="{2D339B5F-10CB-43D9-97D1-A17519F54619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650CE03E-EE8D-4B10-900D-6A1BCDAF4432}" type="presOf" srcId="{2D339B5F-10CB-43D9-97D1-A17519F54619}" destId="{77675E7A-F02E-46BA-8AEF-2D6701C0BBAC}" srcOrd="0" destOrd="0" presId="urn:microsoft.com/office/officeart/2005/8/layout/equation2"/>
    <dgm:cxn modelId="{6F027467-C755-4699-B90D-6A6A2BDE4978}" type="presOf" srcId="{CA58A454-BA76-44FC-A3B9-637C71A7B078}" destId="{FDD043AF-A05A-48E6-9229-B3F8BC8ADDFA}" srcOrd="1" destOrd="0" presId="urn:microsoft.com/office/officeart/2005/8/layout/equation2"/>
    <dgm:cxn modelId="{A54BF24F-8549-42A3-AB77-0C161A04EB5D}" srcId="{2D339B5F-10CB-43D9-97D1-A17519F54619}" destId="{08485A9D-2DA4-44A0-884C-669A538D96D3}" srcOrd="1" destOrd="0" parTransId="{07519039-51CA-40E8-9BA9-2255E24FE77F}" sibTransId="{CA58A454-BA76-44FC-A3B9-637C71A7B078}"/>
    <dgm:cxn modelId="{C024737C-DA4B-4003-8A43-C619B7BFD636}" type="presOf" srcId="{C2C072AE-14A9-41C2-8412-D31A4467272A}" destId="{CF9DB62C-DD6F-4145-A70C-5E2271137BB0}" srcOrd="0" destOrd="0" presId="urn:microsoft.com/office/officeart/2005/8/layout/equation2"/>
    <dgm:cxn modelId="{AB561D9B-84C9-4900-A454-7AE7C39008FA}" type="presOf" srcId="{CA58A454-BA76-44FC-A3B9-637C71A7B078}" destId="{120BD02C-85AD-4B68-A87B-09161030D586}" srcOrd="0" destOrd="0" presId="urn:microsoft.com/office/officeart/2005/8/layout/equation2"/>
    <dgm:cxn modelId="{CB8134A3-E93E-41F5-9E40-0724FA36B028}" type="presOf" srcId="{4193FC12-422F-422E-983D-DDE6F6BA40D6}" destId="{C42E6557-AA5D-4BEF-A729-AA0AB52479C6}" srcOrd="0" destOrd="0" presId="urn:microsoft.com/office/officeart/2005/8/layout/equation2"/>
    <dgm:cxn modelId="{EBFD27BD-EF27-4475-9477-B33FE32650ED}" type="presOf" srcId="{2E88D0C4-6877-477B-8F62-726D36652EF8}" destId="{0E2D8D75-8539-4F95-BFB8-424DF52064AB}" srcOrd="0" destOrd="0" presId="urn:microsoft.com/office/officeart/2005/8/layout/equation2"/>
    <dgm:cxn modelId="{018C0FC2-B3C3-417E-B811-AB32817AB803}" srcId="{2D339B5F-10CB-43D9-97D1-A17519F54619}" destId="{4193FC12-422F-422E-983D-DDE6F6BA40D6}" srcOrd="2" destOrd="0" parTransId="{8F551638-1E25-4341-A7DB-611E569EA119}" sibTransId="{1A286416-8E41-4106-B8CB-2F37CF06C5CD}"/>
    <dgm:cxn modelId="{9C48C3F5-A209-4FC3-8C10-B55F9DC6D8F1}" type="presOf" srcId="{08485A9D-2DA4-44A0-884C-669A538D96D3}" destId="{5001AA1A-EE50-4569-B486-BA78D0D17E66}" srcOrd="0" destOrd="0" presId="urn:microsoft.com/office/officeart/2005/8/layout/equation2"/>
    <dgm:cxn modelId="{D6C755FC-7E38-4C48-9703-DF82118B13D7}" srcId="{2D339B5F-10CB-43D9-97D1-A17519F54619}" destId="{2E88D0C4-6877-477B-8F62-726D36652EF8}" srcOrd="0" destOrd="0" parTransId="{0CF6E531-1209-4401-BFD1-95B044B9C48B}" sibTransId="{C2C072AE-14A9-41C2-8412-D31A4467272A}"/>
    <dgm:cxn modelId="{5D70C38B-E89F-43A9-B8A8-8AEB44ABB31C}" type="presParOf" srcId="{77675E7A-F02E-46BA-8AEF-2D6701C0BBAC}" destId="{41D716CB-EB2B-406B-8E8C-B5E836426F7D}" srcOrd="0" destOrd="0" presId="urn:microsoft.com/office/officeart/2005/8/layout/equation2"/>
    <dgm:cxn modelId="{3CDAA6C8-8A5C-49B7-884B-D86185B82347}" type="presParOf" srcId="{41D716CB-EB2B-406B-8E8C-B5E836426F7D}" destId="{0E2D8D75-8539-4F95-BFB8-424DF52064AB}" srcOrd="0" destOrd="0" presId="urn:microsoft.com/office/officeart/2005/8/layout/equation2"/>
    <dgm:cxn modelId="{682AF981-5519-4D64-957A-BF77614F69EF}" type="presParOf" srcId="{41D716CB-EB2B-406B-8E8C-B5E836426F7D}" destId="{674A0FD2-7428-4654-8329-A5C74DDE659F}" srcOrd="1" destOrd="0" presId="urn:microsoft.com/office/officeart/2005/8/layout/equation2"/>
    <dgm:cxn modelId="{1761C919-A9FC-4F45-B7BA-95EF44529E48}" type="presParOf" srcId="{41D716CB-EB2B-406B-8E8C-B5E836426F7D}" destId="{CF9DB62C-DD6F-4145-A70C-5E2271137BB0}" srcOrd="2" destOrd="0" presId="urn:microsoft.com/office/officeart/2005/8/layout/equation2"/>
    <dgm:cxn modelId="{DBBB183A-589D-4E51-945B-C3290AAD2697}" type="presParOf" srcId="{41D716CB-EB2B-406B-8E8C-B5E836426F7D}" destId="{A5291FAB-0946-4FCB-87DB-6216A4B9975A}" srcOrd="3" destOrd="0" presId="urn:microsoft.com/office/officeart/2005/8/layout/equation2"/>
    <dgm:cxn modelId="{BA83A3A5-5DC8-4C5D-AAA2-7A9C8341808F}" type="presParOf" srcId="{41D716CB-EB2B-406B-8E8C-B5E836426F7D}" destId="{5001AA1A-EE50-4569-B486-BA78D0D17E66}" srcOrd="4" destOrd="0" presId="urn:microsoft.com/office/officeart/2005/8/layout/equation2"/>
    <dgm:cxn modelId="{53960080-C87F-4E28-B7E6-40DD201683A6}" type="presParOf" srcId="{77675E7A-F02E-46BA-8AEF-2D6701C0BBAC}" destId="{120BD02C-85AD-4B68-A87B-09161030D586}" srcOrd="1" destOrd="0" presId="urn:microsoft.com/office/officeart/2005/8/layout/equation2"/>
    <dgm:cxn modelId="{BFFAEF88-DE7D-4414-8595-B3B0812B66C3}" type="presParOf" srcId="{120BD02C-85AD-4B68-A87B-09161030D586}" destId="{FDD043AF-A05A-48E6-9229-B3F8BC8ADDFA}" srcOrd="0" destOrd="0" presId="urn:microsoft.com/office/officeart/2005/8/layout/equation2"/>
    <dgm:cxn modelId="{7CA80F8C-BF96-4891-BBC9-8D5B100900DB}" type="presParOf" srcId="{77675E7A-F02E-46BA-8AEF-2D6701C0BBAC}" destId="{C42E6557-AA5D-4BEF-A729-AA0AB52479C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F08F5-2423-486B-B58E-E405593AF3C8}">
      <dsp:nvSpPr>
        <dsp:cNvPr id="0" name=""/>
        <dsp:cNvSpPr/>
      </dsp:nvSpPr>
      <dsp:spPr>
        <a:xfrm rot="2578754">
          <a:off x="2757491" y="3512894"/>
          <a:ext cx="670806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670806" y="26103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5DBDC-1C4E-4DD6-9FB0-FFDEB4E188EE}">
      <dsp:nvSpPr>
        <dsp:cNvPr id="0" name=""/>
        <dsp:cNvSpPr/>
      </dsp:nvSpPr>
      <dsp:spPr>
        <a:xfrm>
          <a:off x="2847513" y="2494052"/>
          <a:ext cx="756485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756485" y="26103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8D776-725B-4D22-A276-5C638F7A7EF1}">
      <dsp:nvSpPr>
        <dsp:cNvPr id="0" name=""/>
        <dsp:cNvSpPr/>
      </dsp:nvSpPr>
      <dsp:spPr>
        <a:xfrm rot="19021246">
          <a:off x="2757491" y="1475210"/>
          <a:ext cx="670806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670806" y="26103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DFF0E-222B-45A2-AF88-0487C9962791}">
      <dsp:nvSpPr>
        <dsp:cNvPr id="0" name=""/>
        <dsp:cNvSpPr/>
      </dsp:nvSpPr>
      <dsp:spPr>
        <a:xfrm>
          <a:off x="788116" y="1308746"/>
          <a:ext cx="2422819" cy="2422819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9F1D3-0C92-4016-A914-A491625DBE36}">
      <dsp:nvSpPr>
        <dsp:cNvPr id="0" name=""/>
        <dsp:cNvSpPr/>
      </dsp:nvSpPr>
      <dsp:spPr>
        <a:xfrm>
          <a:off x="3123682" y="-71938"/>
          <a:ext cx="1599060" cy="159906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Compensatory</a:t>
          </a:r>
        </a:p>
      </dsp:txBody>
      <dsp:txXfrm>
        <a:off x="3357859" y="162239"/>
        <a:ext cx="1130706" cy="1130706"/>
      </dsp:txXfrm>
    </dsp:sp>
    <dsp:sp modelId="{5756C473-1F16-4DDA-A1E0-A9BA6CFA0D8F}">
      <dsp:nvSpPr>
        <dsp:cNvPr id="0" name=""/>
        <dsp:cNvSpPr/>
      </dsp:nvSpPr>
      <dsp:spPr>
        <a:xfrm>
          <a:off x="4686401" y="-71938"/>
          <a:ext cx="2398591" cy="159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Compensate the victim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E.g., financial compensation, apology, re-employment</a:t>
          </a:r>
        </a:p>
      </dsp:txBody>
      <dsp:txXfrm>
        <a:off x="4686401" y="-71938"/>
        <a:ext cx="2398591" cy="1599060"/>
      </dsp:txXfrm>
    </dsp:sp>
    <dsp:sp modelId="{DBD6E2B4-CF3D-4253-85F8-FBB04EDEB9EA}">
      <dsp:nvSpPr>
        <dsp:cNvPr id="0" name=""/>
        <dsp:cNvSpPr/>
      </dsp:nvSpPr>
      <dsp:spPr>
        <a:xfrm>
          <a:off x="3603998" y="1720625"/>
          <a:ext cx="1599060" cy="159906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Punitive</a:t>
          </a:r>
        </a:p>
      </dsp:txBody>
      <dsp:txXfrm>
        <a:off x="3838175" y="1954802"/>
        <a:ext cx="1130706" cy="1130706"/>
      </dsp:txXfrm>
    </dsp:sp>
    <dsp:sp modelId="{070D3762-C840-44D2-AE64-EC5976188D03}">
      <dsp:nvSpPr>
        <dsp:cNvPr id="0" name=""/>
        <dsp:cNvSpPr/>
      </dsp:nvSpPr>
      <dsp:spPr>
        <a:xfrm>
          <a:off x="5166717" y="1720625"/>
          <a:ext cx="2398591" cy="159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Punish the perpetrator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E.g., fine, imprisonment</a:t>
          </a:r>
        </a:p>
      </dsp:txBody>
      <dsp:txXfrm>
        <a:off x="5166717" y="1720625"/>
        <a:ext cx="2398591" cy="1599060"/>
      </dsp:txXfrm>
    </dsp:sp>
    <dsp:sp modelId="{3A50D9BB-EDB1-4863-8EB4-947AC3960063}">
      <dsp:nvSpPr>
        <dsp:cNvPr id="0" name=""/>
        <dsp:cNvSpPr/>
      </dsp:nvSpPr>
      <dsp:spPr>
        <a:xfrm>
          <a:off x="3123682" y="3513189"/>
          <a:ext cx="1599060" cy="159906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Social</a:t>
          </a:r>
        </a:p>
      </dsp:txBody>
      <dsp:txXfrm>
        <a:off x="3357859" y="3747366"/>
        <a:ext cx="1130706" cy="1130706"/>
      </dsp:txXfrm>
    </dsp:sp>
    <dsp:sp modelId="{E99A1576-F02A-4EA6-8423-A66A604E8AD4}">
      <dsp:nvSpPr>
        <dsp:cNvPr id="0" name=""/>
        <dsp:cNvSpPr/>
      </dsp:nvSpPr>
      <dsp:spPr>
        <a:xfrm>
          <a:off x="4686401" y="3513189"/>
          <a:ext cx="2398591" cy="159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Combat discrimination &amp; promote equality at a </a:t>
          </a:r>
          <a:r>
            <a:rPr lang="en-GB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societal</a:t>
          </a: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level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E.g., establish a diversity plan</a:t>
          </a:r>
        </a:p>
      </dsp:txBody>
      <dsp:txXfrm>
        <a:off x="4686401" y="3513189"/>
        <a:ext cx="2398591" cy="1599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D12ED-76DD-497E-92E2-BF2047C71BFE}">
      <dsp:nvSpPr>
        <dsp:cNvPr id="0" name=""/>
        <dsp:cNvSpPr/>
      </dsp:nvSpPr>
      <dsp:spPr>
        <a:xfrm>
          <a:off x="0" y="410814"/>
          <a:ext cx="2610290" cy="1566174"/>
        </a:xfrm>
        <a:prstGeom prst="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latin typeface="Verdana" panose="020B0604030504040204" pitchFamily="34" charset="0"/>
              <a:ea typeface="Verdana" panose="020B0604030504040204" pitchFamily="34" charset="0"/>
            </a:rPr>
            <a:t>Guilt and responsibility</a:t>
          </a:r>
        </a:p>
      </dsp:txBody>
      <dsp:txXfrm>
        <a:off x="0" y="410814"/>
        <a:ext cx="2610290" cy="1566174"/>
      </dsp:txXfrm>
    </dsp:sp>
    <dsp:sp modelId="{2256A915-0FCB-4746-999B-F837C0C85553}">
      <dsp:nvSpPr>
        <dsp:cNvPr id="0" name=""/>
        <dsp:cNvSpPr/>
      </dsp:nvSpPr>
      <dsp:spPr>
        <a:xfrm>
          <a:off x="2871319" y="410814"/>
          <a:ext cx="2610290" cy="1566174"/>
        </a:xfrm>
        <a:prstGeom prst="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latin typeface="Verdana" panose="020B0604030504040204" pitchFamily="34" charset="0"/>
              <a:ea typeface="Verdana" panose="020B0604030504040204" pitchFamily="34" charset="0"/>
            </a:rPr>
            <a:t>Individual</a:t>
          </a:r>
          <a:endParaRPr lang="en-GB" sz="1800" b="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71319" y="410814"/>
        <a:ext cx="2610290" cy="1566174"/>
      </dsp:txXfrm>
    </dsp:sp>
    <dsp:sp modelId="{433D6A8A-6FD5-4E53-A89A-A984AB074B2B}">
      <dsp:nvSpPr>
        <dsp:cNvPr id="0" name=""/>
        <dsp:cNvSpPr/>
      </dsp:nvSpPr>
      <dsp:spPr>
        <a:xfrm>
          <a:off x="5742638" y="410814"/>
          <a:ext cx="2610290" cy="1566174"/>
        </a:xfrm>
        <a:prstGeom prst="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latin typeface="Verdana" panose="020B0604030504040204" pitchFamily="34" charset="0"/>
              <a:ea typeface="Verdana" panose="020B0604030504040204" pitchFamily="34" charset="0"/>
            </a:rPr>
            <a:t>Retrospective</a:t>
          </a:r>
        </a:p>
      </dsp:txBody>
      <dsp:txXfrm>
        <a:off x="5742638" y="410814"/>
        <a:ext cx="2610290" cy="15661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003A8-8FFE-4197-8FC0-9F95B0A889DA}">
      <dsp:nvSpPr>
        <dsp:cNvPr id="0" name=""/>
        <dsp:cNvSpPr/>
      </dsp:nvSpPr>
      <dsp:spPr>
        <a:xfrm>
          <a:off x="2970060" y="2649060"/>
          <a:ext cx="2197031" cy="2197031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Verdana" panose="020B0604030504040204" pitchFamily="34" charset="0"/>
              <a:ea typeface="Verdana" panose="020B0604030504040204" pitchFamily="34" charset="0"/>
            </a:rPr>
            <a:t>Systemic discrimination</a:t>
          </a:r>
        </a:p>
      </dsp:txBody>
      <dsp:txXfrm>
        <a:off x="3077310" y="2756310"/>
        <a:ext cx="1982531" cy="1982531"/>
      </dsp:txXfrm>
    </dsp:sp>
    <dsp:sp modelId="{D79C4C54-1439-4A2C-83E9-C989F490C87A}">
      <dsp:nvSpPr>
        <dsp:cNvPr id="0" name=""/>
        <dsp:cNvSpPr/>
      </dsp:nvSpPr>
      <dsp:spPr>
        <a:xfrm rot="12900000">
          <a:off x="1529737" y="2256225"/>
          <a:ext cx="1712180" cy="626153"/>
        </a:xfrm>
        <a:prstGeom prst="lef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E9520-2DC0-4B89-BE15-4075DF53161E}">
      <dsp:nvSpPr>
        <dsp:cNvPr id="0" name=""/>
        <dsp:cNvSpPr/>
      </dsp:nvSpPr>
      <dsp:spPr>
        <a:xfrm>
          <a:off x="640969" y="1243397"/>
          <a:ext cx="2087179" cy="1669743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Verdana" panose="020B0604030504040204" pitchFamily="34" charset="0"/>
              <a:ea typeface="Verdana" panose="020B0604030504040204" pitchFamily="34" charset="0"/>
            </a:rPr>
            <a:t>Disparate impact</a:t>
          </a:r>
        </a:p>
      </dsp:txBody>
      <dsp:txXfrm>
        <a:off x="689874" y="1292302"/>
        <a:ext cx="1989369" cy="1571933"/>
      </dsp:txXfrm>
    </dsp:sp>
    <dsp:sp modelId="{160D86ED-2FB9-46A5-98CB-C8B6B3CACD47}">
      <dsp:nvSpPr>
        <dsp:cNvPr id="0" name=""/>
        <dsp:cNvSpPr/>
      </dsp:nvSpPr>
      <dsp:spPr>
        <a:xfrm rot="16200000">
          <a:off x="3212485" y="1380242"/>
          <a:ext cx="1712180" cy="626153"/>
        </a:xfrm>
        <a:prstGeom prst="leftArrow">
          <a:avLst>
            <a:gd name="adj1" fmla="val 60000"/>
            <a:gd name="adj2" fmla="val 50000"/>
          </a:avLst>
        </a:prstGeom>
        <a:solidFill>
          <a:srgbClr val="F3F1FF"/>
        </a:solidFill>
        <a:ln>
          <a:solidFill>
            <a:srgbClr val="F3F1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CC295-98A0-4EA6-8ECF-7CF39BB3B5C8}">
      <dsp:nvSpPr>
        <dsp:cNvPr id="0" name=""/>
        <dsp:cNvSpPr/>
      </dsp:nvSpPr>
      <dsp:spPr>
        <a:xfrm>
          <a:off x="3024986" y="2356"/>
          <a:ext cx="2087179" cy="1669743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Verdana" panose="020B0604030504040204" pitchFamily="34" charset="0"/>
              <a:ea typeface="Verdana" panose="020B0604030504040204" pitchFamily="34" charset="0"/>
            </a:rPr>
            <a:t>Spill-over effect</a:t>
          </a:r>
        </a:p>
      </dsp:txBody>
      <dsp:txXfrm>
        <a:off x="3073891" y="51261"/>
        <a:ext cx="1989369" cy="1571933"/>
      </dsp:txXfrm>
    </dsp:sp>
    <dsp:sp modelId="{0BDF49DE-2A90-49DC-A5D8-49FC1000B04D}">
      <dsp:nvSpPr>
        <dsp:cNvPr id="0" name=""/>
        <dsp:cNvSpPr/>
      </dsp:nvSpPr>
      <dsp:spPr>
        <a:xfrm rot="19500000">
          <a:off x="4895234" y="2256225"/>
          <a:ext cx="1712180" cy="626153"/>
        </a:xfrm>
        <a:prstGeom prst="lef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1CB396-A652-4426-B921-F8A5C69D9639}">
      <dsp:nvSpPr>
        <dsp:cNvPr id="0" name=""/>
        <dsp:cNvSpPr/>
      </dsp:nvSpPr>
      <dsp:spPr>
        <a:xfrm>
          <a:off x="5409002" y="1243397"/>
          <a:ext cx="2087179" cy="1669743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Verdana" panose="020B0604030504040204" pitchFamily="34" charset="0"/>
              <a:ea typeface="Verdana" panose="020B0604030504040204" pitchFamily="34" charset="0"/>
            </a:rPr>
            <a:t>Several people involved</a:t>
          </a:r>
        </a:p>
      </dsp:txBody>
      <dsp:txXfrm>
        <a:off x="5457907" y="1292302"/>
        <a:ext cx="1989369" cy="15719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69145-C528-46F3-9D65-44FE295F4210}">
      <dsp:nvSpPr>
        <dsp:cNvPr id="0" name=""/>
        <dsp:cNvSpPr/>
      </dsp:nvSpPr>
      <dsp:spPr>
        <a:xfrm rot="3701849">
          <a:off x="2740315" y="3689567"/>
          <a:ext cx="914556" cy="40341"/>
        </a:xfrm>
        <a:custGeom>
          <a:avLst/>
          <a:gdLst/>
          <a:ahLst/>
          <a:cxnLst/>
          <a:rect l="0" t="0" r="0" b="0"/>
          <a:pathLst>
            <a:path>
              <a:moveTo>
                <a:pt x="0" y="20170"/>
              </a:moveTo>
              <a:lnTo>
                <a:pt x="914556" y="20170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F08F5-2423-486B-B58E-E405593AF3C8}">
      <dsp:nvSpPr>
        <dsp:cNvPr id="0" name=""/>
        <dsp:cNvSpPr/>
      </dsp:nvSpPr>
      <dsp:spPr>
        <a:xfrm rot="1321872">
          <a:off x="3270747" y="3000810"/>
          <a:ext cx="625884" cy="40341"/>
        </a:xfrm>
        <a:custGeom>
          <a:avLst/>
          <a:gdLst/>
          <a:ahLst/>
          <a:cxnLst/>
          <a:rect l="0" t="0" r="0" b="0"/>
          <a:pathLst>
            <a:path>
              <a:moveTo>
                <a:pt x="0" y="20170"/>
              </a:moveTo>
              <a:lnTo>
                <a:pt x="625884" y="20170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5DBDC-1C4E-4DD6-9FB0-FFDEB4E188EE}">
      <dsp:nvSpPr>
        <dsp:cNvPr id="0" name=""/>
        <dsp:cNvSpPr/>
      </dsp:nvSpPr>
      <dsp:spPr>
        <a:xfrm rot="20278128">
          <a:off x="3270747" y="2217463"/>
          <a:ext cx="625884" cy="40341"/>
        </a:xfrm>
        <a:custGeom>
          <a:avLst/>
          <a:gdLst/>
          <a:ahLst/>
          <a:cxnLst/>
          <a:rect l="0" t="0" r="0" b="0"/>
          <a:pathLst>
            <a:path>
              <a:moveTo>
                <a:pt x="0" y="20170"/>
              </a:moveTo>
              <a:lnTo>
                <a:pt x="625884" y="20170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8D776-725B-4D22-A276-5C638F7A7EF1}">
      <dsp:nvSpPr>
        <dsp:cNvPr id="0" name=""/>
        <dsp:cNvSpPr/>
      </dsp:nvSpPr>
      <dsp:spPr>
        <a:xfrm rot="17898151">
          <a:off x="2740315" y="1528705"/>
          <a:ext cx="914556" cy="40341"/>
        </a:xfrm>
        <a:custGeom>
          <a:avLst/>
          <a:gdLst/>
          <a:ahLst/>
          <a:cxnLst/>
          <a:rect l="0" t="0" r="0" b="0"/>
          <a:pathLst>
            <a:path>
              <a:moveTo>
                <a:pt x="0" y="20170"/>
              </a:moveTo>
              <a:lnTo>
                <a:pt x="914556" y="20170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DFF0E-222B-45A2-AF88-0487C9962791}">
      <dsp:nvSpPr>
        <dsp:cNvPr id="0" name=""/>
        <dsp:cNvSpPr/>
      </dsp:nvSpPr>
      <dsp:spPr>
        <a:xfrm>
          <a:off x="1647469" y="1660996"/>
          <a:ext cx="1936621" cy="1936621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9F1D3-0C92-4016-A914-A491625DBE36}">
      <dsp:nvSpPr>
        <dsp:cNvPr id="0" name=""/>
        <dsp:cNvSpPr/>
      </dsp:nvSpPr>
      <dsp:spPr>
        <a:xfrm>
          <a:off x="3078324" y="-55509"/>
          <a:ext cx="1278170" cy="127817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Alternative remedies</a:t>
          </a:r>
        </a:p>
      </dsp:txBody>
      <dsp:txXfrm>
        <a:off x="3265508" y="131675"/>
        <a:ext cx="903802" cy="903802"/>
      </dsp:txXfrm>
    </dsp:sp>
    <dsp:sp modelId="{5756C473-1F16-4DDA-A1E0-A9BA6CFA0D8F}">
      <dsp:nvSpPr>
        <dsp:cNvPr id="0" name=""/>
        <dsp:cNvSpPr/>
      </dsp:nvSpPr>
      <dsp:spPr>
        <a:xfrm>
          <a:off x="4327445" y="-55509"/>
          <a:ext cx="1917255" cy="1278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E.g., re-employ, apologise, rectify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Mainly individual and retrospective</a:t>
          </a:r>
        </a:p>
      </dsp:txBody>
      <dsp:txXfrm>
        <a:off x="4327445" y="-55509"/>
        <a:ext cx="1917255" cy="1278170"/>
      </dsp:txXfrm>
    </dsp:sp>
    <dsp:sp modelId="{DBD6E2B4-CF3D-4253-85F8-FBB04EDEB9EA}">
      <dsp:nvSpPr>
        <dsp:cNvPr id="0" name=""/>
        <dsp:cNvSpPr/>
      </dsp:nvSpPr>
      <dsp:spPr>
        <a:xfrm>
          <a:off x="3827114" y="1241432"/>
          <a:ext cx="1278170" cy="127817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Alternative Dispute Resolution</a:t>
          </a:r>
        </a:p>
      </dsp:txBody>
      <dsp:txXfrm>
        <a:off x="4014298" y="1428616"/>
        <a:ext cx="903802" cy="903802"/>
      </dsp:txXfrm>
    </dsp:sp>
    <dsp:sp modelId="{070D3762-C840-44D2-AE64-EC5976188D03}">
      <dsp:nvSpPr>
        <dsp:cNvPr id="0" name=""/>
        <dsp:cNvSpPr/>
      </dsp:nvSpPr>
      <dsp:spPr>
        <a:xfrm>
          <a:off x="5076234" y="1241432"/>
          <a:ext cx="1917255" cy="1278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Settle out-of-court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Room for systemic remedies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Confidentiality and power imbalance!</a:t>
          </a:r>
        </a:p>
      </dsp:txBody>
      <dsp:txXfrm>
        <a:off x="5076234" y="1241432"/>
        <a:ext cx="1917255" cy="1278170"/>
      </dsp:txXfrm>
    </dsp:sp>
    <dsp:sp modelId="{3A50D9BB-EDB1-4863-8EB4-947AC3960063}">
      <dsp:nvSpPr>
        <dsp:cNvPr id="0" name=""/>
        <dsp:cNvSpPr/>
      </dsp:nvSpPr>
      <dsp:spPr>
        <a:xfrm>
          <a:off x="3827114" y="2739012"/>
          <a:ext cx="1278170" cy="127817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Collective redress</a:t>
          </a:r>
        </a:p>
      </dsp:txBody>
      <dsp:txXfrm>
        <a:off x="4014298" y="2926196"/>
        <a:ext cx="903802" cy="903802"/>
      </dsp:txXfrm>
    </dsp:sp>
    <dsp:sp modelId="{E99A1576-F02A-4EA6-8423-A66A604E8AD4}">
      <dsp:nvSpPr>
        <dsp:cNvPr id="0" name=""/>
        <dsp:cNvSpPr/>
      </dsp:nvSpPr>
      <dsp:spPr>
        <a:xfrm>
          <a:off x="5076234" y="2739012"/>
          <a:ext cx="1917255" cy="1278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Group action, representative action, </a:t>
          </a:r>
          <a:r>
            <a:rPr lang="en-GB" sz="120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actio</a:t>
          </a:r>
          <a:r>
            <a:rPr lang="en-GB" sz="1200" i="1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120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popularis</a:t>
          </a:r>
          <a:endParaRPr lang="en-GB" sz="1200" i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Identify and combat systemic issues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Allowed and used?</a:t>
          </a:r>
        </a:p>
      </dsp:txBody>
      <dsp:txXfrm>
        <a:off x="5076234" y="2739012"/>
        <a:ext cx="1917255" cy="1278170"/>
      </dsp:txXfrm>
    </dsp:sp>
    <dsp:sp modelId="{C664F7CE-F246-4E12-ACBE-9DE5523A288F}">
      <dsp:nvSpPr>
        <dsp:cNvPr id="0" name=""/>
        <dsp:cNvSpPr/>
      </dsp:nvSpPr>
      <dsp:spPr>
        <a:xfrm>
          <a:off x="3078324" y="4035954"/>
          <a:ext cx="1278170" cy="127817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Positive injunction</a:t>
          </a:r>
        </a:p>
      </dsp:txBody>
      <dsp:txXfrm>
        <a:off x="3265508" y="4223138"/>
        <a:ext cx="903802" cy="903802"/>
      </dsp:txXfrm>
    </dsp:sp>
    <dsp:sp modelId="{0E0765A8-3EA2-4A26-B90B-00E9DD475147}">
      <dsp:nvSpPr>
        <dsp:cNvPr id="0" name=""/>
        <dsp:cNvSpPr/>
      </dsp:nvSpPr>
      <dsp:spPr>
        <a:xfrm>
          <a:off x="4327445" y="4035954"/>
          <a:ext cx="1917255" cy="1278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Order to take positive measures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Allowed and used?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Separation of powers!</a:t>
          </a:r>
        </a:p>
      </dsp:txBody>
      <dsp:txXfrm>
        <a:off x="4327445" y="4035954"/>
        <a:ext cx="1917255" cy="12781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D5331-06A2-465A-9311-A68A862C8E51}">
      <dsp:nvSpPr>
        <dsp:cNvPr id="0" name=""/>
        <dsp:cNvSpPr/>
      </dsp:nvSpPr>
      <dsp:spPr>
        <a:xfrm>
          <a:off x="1634338" y="2767"/>
          <a:ext cx="2099759" cy="1049879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Individual enforcement model</a:t>
          </a:r>
        </a:p>
      </dsp:txBody>
      <dsp:txXfrm>
        <a:off x="1665088" y="33517"/>
        <a:ext cx="2038259" cy="988379"/>
      </dsp:txXfrm>
    </dsp:sp>
    <dsp:sp modelId="{65090F60-BD9E-4E97-A240-7C25D47C20D9}">
      <dsp:nvSpPr>
        <dsp:cNvPr id="0" name=""/>
        <dsp:cNvSpPr/>
      </dsp:nvSpPr>
      <dsp:spPr>
        <a:xfrm>
          <a:off x="1844314" y="1052647"/>
          <a:ext cx="209975" cy="787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7409"/>
              </a:lnTo>
              <a:lnTo>
                <a:pt x="209975" y="787409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4D1A2-CC21-4C2D-8F25-6F8D3F3F14FA}">
      <dsp:nvSpPr>
        <dsp:cNvPr id="0" name=""/>
        <dsp:cNvSpPr/>
      </dsp:nvSpPr>
      <dsp:spPr>
        <a:xfrm>
          <a:off x="2054290" y="1315117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Guilt and </a:t>
          </a:r>
          <a:r>
            <a:rPr lang="en-GB" sz="1400" kern="1200" dirty="0" err="1">
              <a:latin typeface="Verdana" panose="020B0604030504040204" pitchFamily="34" charset="0"/>
              <a:ea typeface="Verdana" panose="020B0604030504040204" pitchFamily="34" charset="0"/>
            </a:rPr>
            <a:t>responsbility</a:t>
          </a: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085040" y="1345867"/>
        <a:ext cx="1618307" cy="988379"/>
      </dsp:txXfrm>
    </dsp:sp>
    <dsp:sp modelId="{2EA0C264-43DB-4FE1-8ACF-D589F79713C3}">
      <dsp:nvSpPr>
        <dsp:cNvPr id="0" name=""/>
        <dsp:cNvSpPr/>
      </dsp:nvSpPr>
      <dsp:spPr>
        <a:xfrm>
          <a:off x="1844314" y="1052647"/>
          <a:ext cx="209975" cy="2099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9759"/>
              </a:lnTo>
              <a:lnTo>
                <a:pt x="209975" y="2099759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23B09-633D-40F7-A81F-CC7683DEB339}">
      <dsp:nvSpPr>
        <dsp:cNvPr id="0" name=""/>
        <dsp:cNvSpPr/>
      </dsp:nvSpPr>
      <dsp:spPr>
        <a:xfrm>
          <a:off x="2054290" y="2627466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Individual remedies</a:t>
          </a:r>
        </a:p>
      </dsp:txBody>
      <dsp:txXfrm>
        <a:off x="2085040" y="2658216"/>
        <a:ext cx="1618307" cy="988379"/>
      </dsp:txXfrm>
    </dsp:sp>
    <dsp:sp modelId="{3BB53703-02CE-44FD-877D-EB900AEAEB77}">
      <dsp:nvSpPr>
        <dsp:cNvPr id="0" name=""/>
        <dsp:cNvSpPr/>
      </dsp:nvSpPr>
      <dsp:spPr>
        <a:xfrm>
          <a:off x="1844314" y="1052647"/>
          <a:ext cx="209975" cy="3412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2108"/>
              </a:lnTo>
              <a:lnTo>
                <a:pt x="209975" y="3412108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334A9-29D3-4843-A654-8A7CA156D7D4}">
      <dsp:nvSpPr>
        <dsp:cNvPr id="0" name=""/>
        <dsp:cNvSpPr/>
      </dsp:nvSpPr>
      <dsp:spPr>
        <a:xfrm>
          <a:off x="2054290" y="3939816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Retrospective remedies</a:t>
          </a:r>
        </a:p>
      </dsp:txBody>
      <dsp:txXfrm>
        <a:off x="2085040" y="3970566"/>
        <a:ext cx="1618307" cy="988379"/>
      </dsp:txXfrm>
    </dsp:sp>
    <dsp:sp modelId="{34AB828D-AC0C-42DC-B283-B571F594EECC}">
      <dsp:nvSpPr>
        <dsp:cNvPr id="0" name=""/>
        <dsp:cNvSpPr/>
      </dsp:nvSpPr>
      <dsp:spPr>
        <a:xfrm>
          <a:off x="4259037" y="2767"/>
          <a:ext cx="2099759" cy="1049879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Proactive model</a:t>
          </a:r>
        </a:p>
      </dsp:txBody>
      <dsp:txXfrm>
        <a:off x="4289787" y="33517"/>
        <a:ext cx="2038259" cy="988379"/>
      </dsp:txXfrm>
    </dsp:sp>
    <dsp:sp modelId="{1F88D656-E1B9-41C1-9D6C-50EE7291555A}">
      <dsp:nvSpPr>
        <dsp:cNvPr id="0" name=""/>
        <dsp:cNvSpPr/>
      </dsp:nvSpPr>
      <dsp:spPr>
        <a:xfrm>
          <a:off x="4469013" y="1052647"/>
          <a:ext cx="209975" cy="787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7409"/>
              </a:lnTo>
              <a:lnTo>
                <a:pt x="209975" y="7874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3D776-7409-43A1-AE3B-BC84141C2909}">
      <dsp:nvSpPr>
        <dsp:cNvPr id="0" name=""/>
        <dsp:cNvSpPr/>
      </dsp:nvSpPr>
      <dsp:spPr>
        <a:xfrm>
          <a:off x="4678989" y="1315117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Preventing and eliminating discrimination</a:t>
          </a:r>
        </a:p>
      </dsp:txBody>
      <dsp:txXfrm>
        <a:off x="4709739" y="1345867"/>
        <a:ext cx="1618307" cy="988379"/>
      </dsp:txXfrm>
    </dsp:sp>
    <dsp:sp modelId="{D44EFDAD-E983-4C81-A58A-8977C9BE1663}">
      <dsp:nvSpPr>
        <dsp:cNvPr id="0" name=""/>
        <dsp:cNvSpPr/>
      </dsp:nvSpPr>
      <dsp:spPr>
        <a:xfrm>
          <a:off x="4469013" y="1052647"/>
          <a:ext cx="209975" cy="2099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9759"/>
              </a:lnTo>
              <a:lnTo>
                <a:pt x="209975" y="2099759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AFA39-180A-47BC-A6C9-9DBE9ACC42F4}">
      <dsp:nvSpPr>
        <dsp:cNvPr id="0" name=""/>
        <dsp:cNvSpPr/>
      </dsp:nvSpPr>
      <dsp:spPr>
        <a:xfrm>
          <a:off x="4678989" y="2627466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Collective remedies</a:t>
          </a:r>
        </a:p>
      </dsp:txBody>
      <dsp:txXfrm>
        <a:off x="4709739" y="2658216"/>
        <a:ext cx="1618307" cy="988379"/>
      </dsp:txXfrm>
    </dsp:sp>
    <dsp:sp modelId="{6E59444F-21F7-435D-8495-CA767948B59E}">
      <dsp:nvSpPr>
        <dsp:cNvPr id="0" name=""/>
        <dsp:cNvSpPr/>
      </dsp:nvSpPr>
      <dsp:spPr>
        <a:xfrm>
          <a:off x="4469013" y="1052647"/>
          <a:ext cx="209975" cy="3412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2108"/>
              </a:lnTo>
              <a:lnTo>
                <a:pt x="209975" y="3412108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79807-A70C-4D73-831A-1C78C9C523B8}">
      <dsp:nvSpPr>
        <dsp:cNvPr id="0" name=""/>
        <dsp:cNvSpPr/>
      </dsp:nvSpPr>
      <dsp:spPr>
        <a:xfrm>
          <a:off x="4678989" y="3939816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Proactive remedies</a:t>
          </a:r>
        </a:p>
      </dsp:txBody>
      <dsp:txXfrm>
        <a:off x="4709739" y="3970566"/>
        <a:ext cx="1618307" cy="9883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16119-A59C-4890-9C36-DEA6AB2A54EA}">
      <dsp:nvSpPr>
        <dsp:cNvPr id="0" name=""/>
        <dsp:cNvSpPr/>
      </dsp:nvSpPr>
      <dsp:spPr>
        <a:xfrm>
          <a:off x="3043" y="2976"/>
          <a:ext cx="8238828" cy="947214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EU LAW</a:t>
          </a:r>
        </a:p>
      </dsp:txBody>
      <dsp:txXfrm>
        <a:off x="30786" y="30719"/>
        <a:ext cx="8183342" cy="891728"/>
      </dsp:txXfrm>
    </dsp:sp>
    <dsp:sp modelId="{CB838D04-6302-45EE-A151-39AEC0BE93A2}">
      <dsp:nvSpPr>
        <dsp:cNvPr id="0" name=""/>
        <dsp:cNvSpPr/>
      </dsp:nvSpPr>
      <dsp:spPr>
        <a:xfrm>
          <a:off x="3043" y="1122207"/>
          <a:ext cx="4036393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Exception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to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equality</a:t>
          </a:r>
          <a:endParaRPr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8578" y="1177742"/>
        <a:ext cx="3925323" cy="1785028"/>
      </dsp:txXfrm>
    </dsp:sp>
    <dsp:sp modelId="{23625006-0BFD-4D4A-99CD-61B086F69F97}">
      <dsp:nvSpPr>
        <dsp:cNvPr id="0" name=""/>
        <dsp:cNvSpPr/>
      </dsp:nvSpPr>
      <dsp:spPr>
        <a:xfrm>
          <a:off x="3043" y="3190321"/>
          <a:ext cx="1976686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Primary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157(4) TFEU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23 EU-Charter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8578" y="3245856"/>
        <a:ext cx="1865616" cy="1785028"/>
      </dsp:txXfrm>
    </dsp:sp>
    <dsp:sp modelId="{FA2B7101-FD36-4B0A-BA18-BC606ED52313}">
      <dsp:nvSpPr>
        <dsp:cNvPr id="0" name=""/>
        <dsp:cNvSpPr/>
      </dsp:nvSpPr>
      <dsp:spPr>
        <a:xfrm>
          <a:off x="2062750" y="3190321"/>
          <a:ext cx="1976686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Secondary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5 Race Directive 2000/43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7 Framework Directive 2000/78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Art. 3 Gender Directive 2006/54</a:t>
          </a:r>
        </a:p>
      </dsp:txBody>
      <dsp:txXfrm>
        <a:off x="2118285" y="3245856"/>
        <a:ext cx="1865616" cy="1785028"/>
      </dsp:txXfrm>
    </dsp:sp>
    <dsp:sp modelId="{0940C1B3-43E0-4C46-BC4B-3656DDF7A9E3}">
      <dsp:nvSpPr>
        <dsp:cNvPr id="0" name=""/>
        <dsp:cNvSpPr/>
      </dsp:nvSpPr>
      <dsp:spPr>
        <a:xfrm>
          <a:off x="4205478" y="1122207"/>
          <a:ext cx="4036393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Mandatory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to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promote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equality</a:t>
          </a:r>
          <a:endParaRPr lang="nl-BE" sz="18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261013" y="1177742"/>
        <a:ext cx="3925323" cy="1785028"/>
      </dsp:txXfrm>
    </dsp:sp>
    <dsp:sp modelId="{34C1E733-1F0C-407B-9C5F-289C334237C1}">
      <dsp:nvSpPr>
        <dsp:cNvPr id="0" name=""/>
        <dsp:cNvSpPr/>
      </dsp:nvSpPr>
      <dsp:spPr>
        <a:xfrm>
          <a:off x="4205478" y="3190321"/>
          <a:ext cx="1976686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Soft </a:t>
          </a: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Council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Recommendations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(e.g., 84/635/EEC)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EP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Resolutions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(e.g., P6_TA(2008) 0212).</a:t>
          </a:r>
        </a:p>
      </dsp:txBody>
      <dsp:txXfrm>
        <a:off x="4261013" y="3245856"/>
        <a:ext cx="1865616" cy="1785028"/>
      </dsp:txXfrm>
    </dsp:sp>
    <dsp:sp modelId="{D28C7E55-1F04-43CE-A505-DBC64C43F877}">
      <dsp:nvSpPr>
        <dsp:cNvPr id="0" name=""/>
        <dsp:cNvSpPr/>
      </dsp:nvSpPr>
      <dsp:spPr>
        <a:xfrm>
          <a:off x="6265186" y="3190321"/>
          <a:ext cx="1976686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Binding </a:t>
          </a: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Women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on Boards Directive 2022/2381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Pay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Transparency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Directive 2023/970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6320721" y="3245856"/>
        <a:ext cx="1865616" cy="17850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08E187-7843-442D-AC69-CA22DB8828DC}">
      <dsp:nvSpPr>
        <dsp:cNvPr id="0" name=""/>
        <dsp:cNvSpPr/>
      </dsp:nvSpPr>
      <dsp:spPr>
        <a:xfrm>
          <a:off x="3127667" y="2867210"/>
          <a:ext cx="2313617" cy="2313617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Verdana" panose="020B0604030504040204" pitchFamily="34" charset="0"/>
              <a:ea typeface="Verdana" panose="020B0604030504040204" pitchFamily="34" charset="0"/>
            </a:rPr>
            <a:t>Untapped potential</a:t>
          </a:r>
        </a:p>
      </dsp:txBody>
      <dsp:txXfrm>
        <a:off x="3466488" y="3206031"/>
        <a:ext cx="1635975" cy="1635975"/>
      </dsp:txXfrm>
    </dsp:sp>
    <dsp:sp modelId="{34F8D623-8940-43DF-86B5-063A3FE4B1B1}">
      <dsp:nvSpPr>
        <dsp:cNvPr id="0" name=""/>
        <dsp:cNvSpPr/>
      </dsp:nvSpPr>
      <dsp:spPr>
        <a:xfrm rot="12900000">
          <a:off x="1579992" y="2443188"/>
          <a:ext cx="1835339" cy="659380"/>
        </a:xfrm>
        <a:prstGeom prst="lef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56C834-DBE0-4C66-8AF8-1D68C45BA66A}">
      <dsp:nvSpPr>
        <dsp:cNvPr id="0" name=""/>
        <dsp:cNvSpPr/>
      </dsp:nvSpPr>
      <dsp:spPr>
        <a:xfrm>
          <a:off x="537086" y="1279432"/>
          <a:ext cx="2417729" cy="1934183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Narrow and formalistic interpretation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Full equality in practice?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Present-day conditions?</a:t>
          </a:r>
        </a:p>
      </dsp:txBody>
      <dsp:txXfrm>
        <a:off x="593736" y="1336082"/>
        <a:ext cx="2304429" cy="1820883"/>
      </dsp:txXfrm>
    </dsp:sp>
    <dsp:sp modelId="{5F5BC7DA-F849-4F91-A407-609CD49D6B5B}">
      <dsp:nvSpPr>
        <dsp:cNvPr id="0" name=""/>
        <dsp:cNvSpPr/>
      </dsp:nvSpPr>
      <dsp:spPr>
        <a:xfrm rot="16200000">
          <a:off x="3366806" y="1513031"/>
          <a:ext cx="1835339" cy="659380"/>
        </a:xfrm>
        <a:prstGeom prst="lef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F4343-DD07-425D-80EF-FB640ECB52CF}">
      <dsp:nvSpPr>
        <dsp:cNvPr id="0" name=""/>
        <dsp:cNvSpPr/>
      </dsp:nvSpPr>
      <dsp:spPr>
        <a:xfrm>
          <a:off x="3075611" y="-42039"/>
          <a:ext cx="2417729" cy="1934183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Poor understanding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kern="1200" dirty="0">
              <a:latin typeface="Verdana" panose="020B0604030504040204" pitchFamily="34" charset="0"/>
              <a:ea typeface="Verdana" panose="020B0604030504040204" pitchFamily="34" charset="0"/>
            </a:rPr>
            <a:t>“</a:t>
          </a: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Equal qualifications”?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Other groups?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Other employment phases?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Other social domains?</a:t>
          </a:r>
        </a:p>
      </dsp:txBody>
      <dsp:txXfrm>
        <a:off x="3132261" y="14611"/>
        <a:ext cx="2304429" cy="1820883"/>
      </dsp:txXfrm>
    </dsp:sp>
    <dsp:sp modelId="{0B5A10A9-971D-49B0-BEE9-3909B4ED88C0}">
      <dsp:nvSpPr>
        <dsp:cNvPr id="0" name=""/>
        <dsp:cNvSpPr/>
      </dsp:nvSpPr>
      <dsp:spPr>
        <a:xfrm rot="19500000">
          <a:off x="5153620" y="2443188"/>
          <a:ext cx="1835339" cy="659380"/>
        </a:xfrm>
        <a:prstGeom prst="lef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AB4A0-9F8A-4395-9C8F-407ACF4CAFA3}">
      <dsp:nvSpPr>
        <dsp:cNvPr id="0" name=""/>
        <dsp:cNvSpPr/>
      </dsp:nvSpPr>
      <dsp:spPr>
        <a:xfrm>
          <a:off x="5614135" y="1279432"/>
          <a:ext cx="2417729" cy="1934183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Too non-committal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kern="1200" dirty="0">
              <a:latin typeface="Verdana" panose="020B0604030504040204" pitchFamily="34" charset="0"/>
              <a:ea typeface="Verdana" panose="020B0604030504040204" pitchFamily="34" charset="0"/>
            </a:rPr>
            <a:t>Positive action in the hands of the MS (subsidiarity)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0" kern="1200" dirty="0">
              <a:latin typeface="Verdana" panose="020B0604030504040204" pitchFamily="34" charset="0"/>
              <a:ea typeface="Verdana" panose="020B0604030504040204" pitchFamily="34" charset="0"/>
            </a:rPr>
            <a:t>In most MS: positive action in the hands of employers (voluntarism)</a:t>
          </a:r>
        </a:p>
      </dsp:txBody>
      <dsp:txXfrm>
        <a:off x="5670785" y="1336082"/>
        <a:ext cx="2304429" cy="18208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2D8D75-8539-4F95-BFB8-424DF52064AB}">
      <dsp:nvSpPr>
        <dsp:cNvPr id="0" name=""/>
        <dsp:cNvSpPr/>
      </dsp:nvSpPr>
      <dsp:spPr>
        <a:xfrm>
          <a:off x="382488" y="1472"/>
          <a:ext cx="1480839" cy="1480839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Individual enforcement model (</a:t>
          </a:r>
          <a:r>
            <a:rPr lang="en-GB" sz="1200" b="1" kern="1200" dirty="0">
              <a:latin typeface="Verdana" panose="020B0604030504040204" pitchFamily="34" charset="0"/>
              <a:ea typeface="Verdana" panose="020B0604030504040204" pitchFamily="34" charset="0"/>
            </a:rPr>
            <a:t>corrective</a:t>
          </a: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1200" b="1" kern="1200" dirty="0">
              <a:latin typeface="Verdana" panose="020B0604030504040204" pitchFamily="34" charset="0"/>
              <a:ea typeface="Verdana" panose="020B0604030504040204" pitchFamily="34" charset="0"/>
            </a:rPr>
            <a:t>remedies</a:t>
          </a: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sp:txBody>
      <dsp:txXfrm>
        <a:off x="599352" y="218336"/>
        <a:ext cx="1047111" cy="1047111"/>
      </dsp:txXfrm>
    </dsp:sp>
    <dsp:sp modelId="{CF9DB62C-DD6F-4145-A70C-5E2271137BB0}">
      <dsp:nvSpPr>
        <dsp:cNvPr id="0" name=""/>
        <dsp:cNvSpPr/>
      </dsp:nvSpPr>
      <dsp:spPr>
        <a:xfrm>
          <a:off x="693464" y="1602556"/>
          <a:ext cx="858887" cy="858887"/>
        </a:xfrm>
        <a:prstGeom prst="mathPlus">
          <a:avLst/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807309" y="1930994"/>
        <a:ext cx="631197" cy="202011"/>
      </dsp:txXfrm>
    </dsp:sp>
    <dsp:sp modelId="{5001AA1A-EE50-4569-B486-BA78D0D17E66}">
      <dsp:nvSpPr>
        <dsp:cNvPr id="0" name=""/>
        <dsp:cNvSpPr/>
      </dsp:nvSpPr>
      <dsp:spPr>
        <a:xfrm>
          <a:off x="382488" y="2581687"/>
          <a:ext cx="1480839" cy="1480839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Proactive model (</a:t>
          </a:r>
          <a:r>
            <a:rPr lang="en-GB" sz="1200" b="1" kern="1200" dirty="0">
              <a:latin typeface="Verdana" panose="020B0604030504040204" pitchFamily="34" charset="0"/>
              <a:ea typeface="Verdana" panose="020B0604030504040204" pitchFamily="34" charset="0"/>
            </a:rPr>
            <a:t>systemic</a:t>
          </a: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1200" b="1" kern="1200" dirty="0">
              <a:latin typeface="Verdana" panose="020B0604030504040204" pitchFamily="34" charset="0"/>
              <a:ea typeface="Verdana" panose="020B0604030504040204" pitchFamily="34" charset="0"/>
            </a:rPr>
            <a:t>remedies</a:t>
          </a: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sp:txBody>
      <dsp:txXfrm>
        <a:off x="599352" y="2798551"/>
        <a:ext cx="1047111" cy="1047111"/>
      </dsp:txXfrm>
    </dsp:sp>
    <dsp:sp modelId="{120BD02C-85AD-4B68-A87B-09161030D586}">
      <dsp:nvSpPr>
        <dsp:cNvPr id="0" name=""/>
        <dsp:cNvSpPr/>
      </dsp:nvSpPr>
      <dsp:spPr>
        <a:xfrm>
          <a:off x="2085454" y="1756563"/>
          <a:ext cx="470907" cy="550872"/>
        </a:xfrm>
        <a:prstGeom prst="righ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2085454" y="1866737"/>
        <a:ext cx="329635" cy="330524"/>
      </dsp:txXfrm>
    </dsp:sp>
    <dsp:sp modelId="{C42E6557-AA5D-4BEF-A729-AA0AB52479C6}">
      <dsp:nvSpPr>
        <dsp:cNvPr id="0" name=""/>
        <dsp:cNvSpPr/>
      </dsp:nvSpPr>
      <dsp:spPr>
        <a:xfrm>
          <a:off x="2751832" y="551160"/>
          <a:ext cx="2961679" cy="2961679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Verdana" panose="020B0604030504040204" pitchFamily="34" charset="0"/>
              <a:ea typeface="Verdana" panose="020B0604030504040204" pitchFamily="34" charset="0"/>
            </a:rPr>
            <a:t>Redress employment discrimination</a:t>
          </a:r>
        </a:p>
      </dsp:txBody>
      <dsp:txXfrm>
        <a:off x="3185560" y="984888"/>
        <a:ext cx="2094223" cy="2094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17-6-2025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7584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495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265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352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931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332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759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5809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59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806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986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786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1052737"/>
            <a:ext cx="7632848" cy="1800199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971666"/>
            <a:ext cx="7632848" cy="124942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782C62D-322B-8843-B2F5-B3F03E1D1A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1520" y="4509120"/>
            <a:ext cx="2893400" cy="2076439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6272B768-145D-09E4-9E08-1425667A11AD}"/>
              </a:ext>
            </a:extLst>
          </p:cNvPr>
          <p:cNvSpPr/>
          <p:nvPr userDrawn="1"/>
        </p:nvSpPr>
        <p:spPr>
          <a:xfrm>
            <a:off x="293644" y="620689"/>
            <a:ext cx="8598835" cy="4788612"/>
          </a:xfrm>
          <a:prstGeom prst="rect">
            <a:avLst/>
          </a:prstGeom>
          <a:noFill/>
          <a:ln w="76200">
            <a:solidFill>
              <a:srgbClr val="0103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482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97416ED-FDFF-CCBD-FA06-51A0AFD3006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2C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71600" y="889760"/>
            <a:ext cx="7272808" cy="1783156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600" y="2852936"/>
            <a:ext cx="7272808" cy="129614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78D94A0-0D7E-7518-475C-F3F746077B12}"/>
              </a:ext>
            </a:extLst>
          </p:cNvPr>
          <p:cNvSpPr/>
          <p:nvPr userDrawn="1"/>
        </p:nvSpPr>
        <p:spPr>
          <a:xfrm>
            <a:off x="293644" y="620689"/>
            <a:ext cx="8598835" cy="4788612"/>
          </a:xfrm>
          <a:prstGeom prst="rect">
            <a:avLst/>
          </a:prstGeom>
          <a:noFill/>
          <a:ln w="762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92AF8D7-C417-168E-5A83-F620BA0DFC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3" y="4509120"/>
            <a:ext cx="2893398" cy="207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3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71600" y="889760"/>
            <a:ext cx="7272808" cy="1783156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600" y="2852936"/>
            <a:ext cx="7272808" cy="129614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78D94A0-0D7E-7518-475C-F3F746077B12}"/>
              </a:ext>
            </a:extLst>
          </p:cNvPr>
          <p:cNvSpPr/>
          <p:nvPr userDrawn="1"/>
        </p:nvSpPr>
        <p:spPr>
          <a:xfrm>
            <a:off x="293644" y="620689"/>
            <a:ext cx="8598835" cy="4788612"/>
          </a:xfrm>
          <a:prstGeom prst="rect">
            <a:avLst/>
          </a:prstGeom>
          <a:noFill/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92AF8D7-C417-168E-5A83-F620BA0DFC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3" y="4509120"/>
            <a:ext cx="2893398" cy="207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56845"/>
            <a:ext cx="8352928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04917"/>
            <a:ext cx="8352928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18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17/06/2025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6381328"/>
            <a:ext cx="44644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2916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‹nr.›</a:t>
            </a:fld>
            <a:endParaRPr lang="nl-BE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5506F90-D7D8-2A31-8B2D-0DFB3A1C3F63}"/>
              </a:ext>
            </a:extLst>
          </p:cNvPr>
          <p:cNvSpPr/>
          <p:nvPr userDrawn="1"/>
        </p:nvSpPr>
        <p:spPr>
          <a:xfrm>
            <a:off x="168692" y="184414"/>
            <a:ext cx="8795796" cy="6041819"/>
          </a:xfrm>
          <a:prstGeom prst="rect">
            <a:avLst/>
          </a:prstGeom>
          <a:noFill/>
          <a:ln w="28575">
            <a:solidFill>
              <a:srgbClr val="0103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31BD36E-1E68-6C65-7D0C-6FCB9776D9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69934" y="5880317"/>
            <a:ext cx="1105374" cy="7932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9BBFC4-8986-4341-88E1-E319436F10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8692" y="6245650"/>
            <a:ext cx="1249390" cy="44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4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17/06/2025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7" r:id="rId2"/>
    <p:sldLayoutId id="2147483686" r:id="rId3"/>
    <p:sldLayoutId id="2147483684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freepik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10.pn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9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3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BA0A38B-6E7B-4F9E-8813-8F9364BD3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956" y="1396118"/>
            <a:ext cx="6190112" cy="3978994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568951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nl-NL" sz="2400" dirty="0"/>
              <a:t>TRANSFORMING THE EU WORKPLACE</a:t>
            </a:r>
            <a:br>
              <a:rPr lang="nl-NL" sz="2400" dirty="0"/>
            </a:br>
            <a:r>
              <a:rPr lang="nl-NL" sz="2000" b="0" dirty="0" err="1"/>
              <a:t>Systemic</a:t>
            </a:r>
            <a:r>
              <a:rPr lang="nl-NL" sz="2000" b="0" dirty="0"/>
              <a:t> </a:t>
            </a:r>
            <a:r>
              <a:rPr lang="nl-NL" sz="2000" b="0" dirty="0" err="1"/>
              <a:t>and</a:t>
            </a:r>
            <a:r>
              <a:rPr lang="nl-NL" sz="2000" b="0" dirty="0"/>
              <a:t> </a:t>
            </a:r>
            <a:r>
              <a:rPr lang="nl-NL" sz="2000" b="0" dirty="0" err="1"/>
              <a:t>meaningful</a:t>
            </a:r>
            <a:r>
              <a:rPr lang="nl-NL" sz="2000" b="0" dirty="0"/>
              <a:t> remedies </a:t>
            </a:r>
            <a:r>
              <a:rPr lang="nl-NL" sz="2000" b="0" dirty="0" err="1"/>
              <a:t>to</a:t>
            </a:r>
            <a:r>
              <a:rPr lang="nl-NL" sz="2000" b="0" dirty="0"/>
              <a:t> end </a:t>
            </a:r>
            <a:r>
              <a:rPr lang="nl-NL" sz="2000" b="0" dirty="0" err="1"/>
              <a:t>employment</a:t>
            </a:r>
            <a:r>
              <a:rPr lang="nl-NL" sz="2000" b="0" dirty="0"/>
              <a:t> </a:t>
            </a:r>
            <a:r>
              <a:rPr lang="nl-NL" sz="2000" b="0" dirty="0" err="1"/>
              <a:t>discrimination</a:t>
            </a:r>
            <a:endParaRPr lang="nl-NL" sz="2000" b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330D03-B680-44E7-B841-00734882D5BD}"/>
              </a:ext>
            </a:extLst>
          </p:cNvPr>
          <p:cNvSpPr txBox="1"/>
          <p:nvPr/>
        </p:nvSpPr>
        <p:spPr>
          <a:xfrm rot="5400000">
            <a:off x="8188787" y="1288396"/>
            <a:ext cx="16949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</a:rPr>
              <a:t>Designed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Freepik</a:t>
            </a:r>
            <a:endParaRPr lang="nl-BE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Subtitel 4">
            <a:extLst>
              <a:ext uri="{FF2B5EF4-FFF2-40B4-BE49-F238E27FC236}">
                <a16:creationId xmlns:a16="http://schemas.microsoft.com/office/drawing/2014/main" id="{88CD279B-A250-4488-B600-D0780FE66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1443" y="5473282"/>
            <a:ext cx="2861115" cy="1043104"/>
          </a:xfrm>
        </p:spPr>
        <p:txBody>
          <a:bodyPr>
            <a:normAutofit/>
          </a:bodyPr>
          <a:lstStyle/>
          <a:p>
            <a:pPr algn="ctr"/>
            <a:r>
              <a:rPr lang="en-US" sz="1500" b="1" dirty="0"/>
              <a:t>Prof. dr. Petra </a:t>
            </a:r>
            <a:r>
              <a:rPr lang="en-US" sz="1500" b="1" dirty="0" err="1"/>
              <a:t>Foubert</a:t>
            </a:r>
            <a:endParaRPr lang="en-US" sz="1500" b="1" dirty="0"/>
          </a:p>
          <a:p>
            <a:pPr algn="ctr"/>
            <a:r>
              <a:rPr lang="en-US" sz="1500" b="1" dirty="0"/>
              <a:t>Dr. Sara </a:t>
            </a:r>
            <a:r>
              <a:rPr lang="en-US" sz="1500" b="1" dirty="0" err="1"/>
              <a:t>Vancleef</a:t>
            </a:r>
            <a:endParaRPr lang="en-US" sz="1500" b="1" dirty="0"/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FWO PENDL-project G078520N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F2829E-BB1C-4E22-BED0-A8C9E2FE6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2558" y="5453124"/>
            <a:ext cx="2925997" cy="104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607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POSITIVE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1C17E-791B-4E7F-8012-06402AF00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Court of Justice of </a:t>
            </a:r>
            <a:r>
              <a:rPr lang="en-GB"/>
              <a:t>the EU: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78A31C-90F8-42D5-B037-156374580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259633"/>
            <a:ext cx="720000" cy="720000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6A3CBC-81DB-4039-85DD-6AB88EA30F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03040"/>
            <a:ext cx="720000" cy="72000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18F84D5-2361-4873-89FD-7761D835B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881889"/>
              </p:ext>
            </p:extLst>
          </p:nvPr>
        </p:nvGraphicFramePr>
        <p:xfrm>
          <a:off x="414843" y="2086458"/>
          <a:ext cx="8352928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325561129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Marschall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(C-409/95)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 national rule which, in case where there are fewer women than men at the level of the relevant post in a sector of the public service, and both female and male candidates for the post are </a:t>
                      </a:r>
                      <a:r>
                        <a:rPr lang="en-GB" sz="1400" b="1" dirty="0">
                          <a:solidFill>
                            <a:srgbClr val="8C7FF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equally qualified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 terms of their suitability, competence and professional performance, requires that </a:t>
                      </a:r>
                      <a:r>
                        <a:rPr lang="en-GB" sz="1400" b="1" dirty="0">
                          <a:solidFill>
                            <a:srgbClr val="8C7FF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priority be given to the promotion of female candidates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unless reasons specific to an individual male candidate tilt the balance in his favour is not precluded by [the principle of equal treatment for men and women] provided that: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 each individual case the rule provides for male candidates who are equally as qualified as the female candidates a guarantee that the candidatures will be the subject of an </a:t>
                      </a:r>
                      <a:r>
                        <a:rPr lang="en-GB" sz="1400" b="1" dirty="0">
                          <a:solidFill>
                            <a:srgbClr val="8C7FF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objective assessment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which will take account of all criteria specific to the individual candidates and will override the priority accorded to female candidates where one or more of those criteria </a:t>
                      </a:r>
                      <a:r>
                        <a:rPr lang="en-GB" sz="1400" b="1" dirty="0">
                          <a:solidFill>
                            <a:srgbClr val="8C7FF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tilts the balance in favour of the male candidate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and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Such criteria are not such as to discriminate against the female candidates.</a:t>
                      </a:r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57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080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POSITIVE ACTION EVALUATED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1C17E-791B-4E7F-8012-06402AF00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14F0609-2DF2-4565-A50F-CC241A8CD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0499354"/>
              </p:ext>
            </p:extLst>
          </p:nvPr>
        </p:nvGraphicFramePr>
        <p:xfrm>
          <a:off x="323528" y="1004917"/>
          <a:ext cx="8568952" cy="5138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0671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7C407-7B9B-4063-985A-A27F5F86F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D36BB-4514-45C2-8397-7616206D2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F89AF8E-C34F-41C1-9624-BBC716C5C2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171441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65F531F-F1CA-4347-A8CC-4D2D4A17DA3E}"/>
              </a:ext>
            </a:extLst>
          </p:cNvPr>
          <p:cNvSpPr/>
          <p:nvPr/>
        </p:nvSpPr>
        <p:spPr>
          <a:xfrm>
            <a:off x="1212304" y="1298771"/>
            <a:ext cx="311696" cy="2123697"/>
          </a:xfrm>
          <a:prstGeom prst="leftBrace">
            <a:avLst/>
          </a:prstGeom>
          <a:ln w="28575">
            <a:solidFill>
              <a:srgbClr val="8C7F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44AFE2A9-C3C0-461F-AF6B-89087912D731}"/>
              </a:ext>
            </a:extLst>
          </p:cNvPr>
          <p:cNvSpPr/>
          <p:nvPr/>
        </p:nvSpPr>
        <p:spPr>
          <a:xfrm>
            <a:off x="1212304" y="3523121"/>
            <a:ext cx="311696" cy="2036107"/>
          </a:xfrm>
          <a:prstGeom prst="leftBrace">
            <a:avLst/>
          </a:prstGeom>
          <a:ln w="28575">
            <a:solidFill>
              <a:srgbClr val="8C7F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1A1076-6945-4890-BE87-B055B8019C43}"/>
              </a:ext>
            </a:extLst>
          </p:cNvPr>
          <p:cNvSpPr txBox="1"/>
          <p:nvPr/>
        </p:nvSpPr>
        <p:spPr>
          <a:xfrm rot="16200000">
            <a:off x="-242811" y="2037455"/>
            <a:ext cx="2123697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+ alternative remedies, ADR, collective redress, positive injunction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CA7D84-2169-441F-B30A-8E97D1D68EF6}"/>
              </a:ext>
            </a:extLst>
          </p:cNvPr>
          <p:cNvSpPr txBox="1"/>
          <p:nvPr/>
        </p:nvSpPr>
        <p:spPr>
          <a:xfrm rot="16200000">
            <a:off x="-242811" y="4253484"/>
            <a:ext cx="2123697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+ re-interpret, clarify, require</a:t>
            </a:r>
          </a:p>
        </p:txBody>
      </p:sp>
    </p:spTree>
    <p:extLst>
      <p:ext uri="{BB962C8B-B14F-4D97-AF65-F5344CB8AC3E}">
        <p14:creationId xmlns:p14="http://schemas.microsoft.com/office/powerpoint/2010/main" val="143616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REMEDIES?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828BC1-EB11-455D-80BD-B9CE550A6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221695"/>
              </p:ext>
            </p:extLst>
          </p:nvPr>
        </p:nvGraphicFramePr>
        <p:xfrm>
          <a:off x="395288" y="1004888"/>
          <a:ext cx="8353425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A6D110C-818E-4993-A5EE-28FAD03F92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35696" y="2966057"/>
            <a:ext cx="1114698" cy="111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4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002E-B08C-4B10-BF18-1EA94F5F32A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INDIVIDUAL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FE933-778B-4DA8-B8F1-5A778E61A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Compensatory remedies</a:t>
            </a:r>
          </a:p>
          <a:p>
            <a:r>
              <a:rPr lang="en-GB" sz="1800" dirty="0"/>
              <a:t>Re-establish the situation that existed before the wrongful act</a:t>
            </a:r>
          </a:p>
          <a:p>
            <a:r>
              <a:rPr lang="en-GB" sz="1800" dirty="0"/>
              <a:t>Focus on financial compensation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marL="57150" indent="0">
              <a:buNone/>
            </a:pPr>
            <a:endParaRPr lang="en-GB" sz="2200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5F37BD-C60E-440F-93E4-D335E1D7C3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590554"/>
              </p:ext>
            </p:extLst>
          </p:nvPr>
        </p:nvGraphicFramePr>
        <p:xfrm>
          <a:off x="387352" y="2894737"/>
          <a:ext cx="8352929" cy="238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F83780F-3592-4136-995F-DAA8B52316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82933" y="3429000"/>
            <a:ext cx="719390" cy="7193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0D8DDF-E183-4616-95BE-7F75BF7771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0855" y="3429000"/>
            <a:ext cx="719390" cy="7193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1DBB68-DFB7-46A9-87EE-9F8A5E74D07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36648" y="1411801"/>
            <a:ext cx="720000" cy="72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068357-832B-4CBF-B880-04C816210BA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63755" y="3525197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2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22D7-B495-44D2-A111-5D745431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SYSTEMIC DISCRIMINATION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6B9640-420A-4B3C-932F-053EB0B761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869252"/>
              </p:ext>
            </p:extLst>
          </p:nvPr>
        </p:nvGraphicFramePr>
        <p:xfrm>
          <a:off x="395289" y="1196752"/>
          <a:ext cx="8137152" cy="4848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1AF9DF8-2F70-4DE9-89D9-91667A06B6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91680" y="2671937"/>
            <a:ext cx="720000" cy="72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5F368A-31FC-40E2-B133-DB6FBDEF25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03865" y="1340768"/>
            <a:ext cx="720000" cy="72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E223F3-0DE7-42A4-AA65-67E593DA7D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16216" y="2492896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39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/>
              <a:t>STRENGTHENING </a:t>
            </a:r>
            <a:r>
              <a:rPr lang="en-GB" sz="2000" b="1" dirty="0"/>
              <a:t>INDIVIDUAL ENFORCEMENT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5F795A-1591-498D-82CD-3433120A3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B341C0A-73B6-42B4-9F8C-AB99E072F42C}"/>
              </a:ext>
            </a:extLst>
          </p:cNvPr>
          <p:cNvCxnSpPr>
            <a:cxnSpLocks/>
          </p:cNvCxnSpPr>
          <p:nvPr/>
        </p:nvCxnSpPr>
        <p:spPr>
          <a:xfrm>
            <a:off x="4355976" y="1326731"/>
            <a:ext cx="0" cy="421419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8F6500-D2C1-4806-93F8-7C3D875C5631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1535820" y="3490586"/>
            <a:ext cx="6036847" cy="1822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C60F5B4-8E50-4D11-A37B-A3AFCEFDF6ED}"/>
              </a:ext>
            </a:extLst>
          </p:cNvPr>
          <p:cNvSpPr txBox="1"/>
          <p:nvPr/>
        </p:nvSpPr>
        <p:spPr>
          <a:xfrm>
            <a:off x="7572667" y="3352086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Collective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08BE2F-AA34-4FD2-8233-2287BAB901E9}"/>
              </a:ext>
            </a:extLst>
          </p:cNvPr>
          <p:cNvSpPr txBox="1"/>
          <p:nvPr/>
        </p:nvSpPr>
        <p:spPr>
          <a:xfrm>
            <a:off x="3636570" y="5610167"/>
            <a:ext cx="1438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Retrospective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FB4345-36D8-4479-9B71-2F23C631ABA6}"/>
              </a:ext>
            </a:extLst>
          </p:cNvPr>
          <p:cNvSpPr txBox="1"/>
          <p:nvPr/>
        </p:nvSpPr>
        <p:spPr>
          <a:xfrm>
            <a:off x="360023" y="3339535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Individual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97149CC-7953-47BD-B67F-E9571478CC95}"/>
              </a:ext>
            </a:extLst>
          </p:cNvPr>
          <p:cNvSpPr txBox="1"/>
          <p:nvPr/>
        </p:nvSpPr>
        <p:spPr>
          <a:xfrm>
            <a:off x="3768077" y="1028496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Proactive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FEB89EA-8A24-465F-BD66-7A3EBBD893E6}"/>
              </a:ext>
            </a:extLst>
          </p:cNvPr>
          <p:cNvSpPr txBox="1"/>
          <p:nvPr/>
        </p:nvSpPr>
        <p:spPr>
          <a:xfrm>
            <a:off x="623380" y="4782613"/>
            <a:ext cx="2076410" cy="649188"/>
          </a:xfrm>
          <a:prstGeom prst="ellipse">
            <a:avLst/>
          </a:prstGeom>
          <a:solidFill>
            <a:srgbClr val="BEB2F5"/>
          </a:solidFill>
          <a:ln>
            <a:solidFill>
              <a:srgbClr val="F3F1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Individual enforcement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FB41CB8-1036-411F-9F18-3A4A7CBB2CC2}"/>
              </a:ext>
            </a:extLst>
          </p:cNvPr>
          <p:cNvSpPr txBox="1"/>
          <p:nvPr/>
        </p:nvSpPr>
        <p:spPr>
          <a:xfrm>
            <a:off x="3505062" y="3036153"/>
            <a:ext cx="1701823" cy="908864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Alternative dispute resolution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630845D-EB40-41D9-ADC4-528805D37D1B}"/>
              </a:ext>
            </a:extLst>
          </p:cNvPr>
          <p:cNvSpPr txBox="1"/>
          <p:nvPr/>
        </p:nvSpPr>
        <p:spPr>
          <a:xfrm>
            <a:off x="5959438" y="3125549"/>
            <a:ext cx="1488462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Collective redress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915053A-10E3-4F18-A4A4-8BCB0F468A4B}"/>
              </a:ext>
            </a:extLst>
          </p:cNvPr>
          <p:cNvSpPr txBox="1"/>
          <p:nvPr/>
        </p:nvSpPr>
        <p:spPr>
          <a:xfrm>
            <a:off x="4730333" y="1359851"/>
            <a:ext cx="1655690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Positive injunction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AF394A-CEE5-43AF-A792-F622294AB67D}"/>
              </a:ext>
            </a:extLst>
          </p:cNvPr>
          <p:cNvSpPr txBox="1"/>
          <p:nvPr/>
        </p:nvSpPr>
        <p:spPr>
          <a:xfrm>
            <a:off x="1554602" y="4337275"/>
            <a:ext cx="1912774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Alternative remedies</a:t>
            </a:r>
          </a:p>
        </p:txBody>
      </p:sp>
    </p:spTree>
    <p:extLst>
      <p:ext uri="{BB962C8B-B14F-4D97-AF65-F5344CB8AC3E}">
        <p14:creationId xmlns:p14="http://schemas.microsoft.com/office/powerpoint/2010/main" val="396652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STRENGTHENING INDIVIDUAL ENFORCEMENT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828BC1-EB11-455D-80BD-B9CE550A6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373555"/>
              </p:ext>
            </p:extLst>
          </p:nvPr>
        </p:nvGraphicFramePr>
        <p:xfrm>
          <a:off x="251520" y="906689"/>
          <a:ext cx="8640960" cy="5258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2BB606E-BC3A-47BE-B4C6-BD49FDF014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55776" y="3068960"/>
            <a:ext cx="864016" cy="86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73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INDIVIDUAL ENFORCEMENT VS. PROACTIVE MODEL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8EC43DD-60C1-4A49-97AA-366DDEBF12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169064"/>
              </p:ext>
            </p:extLst>
          </p:nvPr>
        </p:nvGraphicFramePr>
        <p:xfrm>
          <a:off x="395536" y="932768"/>
          <a:ext cx="7993136" cy="4992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D78ED57-6814-49B8-A4E7-ABB2B6FAB0FA}"/>
              </a:ext>
            </a:extLst>
          </p:cNvPr>
          <p:cNvSpPr txBox="1"/>
          <p:nvPr/>
        </p:nvSpPr>
        <p:spPr>
          <a:xfrm>
            <a:off x="6929990" y="4549073"/>
            <a:ext cx="1899486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Incl. </a:t>
            </a:r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positive action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EA0A59C-84DE-4CAA-9DCA-434E4F0F085A}"/>
              </a:ext>
            </a:extLst>
          </p:cNvPr>
          <p:cNvCxnSpPr>
            <a:cxnSpLocks/>
          </p:cNvCxnSpPr>
          <p:nvPr/>
        </p:nvCxnSpPr>
        <p:spPr>
          <a:xfrm flipV="1">
            <a:off x="6745751" y="5085184"/>
            <a:ext cx="368478" cy="226154"/>
          </a:xfrm>
          <a:prstGeom prst="straightConnector1">
            <a:avLst/>
          </a:prstGeom>
          <a:ln w="28575">
            <a:solidFill>
              <a:srgbClr val="8C7FF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651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COMPLEMENTING INDIVIDUAL ENFORCEMENT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5F795A-1591-498D-82CD-3433120A3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B341C0A-73B6-42B4-9F8C-AB99E072F42C}"/>
              </a:ext>
            </a:extLst>
          </p:cNvPr>
          <p:cNvCxnSpPr>
            <a:cxnSpLocks/>
          </p:cNvCxnSpPr>
          <p:nvPr/>
        </p:nvCxnSpPr>
        <p:spPr>
          <a:xfrm>
            <a:off x="4355976" y="1326731"/>
            <a:ext cx="0" cy="421419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8F6500-D2C1-4806-93F8-7C3D875C5631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1535820" y="3490586"/>
            <a:ext cx="6036847" cy="1822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C60F5B4-8E50-4D11-A37B-A3AFCEFDF6ED}"/>
              </a:ext>
            </a:extLst>
          </p:cNvPr>
          <p:cNvSpPr txBox="1"/>
          <p:nvPr/>
        </p:nvSpPr>
        <p:spPr>
          <a:xfrm>
            <a:off x="7572667" y="3352086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Collective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08BE2F-AA34-4FD2-8233-2287BAB901E9}"/>
              </a:ext>
            </a:extLst>
          </p:cNvPr>
          <p:cNvSpPr txBox="1"/>
          <p:nvPr/>
        </p:nvSpPr>
        <p:spPr>
          <a:xfrm>
            <a:off x="3636570" y="5597104"/>
            <a:ext cx="1438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Retrospective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FB4345-36D8-4479-9B71-2F23C631ABA6}"/>
              </a:ext>
            </a:extLst>
          </p:cNvPr>
          <p:cNvSpPr txBox="1"/>
          <p:nvPr/>
        </p:nvSpPr>
        <p:spPr>
          <a:xfrm>
            <a:off x="360023" y="3339535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Individual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97149CC-7953-47BD-B67F-E9571478CC95}"/>
              </a:ext>
            </a:extLst>
          </p:cNvPr>
          <p:cNvSpPr txBox="1"/>
          <p:nvPr/>
        </p:nvSpPr>
        <p:spPr>
          <a:xfrm>
            <a:off x="3768077" y="1028496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Proactive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22C0ADF-91D2-4807-A6B4-AEB95B55AFB8}"/>
              </a:ext>
            </a:extLst>
          </p:cNvPr>
          <p:cNvSpPr txBox="1"/>
          <p:nvPr/>
        </p:nvSpPr>
        <p:spPr>
          <a:xfrm>
            <a:off x="6828436" y="1363748"/>
            <a:ext cx="1488462" cy="649188"/>
          </a:xfrm>
          <a:prstGeom prst="ellipse">
            <a:avLst/>
          </a:prstGeom>
          <a:solidFill>
            <a:srgbClr val="FFBE60"/>
          </a:solidFill>
          <a:ln>
            <a:solidFill>
              <a:srgbClr val="FFBE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Positive action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FEB89EA-8A24-465F-BD66-7A3EBBD893E6}"/>
              </a:ext>
            </a:extLst>
          </p:cNvPr>
          <p:cNvSpPr txBox="1"/>
          <p:nvPr/>
        </p:nvSpPr>
        <p:spPr>
          <a:xfrm>
            <a:off x="623380" y="4782613"/>
            <a:ext cx="2076410" cy="649188"/>
          </a:xfrm>
          <a:prstGeom prst="ellipse">
            <a:avLst/>
          </a:prstGeom>
          <a:solidFill>
            <a:srgbClr val="BEB2F5"/>
          </a:solidFill>
          <a:ln>
            <a:solidFill>
              <a:srgbClr val="F3F1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Individual enforcement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FB41CB8-1036-411F-9F18-3A4A7CBB2CC2}"/>
              </a:ext>
            </a:extLst>
          </p:cNvPr>
          <p:cNvSpPr txBox="1"/>
          <p:nvPr/>
        </p:nvSpPr>
        <p:spPr>
          <a:xfrm>
            <a:off x="3505062" y="3036153"/>
            <a:ext cx="1701823" cy="908864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Alternative dispute resolution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630845D-EB40-41D9-ADC4-528805D37D1B}"/>
              </a:ext>
            </a:extLst>
          </p:cNvPr>
          <p:cNvSpPr txBox="1"/>
          <p:nvPr/>
        </p:nvSpPr>
        <p:spPr>
          <a:xfrm>
            <a:off x="5959438" y="3125549"/>
            <a:ext cx="1488462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Collective redress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915053A-10E3-4F18-A4A4-8BCB0F468A4B}"/>
              </a:ext>
            </a:extLst>
          </p:cNvPr>
          <p:cNvSpPr txBox="1"/>
          <p:nvPr/>
        </p:nvSpPr>
        <p:spPr>
          <a:xfrm>
            <a:off x="4730333" y="1359851"/>
            <a:ext cx="1655690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Positive injunction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AF394A-CEE5-43AF-A792-F622294AB67D}"/>
              </a:ext>
            </a:extLst>
          </p:cNvPr>
          <p:cNvSpPr txBox="1"/>
          <p:nvPr/>
        </p:nvSpPr>
        <p:spPr>
          <a:xfrm>
            <a:off x="1554602" y="4337275"/>
            <a:ext cx="1912774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Alternative remedies</a:t>
            </a:r>
          </a:p>
        </p:txBody>
      </p:sp>
    </p:spTree>
    <p:extLst>
      <p:ext uri="{BB962C8B-B14F-4D97-AF65-F5344CB8AC3E}">
        <p14:creationId xmlns:p14="http://schemas.microsoft.com/office/powerpoint/2010/main" val="3561294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B1C30-34F3-45F8-8128-2AA06BF1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2000" b="1" dirty="0"/>
              <a:t>POSITIVE ACTION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264C535-37D1-48B2-954D-9C4817EA74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870643"/>
              </p:ext>
            </p:extLst>
          </p:nvPr>
        </p:nvGraphicFramePr>
        <p:xfrm>
          <a:off x="575556" y="1003900"/>
          <a:ext cx="8244916" cy="508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7D4BFA79-6E12-42E5-8CBF-C125D908AD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56376" y="259633"/>
            <a:ext cx="720000" cy="720000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C98D094-5368-4D99-932D-DD730755DD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5536" y="332505"/>
            <a:ext cx="622789" cy="62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593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3777</TotalTime>
  <Words>637</Words>
  <Application>Microsoft Office PowerPoint</Application>
  <PresentationFormat>Diavoorstelling (4:3)</PresentationFormat>
  <Paragraphs>171</Paragraphs>
  <Slides>12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Office Theme</vt:lpstr>
      <vt:lpstr>TRANSFORMING THE EU WORKPLACE Systemic and meaningful remedies to end employment discrimination</vt:lpstr>
      <vt:lpstr>REMEDIES?</vt:lpstr>
      <vt:lpstr>INDIVIDUAL ENFORCEMENT</vt:lpstr>
      <vt:lpstr>SYSTEMIC DISCRIMINATION</vt:lpstr>
      <vt:lpstr>STRENGTHENING INDIVIDUAL ENFORCEMENT</vt:lpstr>
      <vt:lpstr>STRENGTHENING INDIVIDUAL ENFORCEMENT</vt:lpstr>
      <vt:lpstr>INDIVIDUAL ENFORCEMENT VS. PROACTIVE MODEL</vt:lpstr>
      <vt:lpstr>COMPLEMENTING INDIVIDUAL ENFORCEMENT</vt:lpstr>
      <vt:lpstr>POSITIVE ACTION</vt:lpstr>
      <vt:lpstr>POSITIVE ACTION</vt:lpstr>
      <vt:lpstr>POSITIVE ACTION EVALUATED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lambr</dc:creator>
  <cp:lastModifiedBy>VANCLEEF Sara</cp:lastModifiedBy>
  <cp:revision>314</cp:revision>
  <cp:lastPrinted>2016-12-19T08:56:06Z</cp:lastPrinted>
  <dcterms:created xsi:type="dcterms:W3CDTF">2009-12-01T15:52:26Z</dcterms:created>
  <dcterms:modified xsi:type="dcterms:W3CDTF">2025-06-17T15:19:49Z</dcterms:modified>
</cp:coreProperties>
</file>