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8" r:id="rId3"/>
    <p:sldId id="260" r:id="rId4"/>
    <p:sldId id="263" r:id="rId5"/>
    <p:sldId id="272" r:id="rId6"/>
    <p:sldId id="262" r:id="rId7"/>
    <p:sldId id="297" r:id="rId8"/>
    <p:sldId id="261" r:id="rId9"/>
    <p:sldId id="259" r:id="rId10"/>
    <p:sldId id="298" r:id="rId11"/>
    <p:sldId id="299" r:id="rId12"/>
    <p:sldId id="300" r:id="rId13"/>
    <p:sldId id="306" r:id="rId14"/>
    <p:sldId id="303" r:id="rId15"/>
    <p:sldId id="305" r:id="rId16"/>
    <p:sldId id="304" r:id="rId17"/>
    <p:sldId id="265" r:id="rId18"/>
    <p:sldId id="275" r:id="rId19"/>
  </p:sldIdLst>
  <p:sldSz cx="9144000" cy="5143500" type="screen16x9"/>
  <p:notesSz cx="6858000" cy="9144000"/>
  <p:embeddedFontLst>
    <p:embeddedFont>
      <p:font typeface="Bellota Tex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herry Swash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99E1E1-9F9B-465F-88D7-1B9637434F97}">
  <a:tblStyle styleId="{8099E1E1-9F9B-465F-88D7-1B9637434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adbf858e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adbf858e6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20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9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93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4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758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982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63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e1d838b627_4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e1d838b627_4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3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650" y="1384150"/>
            <a:ext cx="3829200" cy="19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650" y="3365726"/>
            <a:ext cx="38292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24329" y="100078"/>
            <a:ext cx="8895346" cy="4912060"/>
            <a:chOff x="124329" y="100078"/>
            <a:chExt cx="8895346" cy="491206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672226" y="202099"/>
              <a:ext cx="1295815" cy="778724"/>
              <a:chOff x="7672226" y="202099"/>
              <a:chExt cx="1295815" cy="7787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672226" y="213275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890075" y="202099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864097" y="87687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 flipH="1">
              <a:off x="7823876" y="3300714"/>
              <a:ext cx="1195798" cy="1711423"/>
              <a:chOff x="127076" y="3281075"/>
              <a:chExt cx="1195798" cy="1711423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27076" y="3281075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61250" y="4075399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8709" y="4888554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37001" y="4802673"/>
                <a:ext cx="85873" cy="85873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rot="10800000">
              <a:off x="175963" y="4131392"/>
              <a:ext cx="1295815" cy="778724"/>
              <a:chOff x="7672226" y="202099"/>
              <a:chExt cx="1295815" cy="778724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7672226" y="213275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890075" y="202099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864097" y="87687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10800000" flipH="1">
              <a:off x="124329" y="100078"/>
              <a:ext cx="1195798" cy="1711423"/>
              <a:chOff x="127076" y="3281075"/>
              <a:chExt cx="1195798" cy="1711423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127076" y="3281075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1250" y="4075399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48709" y="4888554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237001" y="4802673"/>
                <a:ext cx="85873" cy="85873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" name="Google Shape;31;p2"/>
          <p:cNvGrpSpPr/>
          <p:nvPr/>
        </p:nvGrpSpPr>
        <p:grpSpPr>
          <a:xfrm>
            <a:off x="145944" y="-16006"/>
            <a:ext cx="8852116" cy="5144227"/>
            <a:chOff x="145944" y="-16006"/>
            <a:chExt cx="8852116" cy="5144227"/>
          </a:xfrm>
        </p:grpSpPr>
        <p:grpSp>
          <p:nvGrpSpPr>
            <p:cNvPr id="32" name="Google Shape;32;p2"/>
            <p:cNvGrpSpPr/>
            <p:nvPr/>
          </p:nvGrpSpPr>
          <p:grpSpPr>
            <a:xfrm rot="-1641245">
              <a:off x="8379983" y="296427"/>
              <a:ext cx="528863" cy="486127"/>
              <a:chOff x="3771825" y="2963312"/>
              <a:chExt cx="316827" cy="291225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2700000" flipH="1">
              <a:off x="8120479" y="4283051"/>
              <a:ext cx="745998" cy="681176"/>
              <a:chOff x="4831145" y="4774348"/>
              <a:chExt cx="368032" cy="336029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831145" y="4774347"/>
                <a:ext cx="368032" cy="336029"/>
              </a:xfrm>
              <a:custGeom>
                <a:avLst/>
                <a:gdLst/>
                <a:ahLst/>
                <a:cxnLst/>
                <a:rect l="l" t="t" r="r" b="b"/>
                <a:pathLst>
                  <a:path w="368032" h="336029" extrusionOk="0">
                    <a:moveTo>
                      <a:pt x="95437" y="195635"/>
                    </a:moveTo>
                    <a:cubicBezTo>
                      <a:pt x="82059" y="163003"/>
                      <a:pt x="68021" y="124504"/>
                      <a:pt x="75360" y="95029"/>
                    </a:cubicBezTo>
                    <a:cubicBezTo>
                      <a:pt x="82774" y="65235"/>
                      <a:pt x="110168" y="59933"/>
                      <a:pt x="133498" y="73748"/>
                    </a:cubicBezTo>
                    <a:cubicBezTo>
                      <a:pt x="156829" y="87562"/>
                      <a:pt x="176926" y="115500"/>
                      <a:pt x="196075" y="142511"/>
                    </a:cubicBezTo>
                    <a:cubicBezTo>
                      <a:pt x="181481" y="121933"/>
                      <a:pt x="201462" y="26362"/>
                      <a:pt x="210550" y="13433"/>
                    </a:cubicBezTo>
                    <a:cubicBezTo>
                      <a:pt x="248015" y="-39841"/>
                      <a:pt x="276401" y="79742"/>
                      <a:pt x="281522" y="121378"/>
                    </a:cubicBezTo>
                    <a:cubicBezTo>
                      <a:pt x="275132" y="69395"/>
                      <a:pt x="318645" y="15161"/>
                      <a:pt x="353187" y="56583"/>
                    </a:cubicBezTo>
                    <a:cubicBezTo>
                      <a:pt x="396881" y="109004"/>
                      <a:pt x="337868" y="250339"/>
                      <a:pt x="317621" y="277178"/>
                    </a:cubicBezTo>
                    <a:cubicBezTo>
                      <a:pt x="275324" y="333247"/>
                      <a:pt x="210188" y="348332"/>
                      <a:pt x="145265" y="328479"/>
                    </a:cubicBezTo>
                    <a:cubicBezTo>
                      <a:pt x="115716" y="319444"/>
                      <a:pt x="80320" y="319091"/>
                      <a:pt x="52072" y="293233"/>
                    </a:cubicBezTo>
                    <a:cubicBezTo>
                      <a:pt x="30599" y="273573"/>
                      <a:pt x="-14728" y="221280"/>
                      <a:pt x="4751" y="186131"/>
                    </a:cubicBezTo>
                    <a:cubicBezTo>
                      <a:pt x="8752" y="178919"/>
                      <a:pt x="15280" y="175815"/>
                      <a:pt x="21883" y="174044"/>
                    </a:cubicBezTo>
                    <a:cubicBezTo>
                      <a:pt x="44893" y="167878"/>
                      <a:pt x="71584" y="175709"/>
                      <a:pt x="95458" y="195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968305" y="4904183"/>
                <a:ext cx="128011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21610" extrusionOk="0">
                    <a:moveTo>
                      <a:pt x="106663" y="7011"/>
                    </a:moveTo>
                    <a:cubicBezTo>
                      <a:pt x="111101" y="11289"/>
                      <a:pt x="114888" y="17220"/>
                      <a:pt x="118120" y="23546"/>
                    </a:cubicBezTo>
                    <a:cubicBezTo>
                      <a:pt x="122504" y="32144"/>
                      <a:pt x="125950" y="41628"/>
                      <a:pt x="128222" y="51314"/>
                    </a:cubicBezTo>
                    <a:cubicBezTo>
                      <a:pt x="128500" y="52498"/>
                      <a:pt x="128766" y="53746"/>
                      <a:pt x="128607" y="54813"/>
                    </a:cubicBezTo>
                    <a:cubicBezTo>
                      <a:pt x="128233" y="57383"/>
                      <a:pt x="125897" y="57362"/>
                      <a:pt x="124019" y="57117"/>
                    </a:cubicBezTo>
                    <a:cubicBezTo>
                      <a:pt x="100433" y="54044"/>
                      <a:pt x="81797" y="81460"/>
                      <a:pt x="83568" y="116631"/>
                    </a:cubicBezTo>
                    <a:cubicBezTo>
                      <a:pt x="59566" y="86346"/>
                      <a:pt x="25472" y="100225"/>
                      <a:pt x="9737" y="122467"/>
                    </a:cubicBezTo>
                    <a:cubicBezTo>
                      <a:pt x="5118" y="109377"/>
                      <a:pt x="360" y="95627"/>
                      <a:pt x="19" y="82271"/>
                    </a:cubicBezTo>
                    <a:cubicBezTo>
                      <a:pt x="-461" y="63678"/>
                      <a:pt x="8105" y="49660"/>
                      <a:pt x="19157" y="44550"/>
                    </a:cubicBezTo>
                    <a:cubicBezTo>
                      <a:pt x="30208" y="39441"/>
                      <a:pt x="43340" y="41894"/>
                      <a:pt x="56056" y="46609"/>
                    </a:cubicBezTo>
                    <a:cubicBezTo>
                      <a:pt x="52312" y="45222"/>
                      <a:pt x="71108" y="10126"/>
                      <a:pt x="73657" y="7950"/>
                    </a:cubicBezTo>
                    <a:cubicBezTo>
                      <a:pt x="82863" y="99"/>
                      <a:pt x="94534" y="-4680"/>
                      <a:pt x="106663" y="70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9158755">
              <a:off x="235158" y="4329661"/>
              <a:ext cx="528863" cy="486127"/>
              <a:chOff x="3771825" y="2963312"/>
              <a:chExt cx="316827" cy="29122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 rot="8100000" flipH="1">
              <a:off x="277527" y="147988"/>
              <a:ext cx="745998" cy="681176"/>
              <a:chOff x="4831145" y="4774348"/>
              <a:chExt cx="368032" cy="336029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4831145" y="4774347"/>
                <a:ext cx="368032" cy="336029"/>
              </a:xfrm>
              <a:custGeom>
                <a:avLst/>
                <a:gdLst/>
                <a:ahLst/>
                <a:cxnLst/>
                <a:rect l="l" t="t" r="r" b="b"/>
                <a:pathLst>
                  <a:path w="368032" h="336029" extrusionOk="0">
                    <a:moveTo>
                      <a:pt x="95437" y="195635"/>
                    </a:moveTo>
                    <a:cubicBezTo>
                      <a:pt x="82059" y="163003"/>
                      <a:pt x="68021" y="124504"/>
                      <a:pt x="75360" y="95029"/>
                    </a:cubicBezTo>
                    <a:cubicBezTo>
                      <a:pt x="82774" y="65235"/>
                      <a:pt x="110168" y="59933"/>
                      <a:pt x="133498" y="73748"/>
                    </a:cubicBezTo>
                    <a:cubicBezTo>
                      <a:pt x="156829" y="87562"/>
                      <a:pt x="176926" y="115500"/>
                      <a:pt x="196075" y="142511"/>
                    </a:cubicBezTo>
                    <a:cubicBezTo>
                      <a:pt x="181481" y="121933"/>
                      <a:pt x="201462" y="26362"/>
                      <a:pt x="210550" y="13433"/>
                    </a:cubicBezTo>
                    <a:cubicBezTo>
                      <a:pt x="248015" y="-39841"/>
                      <a:pt x="276401" y="79742"/>
                      <a:pt x="281522" y="121378"/>
                    </a:cubicBezTo>
                    <a:cubicBezTo>
                      <a:pt x="275132" y="69395"/>
                      <a:pt x="318645" y="15161"/>
                      <a:pt x="353187" y="56583"/>
                    </a:cubicBezTo>
                    <a:cubicBezTo>
                      <a:pt x="396881" y="109004"/>
                      <a:pt x="337868" y="250339"/>
                      <a:pt x="317621" y="277178"/>
                    </a:cubicBezTo>
                    <a:cubicBezTo>
                      <a:pt x="275324" y="333247"/>
                      <a:pt x="210188" y="348332"/>
                      <a:pt x="145265" y="328479"/>
                    </a:cubicBezTo>
                    <a:cubicBezTo>
                      <a:pt x="115716" y="319444"/>
                      <a:pt x="80320" y="319091"/>
                      <a:pt x="52072" y="293233"/>
                    </a:cubicBezTo>
                    <a:cubicBezTo>
                      <a:pt x="30599" y="273573"/>
                      <a:pt x="-14728" y="221280"/>
                      <a:pt x="4751" y="186131"/>
                    </a:cubicBezTo>
                    <a:cubicBezTo>
                      <a:pt x="8752" y="178919"/>
                      <a:pt x="15280" y="175815"/>
                      <a:pt x="21883" y="174044"/>
                    </a:cubicBezTo>
                    <a:cubicBezTo>
                      <a:pt x="44893" y="167878"/>
                      <a:pt x="71584" y="175709"/>
                      <a:pt x="95458" y="195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968305" y="4904183"/>
                <a:ext cx="128011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21610" extrusionOk="0">
                    <a:moveTo>
                      <a:pt x="106663" y="7011"/>
                    </a:moveTo>
                    <a:cubicBezTo>
                      <a:pt x="111101" y="11289"/>
                      <a:pt x="114888" y="17220"/>
                      <a:pt x="118120" y="23546"/>
                    </a:cubicBezTo>
                    <a:cubicBezTo>
                      <a:pt x="122504" y="32144"/>
                      <a:pt x="125950" y="41628"/>
                      <a:pt x="128222" y="51314"/>
                    </a:cubicBezTo>
                    <a:cubicBezTo>
                      <a:pt x="128500" y="52498"/>
                      <a:pt x="128766" y="53746"/>
                      <a:pt x="128607" y="54813"/>
                    </a:cubicBezTo>
                    <a:cubicBezTo>
                      <a:pt x="128233" y="57383"/>
                      <a:pt x="125897" y="57362"/>
                      <a:pt x="124019" y="57117"/>
                    </a:cubicBezTo>
                    <a:cubicBezTo>
                      <a:pt x="100433" y="54044"/>
                      <a:pt x="81797" y="81460"/>
                      <a:pt x="83568" y="116631"/>
                    </a:cubicBezTo>
                    <a:cubicBezTo>
                      <a:pt x="59566" y="86346"/>
                      <a:pt x="25472" y="100225"/>
                      <a:pt x="9737" y="122467"/>
                    </a:cubicBezTo>
                    <a:cubicBezTo>
                      <a:pt x="5118" y="109377"/>
                      <a:pt x="360" y="95627"/>
                      <a:pt x="19" y="82271"/>
                    </a:cubicBezTo>
                    <a:cubicBezTo>
                      <a:pt x="-461" y="63678"/>
                      <a:pt x="8105" y="49660"/>
                      <a:pt x="19157" y="44550"/>
                    </a:cubicBezTo>
                    <a:cubicBezTo>
                      <a:pt x="30208" y="39441"/>
                      <a:pt x="43340" y="41894"/>
                      <a:pt x="56056" y="46609"/>
                    </a:cubicBezTo>
                    <a:cubicBezTo>
                      <a:pt x="52312" y="45222"/>
                      <a:pt x="71108" y="10126"/>
                      <a:pt x="73657" y="7950"/>
                    </a:cubicBezTo>
                    <a:cubicBezTo>
                      <a:pt x="82863" y="99"/>
                      <a:pt x="94534" y="-4680"/>
                      <a:pt x="106663" y="70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" name="Google Shape;44;p2"/>
          <p:cNvGrpSpPr/>
          <p:nvPr/>
        </p:nvGrpSpPr>
        <p:grpSpPr>
          <a:xfrm>
            <a:off x="-6" y="-16007"/>
            <a:ext cx="9144016" cy="5144228"/>
            <a:chOff x="-6" y="-16007"/>
            <a:chExt cx="9144016" cy="5144228"/>
          </a:xfrm>
        </p:grpSpPr>
        <p:grpSp>
          <p:nvGrpSpPr>
            <p:cNvPr id="45" name="Google Shape;45;p2"/>
            <p:cNvGrpSpPr/>
            <p:nvPr/>
          </p:nvGrpSpPr>
          <p:grpSpPr>
            <a:xfrm rot="6922406" flipH="1">
              <a:off x="7892917" y="58045"/>
              <a:ext cx="447296" cy="448033"/>
              <a:chOff x="6547903" y="3073345"/>
              <a:chExt cx="447313" cy="44805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-4571053" flipH="1">
              <a:off x="8376082" y="1082401"/>
              <a:ext cx="783377" cy="582253"/>
              <a:chOff x="4519100" y="225043"/>
              <a:chExt cx="654095" cy="486163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 rot="-6299966">
              <a:off x="8424851" y="3560111"/>
              <a:ext cx="727616" cy="540808"/>
              <a:chOff x="4519100" y="225043"/>
              <a:chExt cx="654095" cy="48616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-3069949" flipH="1">
              <a:off x="7256101" y="4625578"/>
              <a:ext cx="404061" cy="424408"/>
              <a:chOff x="7521455" y="3202690"/>
              <a:chExt cx="274363" cy="288206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7521454" y="3202690"/>
                <a:ext cx="119477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19477" h="211218" extrusionOk="0">
                    <a:moveTo>
                      <a:pt x="3952" y="120458"/>
                    </a:moveTo>
                    <a:cubicBezTo>
                      <a:pt x="-4475" y="80732"/>
                      <a:pt x="1712" y="39331"/>
                      <a:pt x="11846" y="0"/>
                    </a:cubicBezTo>
                    <a:cubicBezTo>
                      <a:pt x="45555" y="4139"/>
                      <a:pt x="77238" y="22082"/>
                      <a:pt x="98254" y="48783"/>
                    </a:cubicBezTo>
                    <a:cubicBezTo>
                      <a:pt x="115108" y="70374"/>
                      <a:pt x="123536" y="96435"/>
                      <a:pt x="119162" y="123733"/>
                    </a:cubicBezTo>
                    <a:cubicBezTo>
                      <a:pt x="115748" y="145527"/>
                      <a:pt x="114469" y="195878"/>
                      <a:pt x="97720" y="209426"/>
                    </a:cubicBezTo>
                    <a:cubicBezTo>
                      <a:pt x="80972" y="222974"/>
                      <a:pt x="11633" y="156718"/>
                      <a:pt x="3952" y="1204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529460" y="3206423"/>
                <a:ext cx="96008" cy="242154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242154" extrusionOk="0">
                    <a:moveTo>
                      <a:pt x="85021" y="242293"/>
                    </a:moveTo>
                    <a:cubicBezTo>
                      <a:pt x="79901" y="159374"/>
                      <a:pt x="50565" y="77948"/>
                      <a:pt x="0" y="6795"/>
                    </a:cubicBezTo>
                    <a:lnTo>
                      <a:pt x="9601" y="0"/>
                    </a:lnTo>
                    <a:cubicBezTo>
                      <a:pt x="61446" y="72934"/>
                      <a:pt x="91529" y="156472"/>
                      <a:pt x="96755" y="241589"/>
                    </a:cubicBezTo>
                    <a:lnTo>
                      <a:pt x="85021" y="2423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673141" y="3237060"/>
                <a:ext cx="122677" cy="220819"/>
              </a:xfrm>
              <a:custGeom>
                <a:avLst/>
                <a:gdLst/>
                <a:ahLst/>
                <a:cxnLst/>
                <a:rect l="l" t="t" r="r" b="b"/>
                <a:pathLst>
                  <a:path w="122677" h="220819" extrusionOk="0">
                    <a:moveTo>
                      <a:pt x="5026" y="94312"/>
                    </a:moveTo>
                    <a:cubicBezTo>
                      <a:pt x="20814" y="56922"/>
                      <a:pt x="49616" y="26498"/>
                      <a:pt x="80446" y="0"/>
                    </a:cubicBezTo>
                    <a:cubicBezTo>
                      <a:pt x="105621" y="22637"/>
                      <a:pt x="121516" y="55504"/>
                      <a:pt x="123330" y="89373"/>
                    </a:cubicBezTo>
                    <a:cubicBezTo>
                      <a:pt x="124930" y="116768"/>
                      <a:pt x="116930" y="142935"/>
                      <a:pt x="97834" y="162873"/>
                    </a:cubicBezTo>
                    <a:cubicBezTo>
                      <a:pt x="82472" y="178789"/>
                      <a:pt x="52603" y="219347"/>
                      <a:pt x="31162" y="220883"/>
                    </a:cubicBezTo>
                    <a:cubicBezTo>
                      <a:pt x="9613" y="222419"/>
                      <a:pt x="-9375" y="128459"/>
                      <a:pt x="5026" y="943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679554" y="3243407"/>
                <a:ext cx="75739" cy="247488"/>
              </a:xfrm>
              <a:custGeom>
                <a:avLst/>
                <a:gdLst/>
                <a:ahLst/>
                <a:cxnLst/>
                <a:rect l="l" t="t" r="r" b="b"/>
                <a:pathLst>
                  <a:path w="75739" h="247488" extrusionOk="0">
                    <a:moveTo>
                      <a:pt x="10028" y="248022"/>
                    </a:moveTo>
                    <a:lnTo>
                      <a:pt x="0" y="241899"/>
                    </a:lnTo>
                    <a:cubicBezTo>
                      <a:pt x="43204" y="170970"/>
                      <a:pt x="65606" y="87357"/>
                      <a:pt x="64859" y="117"/>
                    </a:cubicBezTo>
                    <a:lnTo>
                      <a:pt x="76593" y="0"/>
                    </a:lnTo>
                    <a:cubicBezTo>
                      <a:pt x="77447" y="89448"/>
                      <a:pt x="54405" y="175205"/>
                      <a:pt x="10028" y="2480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79;p2"/>
            <p:cNvGrpSpPr/>
            <p:nvPr/>
          </p:nvGrpSpPr>
          <p:grpSpPr>
            <a:xfrm rot="-3877594" flipH="1">
              <a:off x="803791" y="4606137"/>
              <a:ext cx="447296" cy="448033"/>
              <a:chOff x="6547903" y="3073345"/>
              <a:chExt cx="447313" cy="448050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 rot="6228947" flipH="1">
              <a:off x="-15455" y="3447561"/>
              <a:ext cx="783377" cy="582253"/>
              <a:chOff x="4519100" y="225043"/>
              <a:chExt cx="654095" cy="486163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 rot="4500034">
              <a:off x="-8463" y="1011296"/>
              <a:ext cx="727616" cy="540808"/>
              <a:chOff x="4519100" y="225043"/>
              <a:chExt cx="654095" cy="486163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 rot="7730051" flipH="1">
              <a:off x="1483842" y="62229"/>
              <a:ext cx="404061" cy="424408"/>
              <a:chOff x="7521455" y="3202690"/>
              <a:chExt cx="274363" cy="288206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7521454" y="3202690"/>
                <a:ext cx="119477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19477" h="211218" extrusionOk="0">
                    <a:moveTo>
                      <a:pt x="3952" y="120458"/>
                    </a:moveTo>
                    <a:cubicBezTo>
                      <a:pt x="-4475" y="80732"/>
                      <a:pt x="1712" y="39331"/>
                      <a:pt x="11846" y="0"/>
                    </a:cubicBezTo>
                    <a:cubicBezTo>
                      <a:pt x="45555" y="4139"/>
                      <a:pt x="77238" y="22082"/>
                      <a:pt x="98254" y="48783"/>
                    </a:cubicBezTo>
                    <a:cubicBezTo>
                      <a:pt x="115108" y="70374"/>
                      <a:pt x="123536" y="96435"/>
                      <a:pt x="119162" y="123733"/>
                    </a:cubicBezTo>
                    <a:cubicBezTo>
                      <a:pt x="115748" y="145527"/>
                      <a:pt x="114469" y="195878"/>
                      <a:pt x="97720" y="209426"/>
                    </a:cubicBezTo>
                    <a:cubicBezTo>
                      <a:pt x="80972" y="222974"/>
                      <a:pt x="11633" y="156718"/>
                      <a:pt x="3952" y="1204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529460" y="3206423"/>
                <a:ext cx="96008" cy="242154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242154" extrusionOk="0">
                    <a:moveTo>
                      <a:pt x="85021" y="242293"/>
                    </a:moveTo>
                    <a:cubicBezTo>
                      <a:pt x="79901" y="159374"/>
                      <a:pt x="50565" y="77948"/>
                      <a:pt x="0" y="6795"/>
                    </a:cubicBezTo>
                    <a:lnTo>
                      <a:pt x="9601" y="0"/>
                    </a:lnTo>
                    <a:cubicBezTo>
                      <a:pt x="61446" y="72934"/>
                      <a:pt x="91529" y="156472"/>
                      <a:pt x="96755" y="241589"/>
                    </a:cubicBezTo>
                    <a:lnTo>
                      <a:pt x="85021" y="2423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673141" y="3237060"/>
                <a:ext cx="122677" cy="220819"/>
              </a:xfrm>
              <a:custGeom>
                <a:avLst/>
                <a:gdLst/>
                <a:ahLst/>
                <a:cxnLst/>
                <a:rect l="l" t="t" r="r" b="b"/>
                <a:pathLst>
                  <a:path w="122677" h="220819" extrusionOk="0">
                    <a:moveTo>
                      <a:pt x="5026" y="94312"/>
                    </a:moveTo>
                    <a:cubicBezTo>
                      <a:pt x="20814" y="56922"/>
                      <a:pt x="49616" y="26498"/>
                      <a:pt x="80446" y="0"/>
                    </a:cubicBezTo>
                    <a:cubicBezTo>
                      <a:pt x="105621" y="22637"/>
                      <a:pt x="121516" y="55504"/>
                      <a:pt x="123330" y="89373"/>
                    </a:cubicBezTo>
                    <a:cubicBezTo>
                      <a:pt x="124930" y="116768"/>
                      <a:pt x="116930" y="142935"/>
                      <a:pt x="97834" y="162873"/>
                    </a:cubicBezTo>
                    <a:cubicBezTo>
                      <a:pt x="82472" y="178789"/>
                      <a:pt x="52603" y="219347"/>
                      <a:pt x="31162" y="220883"/>
                    </a:cubicBezTo>
                    <a:cubicBezTo>
                      <a:pt x="9613" y="222419"/>
                      <a:pt x="-9375" y="128459"/>
                      <a:pt x="5026" y="943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679554" y="3243407"/>
                <a:ext cx="75739" cy="247488"/>
              </a:xfrm>
              <a:custGeom>
                <a:avLst/>
                <a:gdLst/>
                <a:ahLst/>
                <a:cxnLst/>
                <a:rect l="l" t="t" r="r" b="b"/>
                <a:pathLst>
                  <a:path w="75739" h="247488" extrusionOk="0">
                    <a:moveTo>
                      <a:pt x="10028" y="248022"/>
                    </a:moveTo>
                    <a:lnTo>
                      <a:pt x="0" y="241899"/>
                    </a:lnTo>
                    <a:cubicBezTo>
                      <a:pt x="43204" y="170970"/>
                      <a:pt x="65606" y="87357"/>
                      <a:pt x="64859" y="117"/>
                    </a:cubicBezTo>
                    <a:lnTo>
                      <a:pt x="76593" y="0"/>
                    </a:lnTo>
                    <a:cubicBezTo>
                      <a:pt x="77447" y="89448"/>
                      <a:pt x="54405" y="175205"/>
                      <a:pt x="10028" y="2480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C86713-CB34-4BE4-A4E6-E293C97BA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02109" y="4700210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2CDD1-920D-429A-B26B-F178B4FF4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17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7"/>
          <p:cNvSpPr txBox="1">
            <a:spLocks noGrp="1"/>
          </p:cNvSpPr>
          <p:nvPr>
            <p:ph type="subTitle" idx="1"/>
          </p:nvPr>
        </p:nvSpPr>
        <p:spPr>
          <a:xfrm>
            <a:off x="713225" y="2228699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7"/>
          <p:cNvSpPr txBox="1">
            <a:spLocks noGrp="1"/>
          </p:cNvSpPr>
          <p:nvPr>
            <p:ph type="subTitle" idx="2"/>
          </p:nvPr>
        </p:nvSpPr>
        <p:spPr>
          <a:xfrm>
            <a:off x="3548875" y="222870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7"/>
          <p:cNvSpPr txBox="1">
            <a:spLocks noGrp="1"/>
          </p:cNvSpPr>
          <p:nvPr>
            <p:ph type="subTitle" idx="3"/>
          </p:nvPr>
        </p:nvSpPr>
        <p:spPr>
          <a:xfrm>
            <a:off x="713225" y="40511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7"/>
          <p:cNvSpPr txBox="1">
            <a:spLocks noGrp="1"/>
          </p:cNvSpPr>
          <p:nvPr>
            <p:ph type="subTitle" idx="4"/>
          </p:nvPr>
        </p:nvSpPr>
        <p:spPr>
          <a:xfrm>
            <a:off x="3548875" y="40511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7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1322975"/>
            <a:ext cx="7335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0" name="Google Shape;660;p17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144350"/>
            <a:ext cx="7314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1" name="Google Shape;661;p17"/>
          <p:cNvSpPr txBox="1">
            <a:spLocks noGrp="1"/>
          </p:cNvSpPr>
          <p:nvPr>
            <p:ph type="title" idx="7" hasCustomPrompt="1"/>
          </p:nvPr>
        </p:nvSpPr>
        <p:spPr>
          <a:xfrm>
            <a:off x="3548875" y="1323823"/>
            <a:ext cx="731400" cy="59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7"/>
          <p:cNvSpPr txBox="1">
            <a:spLocks noGrp="1"/>
          </p:cNvSpPr>
          <p:nvPr>
            <p:ph type="title" idx="8" hasCustomPrompt="1"/>
          </p:nvPr>
        </p:nvSpPr>
        <p:spPr>
          <a:xfrm>
            <a:off x="3548875" y="3144352"/>
            <a:ext cx="7314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3" name="Google Shape;663;p17"/>
          <p:cNvSpPr txBox="1">
            <a:spLocks noGrp="1"/>
          </p:cNvSpPr>
          <p:nvPr>
            <p:ph type="subTitle" idx="9"/>
          </p:nvPr>
        </p:nvSpPr>
        <p:spPr>
          <a:xfrm>
            <a:off x="713225" y="18520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664" name="Google Shape;664;p17"/>
          <p:cNvSpPr txBox="1">
            <a:spLocks noGrp="1"/>
          </p:cNvSpPr>
          <p:nvPr>
            <p:ph type="subTitle" idx="13"/>
          </p:nvPr>
        </p:nvSpPr>
        <p:spPr>
          <a:xfrm>
            <a:off x="713225" y="3674626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665" name="Google Shape;665;p17"/>
          <p:cNvSpPr txBox="1">
            <a:spLocks noGrp="1"/>
          </p:cNvSpPr>
          <p:nvPr>
            <p:ph type="subTitle" idx="14"/>
          </p:nvPr>
        </p:nvSpPr>
        <p:spPr>
          <a:xfrm>
            <a:off x="3548875" y="18520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subTitle" idx="15"/>
          </p:nvPr>
        </p:nvSpPr>
        <p:spPr>
          <a:xfrm>
            <a:off x="3548875" y="3674624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grpSp>
        <p:nvGrpSpPr>
          <p:cNvPr id="667" name="Google Shape;667;p17"/>
          <p:cNvGrpSpPr/>
          <p:nvPr/>
        </p:nvGrpSpPr>
        <p:grpSpPr>
          <a:xfrm>
            <a:off x="7996764" y="130620"/>
            <a:ext cx="1042217" cy="4917348"/>
            <a:chOff x="7996764" y="130620"/>
            <a:chExt cx="1042217" cy="4917348"/>
          </a:xfrm>
        </p:grpSpPr>
        <p:grpSp>
          <p:nvGrpSpPr>
            <p:cNvPr id="668" name="Google Shape;668;p17"/>
            <p:cNvGrpSpPr/>
            <p:nvPr/>
          </p:nvGrpSpPr>
          <p:grpSpPr>
            <a:xfrm>
              <a:off x="7996764" y="130620"/>
              <a:ext cx="434008" cy="390608"/>
              <a:chOff x="8121337" y="3931268"/>
              <a:chExt cx="128011" cy="115210"/>
            </a:xfrm>
          </p:grpSpPr>
          <p:sp>
            <p:nvSpPr>
              <p:cNvPr id="669" name="Google Shape;669;p17"/>
              <p:cNvSpPr/>
              <p:nvPr/>
            </p:nvSpPr>
            <p:spPr>
              <a:xfrm>
                <a:off x="8121336" y="3931268"/>
                <a:ext cx="128011" cy="1152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15210" extrusionOk="0">
                    <a:moveTo>
                      <a:pt x="126586" y="71086"/>
                    </a:moveTo>
                    <a:cubicBezTo>
                      <a:pt x="122532" y="61912"/>
                      <a:pt x="113039" y="56013"/>
                      <a:pt x="103117" y="53976"/>
                    </a:cubicBezTo>
                    <a:cubicBezTo>
                      <a:pt x="108878" y="49591"/>
                      <a:pt x="114852" y="44876"/>
                      <a:pt x="117518" y="38177"/>
                    </a:cubicBezTo>
                    <a:cubicBezTo>
                      <a:pt x="120613" y="30464"/>
                      <a:pt x="118265" y="20917"/>
                      <a:pt x="111972" y="15487"/>
                    </a:cubicBezTo>
                    <a:cubicBezTo>
                      <a:pt x="105784" y="10046"/>
                      <a:pt x="95971" y="9108"/>
                      <a:pt x="88823" y="13257"/>
                    </a:cubicBezTo>
                    <a:cubicBezTo>
                      <a:pt x="82103" y="17108"/>
                      <a:pt x="78262" y="24362"/>
                      <a:pt x="74742" y="31243"/>
                    </a:cubicBezTo>
                    <a:cubicBezTo>
                      <a:pt x="77195" y="18900"/>
                      <a:pt x="69408" y="5342"/>
                      <a:pt x="57567" y="1171"/>
                    </a:cubicBezTo>
                    <a:cubicBezTo>
                      <a:pt x="53513" y="-227"/>
                      <a:pt x="48926" y="-600"/>
                      <a:pt x="45192" y="1320"/>
                    </a:cubicBezTo>
                    <a:cubicBezTo>
                      <a:pt x="39966" y="3998"/>
                      <a:pt x="37619" y="10345"/>
                      <a:pt x="37192" y="16223"/>
                    </a:cubicBezTo>
                    <a:cubicBezTo>
                      <a:pt x="36658" y="22431"/>
                      <a:pt x="37832" y="28693"/>
                      <a:pt x="40286" y="34432"/>
                    </a:cubicBezTo>
                    <a:cubicBezTo>
                      <a:pt x="37299" y="32320"/>
                      <a:pt x="34311" y="30400"/>
                      <a:pt x="30791" y="29515"/>
                    </a:cubicBezTo>
                    <a:cubicBezTo>
                      <a:pt x="24284" y="27861"/>
                      <a:pt x="14897" y="29194"/>
                      <a:pt x="8709" y="31734"/>
                    </a:cubicBezTo>
                    <a:cubicBezTo>
                      <a:pt x="-7185" y="38326"/>
                      <a:pt x="1349" y="56493"/>
                      <a:pt x="13083" y="62531"/>
                    </a:cubicBezTo>
                    <a:cubicBezTo>
                      <a:pt x="20870" y="66521"/>
                      <a:pt x="29938" y="66979"/>
                      <a:pt x="38792" y="66819"/>
                    </a:cubicBezTo>
                    <a:cubicBezTo>
                      <a:pt x="27485" y="71300"/>
                      <a:pt x="19484" y="83119"/>
                      <a:pt x="19590" y="95270"/>
                    </a:cubicBezTo>
                    <a:cubicBezTo>
                      <a:pt x="19697" y="101926"/>
                      <a:pt x="22257" y="108935"/>
                      <a:pt x="27911" y="112551"/>
                    </a:cubicBezTo>
                    <a:cubicBezTo>
                      <a:pt x="32925" y="115784"/>
                      <a:pt x="39432" y="115784"/>
                      <a:pt x="45192" y="114269"/>
                    </a:cubicBezTo>
                    <a:cubicBezTo>
                      <a:pt x="61301" y="110012"/>
                      <a:pt x="73355" y="93584"/>
                      <a:pt x="72608" y="76879"/>
                    </a:cubicBezTo>
                    <a:cubicBezTo>
                      <a:pt x="78795" y="87546"/>
                      <a:pt x="89463" y="95537"/>
                      <a:pt x="101411" y="98491"/>
                    </a:cubicBezTo>
                    <a:cubicBezTo>
                      <a:pt x="107172" y="99921"/>
                      <a:pt x="113572" y="100145"/>
                      <a:pt x="118906" y="97361"/>
                    </a:cubicBezTo>
                    <a:cubicBezTo>
                      <a:pt x="127760" y="92688"/>
                      <a:pt x="130747" y="80282"/>
                      <a:pt x="126586" y="711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8169426" y="3968476"/>
                <a:ext cx="35203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5203" h="30936" extrusionOk="0">
                    <a:moveTo>
                      <a:pt x="1051" y="8009"/>
                    </a:moveTo>
                    <a:cubicBezTo>
                      <a:pt x="-976" y="12330"/>
                      <a:pt x="91" y="17663"/>
                      <a:pt x="2865" y="21557"/>
                    </a:cubicBezTo>
                    <a:cubicBezTo>
                      <a:pt x="5638" y="25451"/>
                      <a:pt x="9905" y="28064"/>
                      <a:pt x="14386" y="29825"/>
                    </a:cubicBezTo>
                    <a:cubicBezTo>
                      <a:pt x="17053" y="30923"/>
                      <a:pt x="20039" y="31745"/>
                      <a:pt x="23026" y="31275"/>
                    </a:cubicBezTo>
                    <a:cubicBezTo>
                      <a:pt x="25267" y="30934"/>
                      <a:pt x="27293" y="29867"/>
                      <a:pt x="29001" y="28481"/>
                    </a:cubicBezTo>
                    <a:cubicBezTo>
                      <a:pt x="34015" y="24533"/>
                      <a:pt x="36574" y="17589"/>
                      <a:pt x="34761" y="11476"/>
                    </a:cubicBezTo>
                    <a:cubicBezTo>
                      <a:pt x="31240" y="-1399"/>
                      <a:pt x="7025" y="-4653"/>
                      <a:pt x="1051" y="7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17"/>
            <p:cNvGrpSpPr/>
            <p:nvPr/>
          </p:nvGrpSpPr>
          <p:grpSpPr>
            <a:xfrm>
              <a:off x="8279149" y="4378075"/>
              <a:ext cx="759832" cy="669893"/>
              <a:chOff x="8005771" y="3392852"/>
              <a:chExt cx="224113" cy="197585"/>
            </a:xfrm>
          </p:grpSpPr>
          <p:sp>
            <p:nvSpPr>
              <p:cNvPr id="672" name="Google Shape;672;p17"/>
              <p:cNvSpPr/>
              <p:nvPr/>
            </p:nvSpPr>
            <p:spPr>
              <a:xfrm>
                <a:off x="8005771" y="3392852"/>
                <a:ext cx="224113" cy="197585"/>
              </a:xfrm>
              <a:custGeom>
                <a:avLst/>
                <a:gdLst/>
                <a:ahLst/>
                <a:cxnLst/>
                <a:rect l="l" t="t" r="r" b="b"/>
                <a:pathLst>
                  <a:path w="261356" h="230420" extrusionOk="0">
                    <a:moveTo>
                      <a:pt x="251842" y="99638"/>
                    </a:moveTo>
                    <a:cubicBezTo>
                      <a:pt x="239468" y="84660"/>
                      <a:pt x="218559" y="78665"/>
                      <a:pt x="199145" y="80052"/>
                    </a:cubicBezTo>
                    <a:cubicBezTo>
                      <a:pt x="207466" y="68840"/>
                      <a:pt x="216106" y="56882"/>
                      <a:pt x="217600" y="42971"/>
                    </a:cubicBezTo>
                    <a:cubicBezTo>
                      <a:pt x="219306" y="26949"/>
                      <a:pt x="209919" y="10350"/>
                      <a:pt x="195304" y="3512"/>
                    </a:cubicBezTo>
                    <a:cubicBezTo>
                      <a:pt x="180689" y="-3337"/>
                      <a:pt x="162021" y="77"/>
                      <a:pt x="150714" y="11609"/>
                    </a:cubicBezTo>
                    <a:cubicBezTo>
                      <a:pt x="140260" y="22340"/>
                      <a:pt x="136846" y="37915"/>
                      <a:pt x="133965" y="52615"/>
                    </a:cubicBezTo>
                    <a:cubicBezTo>
                      <a:pt x="132045" y="28271"/>
                      <a:pt x="110390" y="7022"/>
                      <a:pt x="86069" y="5518"/>
                    </a:cubicBezTo>
                    <a:cubicBezTo>
                      <a:pt x="77854" y="5005"/>
                      <a:pt x="69107" y="6723"/>
                      <a:pt x="63026" y="12302"/>
                    </a:cubicBezTo>
                    <a:cubicBezTo>
                      <a:pt x="54705" y="20079"/>
                      <a:pt x="53745" y="33136"/>
                      <a:pt x="55986" y="44358"/>
                    </a:cubicBezTo>
                    <a:cubicBezTo>
                      <a:pt x="58333" y="56210"/>
                      <a:pt x="63879" y="67272"/>
                      <a:pt x="71346" y="76734"/>
                    </a:cubicBezTo>
                    <a:cubicBezTo>
                      <a:pt x="64733" y="74334"/>
                      <a:pt x="58119" y="72339"/>
                      <a:pt x="51185" y="72521"/>
                    </a:cubicBezTo>
                    <a:cubicBezTo>
                      <a:pt x="38171" y="72862"/>
                      <a:pt x="21102" y="80351"/>
                      <a:pt x="11074" y="88319"/>
                    </a:cubicBezTo>
                    <a:cubicBezTo>
                      <a:pt x="-15167" y="109046"/>
                      <a:pt x="10221" y="138478"/>
                      <a:pt x="35504" y="143524"/>
                    </a:cubicBezTo>
                    <a:cubicBezTo>
                      <a:pt x="52145" y="146853"/>
                      <a:pt x="69320" y="142916"/>
                      <a:pt x="85535" y="138009"/>
                    </a:cubicBezTo>
                    <a:cubicBezTo>
                      <a:pt x="66867" y="152336"/>
                      <a:pt x="58225" y="178610"/>
                      <a:pt x="64840" y="201236"/>
                    </a:cubicBezTo>
                    <a:cubicBezTo>
                      <a:pt x="68467" y="213632"/>
                      <a:pt x="77107" y="225334"/>
                      <a:pt x="89481" y="229121"/>
                    </a:cubicBezTo>
                    <a:cubicBezTo>
                      <a:pt x="100470" y="232513"/>
                      <a:pt x="112630" y="229100"/>
                      <a:pt x="122551" y="223222"/>
                    </a:cubicBezTo>
                    <a:cubicBezTo>
                      <a:pt x="150500" y="206730"/>
                      <a:pt x="164368" y="169692"/>
                      <a:pt x="154128" y="138884"/>
                    </a:cubicBezTo>
                    <a:cubicBezTo>
                      <a:pt x="171302" y="155547"/>
                      <a:pt x="195411" y="164849"/>
                      <a:pt x="219306" y="164049"/>
                    </a:cubicBezTo>
                    <a:cubicBezTo>
                      <a:pt x="230827" y="163665"/>
                      <a:pt x="242989" y="160688"/>
                      <a:pt x="251309" y="152720"/>
                    </a:cubicBezTo>
                    <a:cubicBezTo>
                      <a:pt x="265497" y="139300"/>
                      <a:pt x="264324" y="114615"/>
                      <a:pt x="251842" y="996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8085923" y="3450837"/>
                <a:ext cx="58543" cy="49396"/>
              </a:xfrm>
              <a:custGeom>
                <a:avLst/>
                <a:gdLst/>
                <a:ahLst/>
                <a:cxnLst/>
                <a:rect l="l" t="t" r="r" b="b"/>
                <a:pathLst>
                  <a:path w="68272" h="57605" extrusionOk="0">
                    <a:moveTo>
                      <a:pt x="277" y="24581"/>
                    </a:moveTo>
                    <a:cubicBezTo>
                      <a:pt x="-1216" y="33723"/>
                      <a:pt x="3477" y="43132"/>
                      <a:pt x="10732" y="48946"/>
                    </a:cubicBezTo>
                    <a:cubicBezTo>
                      <a:pt x="17986" y="54749"/>
                      <a:pt x="27267" y="57384"/>
                      <a:pt x="36441" y="58344"/>
                    </a:cubicBezTo>
                    <a:cubicBezTo>
                      <a:pt x="42201" y="58942"/>
                      <a:pt x="48175" y="58888"/>
                      <a:pt x="53509" y="56477"/>
                    </a:cubicBezTo>
                    <a:cubicBezTo>
                      <a:pt x="57456" y="54664"/>
                      <a:pt x="60656" y="51602"/>
                      <a:pt x="63216" y="48092"/>
                    </a:cubicBezTo>
                    <a:cubicBezTo>
                      <a:pt x="70363" y="38108"/>
                      <a:pt x="71430" y="23792"/>
                      <a:pt x="65029" y="13295"/>
                    </a:cubicBezTo>
                    <a:cubicBezTo>
                      <a:pt x="51481" y="-8840"/>
                      <a:pt x="4651" y="-2152"/>
                      <a:pt x="277" y="24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17"/>
            <p:cNvGrpSpPr/>
            <p:nvPr/>
          </p:nvGrpSpPr>
          <p:grpSpPr>
            <a:xfrm>
              <a:off x="8459318" y="287580"/>
              <a:ext cx="567828" cy="546126"/>
              <a:chOff x="8150427" y="3718383"/>
              <a:chExt cx="167481" cy="161080"/>
            </a:xfrm>
          </p:grpSpPr>
          <p:sp>
            <p:nvSpPr>
              <p:cNvPr id="675" name="Google Shape;675;p17"/>
              <p:cNvSpPr/>
              <p:nvPr/>
            </p:nvSpPr>
            <p:spPr>
              <a:xfrm>
                <a:off x="8150427" y="3718383"/>
                <a:ext cx="167481" cy="161080"/>
              </a:xfrm>
              <a:custGeom>
                <a:avLst/>
                <a:gdLst/>
                <a:ahLst/>
                <a:cxnLst/>
                <a:rect l="l" t="t" r="r" b="b"/>
                <a:pathLst>
                  <a:path w="167481" h="161080" extrusionOk="0">
                    <a:moveTo>
                      <a:pt x="140485" y="138474"/>
                    </a:moveTo>
                    <a:cubicBezTo>
                      <a:pt x="143152" y="125374"/>
                      <a:pt x="137284" y="111666"/>
                      <a:pt x="128217" y="101884"/>
                    </a:cubicBezTo>
                    <a:cubicBezTo>
                      <a:pt x="137818" y="101532"/>
                      <a:pt x="147952" y="101009"/>
                      <a:pt x="155953" y="95793"/>
                    </a:cubicBezTo>
                    <a:cubicBezTo>
                      <a:pt x="165234" y="89787"/>
                      <a:pt x="170034" y="77647"/>
                      <a:pt x="167367" y="66926"/>
                    </a:cubicBezTo>
                    <a:cubicBezTo>
                      <a:pt x="164807" y="56195"/>
                      <a:pt x="154886" y="47660"/>
                      <a:pt x="143898" y="46626"/>
                    </a:cubicBezTo>
                    <a:cubicBezTo>
                      <a:pt x="133657" y="45666"/>
                      <a:pt x="123950" y="50551"/>
                      <a:pt x="114775" y="55309"/>
                    </a:cubicBezTo>
                    <a:cubicBezTo>
                      <a:pt x="126937" y="43809"/>
                      <a:pt x="128964" y="23136"/>
                      <a:pt x="119256" y="9492"/>
                    </a:cubicBezTo>
                    <a:cubicBezTo>
                      <a:pt x="116055" y="4905"/>
                      <a:pt x="111362" y="979"/>
                      <a:pt x="105815" y="158"/>
                    </a:cubicBezTo>
                    <a:cubicBezTo>
                      <a:pt x="98028" y="-973"/>
                      <a:pt x="90667" y="4147"/>
                      <a:pt x="85653" y="10164"/>
                    </a:cubicBezTo>
                    <a:cubicBezTo>
                      <a:pt x="80319" y="16522"/>
                      <a:pt x="76799" y="24224"/>
                      <a:pt x="74985" y="32299"/>
                    </a:cubicBezTo>
                    <a:cubicBezTo>
                      <a:pt x="73385" y="27744"/>
                      <a:pt x="71679" y="23349"/>
                      <a:pt x="68585" y="19701"/>
                    </a:cubicBezTo>
                    <a:cubicBezTo>
                      <a:pt x="62717" y="12905"/>
                      <a:pt x="51516" y="7081"/>
                      <a:pt x="42876" y="5129"/>
                    </a:cubicBezTo>
                    <a:cubicBezTo>
                      <a:pt x="20474" y="40"/>
                      <a:pt x="15780" y="26283"/>
                      <a:pt x="23888" y="41900"/>
                    </a:cubicBezTo>
                    <a:cubicBezTo>
                      <a:pt x="29328" y="52216"/>
                      <a:pt x="38823" y="59694"/>
                      <a:pt x="48423" y="66254"/>
                    </a:cubicBezTo>
                    <a:cubicBezTo>
                      <a:pt x="32742" y="62435"/>
                      <a:pt x="15033" y="69156"/>
                      <a:pt x="5753" y="82416"/>
                    </a:cubicBezTo>
                    <a:cubicBezTo>
                      <a:pt x="739" y="89680"/>
                      <a:pt x="-1822" y="99324"/>
                      <a:pt x="1486" y="107538"/>
                    </a:cubicBezTo>
                    <a:cubicBezTo>
                      <a:pt x="4473" y="114888"/>
                      <a:pt x="11513" y="119891"/>
                      <a:pt x="18874" y="122675"/>
                    </a:cubicBezTo>
                    <a:cubicBezTo>
                      <a:pt x="39676" y="130484"/>
                      <a:pt x="65492" y="121950"/>
                      <a:pt x="77438" y="103228"/>
                    </a:cubicBezTo>
                    <a:cubicBezTo>
                      <a:pt x="75946" y="119549"/>
                      <a:pt x="81386" y="136394"/>
                      <a:pt x="92053" y="148800"/>
                    </a:cubicBezTo>
                    <a:cubicBezTo>
                      <a:pt x="97281" y="154806"/>
                      <a:pt x="104001" y="159969"/>
                      <a:pt x="111896" y="161014"/>
                    </a:cubicBezTo>
                    <a:cubicBezTo>
                      <a:pt x="125123" y="162785"/>
                      <a:pt x="137818" y="151552"/>
                      <a:pt x="140485" y="1384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8218265" y="3767125"/>
                <a:ext cx="42670" cy="45870"/>
              </a:xfrm>
              <a:custGeom>
                <a:avLst/>
                <a:gdLst/>
                <a:ahLst/>
                <a:cxnLst/>
                <a:rect l="l" t="t" r="r" b="b"/>
                <a:pathLst>
                  <a:path w="42670" h="45870" extrusionOk="0">
                    <a:moveTo>
                      <a:pt x="8534" y="2151"/>
                    </a:moveTo>
                    <a:cubicBezTo>
                      <a:pt x="2988" y="5287"/>
                      <a:pt x="0" y="11880"/>
                      <a:pt x="0" y="18227"/>
                    </a:cubicBezTo>
                    <a:cubicBezTo>
                      <a:pt x="0" y="24574"/>
                      <a:pt x="2667" y="30687"/>
                      <a:pt x="6081" y="36010"/>
                    </a:cubicBezTo>
                    <a:cubicBezTo>
                      <a:pt x="8214" y="39328"/>
                      <a:pt x="10881" y="42517"/>
                      <a:pt x="14401" y="44277"/>
                    </a:cubicBezTo>
                    <a:cubicBezTo>
                      <a:pt x="17068" y="45600"/>
                      <a:pt x="20162" y="46027"/>
                      <a:pt x="23149" y="45867"/>
                    </a:cubicBezTo>
                    <a:cubicBezTo>
                      <a:pt x="31577" y="45408"/>
                      <a:pt x="39577" y="39797"/>
                      <a:pt x="42458" y="31850"/>
                    </a:cubicBezTo>
                    <a:cubicBezTo>
                      <a:pt x="48431" y="15091"/>
                      <a:pt x="24643" y="-7023"/>
                      <a:pt x="8534" y="2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17"/>
            <p:cNvGrpSpPr/>
            <p:nvPr/>
          </p:nvGrpSpPr>
          <p:grpSpPr>
            <a:xfrm>
              <a:off x="8600276" y="3869645"/>
              <a:ext cx="434008" cy="390608"/>
              <a:chOff x="8127921" y="3863842"/>
              <a:chExt cx="128011" cy="115210"/>
            </a:xfrm>
          </p:grpSpPr>
          <p:sp>
            <p:nvSpPr>
              <p:cNvPr id="678" name="Google Shape;678;p17"/>
              <p:cNvSpPr/>
              <p:nvPr/>
            </p:nvSpPr>
            <p:spPr>
              <a:xfrm>
                <a:off x="8127921" y="3863842"/>
                <a:ext cx="128011" cy="1152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15210" extrusionOk="0">
                    <a:moveTo>
                      <a:pt x="126586" y="71086"/>
                    </a:moveTo>
                    <a:cubicBezTo>
                      <a:pt x="122532" y="61912"/>
                      <a:pt x="113039" y="56013"/>
                      <a:pt x="103117" y="53976"/>
                    </a:cubicBezTo>
                    <a:cubicBezTo>
                      <a:pt x="108878" y="49591"/>
                      <a:pt x="114852" y="44876"/>
                      <a:pt x="117518" y="38177"/>
                    </a:cubicBezTo>
                    <a:cubicBezTo>
                      <a:pt x="120613" y="30464"/>
                      <a:pt x="118265" y="20917"/>
                      <a:pt x="111972" y="15487"/>
                    </a:cubicBezTo>
                    <a:cubicBezTo>
                      <a:pt x="105784" y="10046"/>
                      <a:pt x="95971" y="9108"/>
                      <a:pt x="88823" y="13257"/>
                    </a:cubicBezTo>
                    <a:cubicBezTo>
                      <a:pt x="82103" y="17108"/>
                      <a:pt x="78262" y="24362"/>
                      <a:pt x="74742" y="31243"/>
                    </a:cubicBezTo>
                    <a:cubicBezTo>
                      <a:pt x="77195" y="18900"/>
                      <a:pt x="69408" y="5342"/>
                      <a:pt x="57567" y="1171"/>
                    </a:cubicBezTo>
                    <a:cubicBezTo>
                      <a:pt x="53513" y="-227"/>
                      <a:pt x="48926" y="-600"/>
                      <a:pt x="45192" y="1320"/>
                    </a:cubicBezTo>
                    <a:cubicBezTo>
                      <a:pt x="39966" y="3998"/>
                      <a:pt x="37619" y="10345"/>
                      <a:pt x="37192" y="16223"/>
                    </a:cubicBezTo>
                    <a:cubicBezTo>
                      <a:pt x="36658" y="22431"/>
                      <a:pt x="37832" y="28693"/>
                      <a:pt x="40286" y="34432"/>
                    </a:cubicBezTo>
                    <a:cubicBezTo>
                      <a:pt x="37299" y="32320"/>
                      <a:pt x="34311" y="30400"/>
                      <a:pt x="30791" y="29515"/>
                    </a:cubicBezTo>
                    <a:cubicBezTo>
                      <a:pt x="24284" y="27861"/>
                      <a:pt x="14897" y="29194"/>
                      <a:pt x="8709" y="31734"/>
                    </a:cubicBezTo>
                    <a:cubicBezTo>
                      <a:pt x="-7185" y="38326"/>
                      <a:pt x="1349" y="56493"/>
                      <a:pt x="13083" y="62531"/>
                    </a:cubicBezTo>
                    <a:cubicBezTo>
                      <a:pt x="20870" y="66521"/>
                      <a:pt x="29938" y="66979"/>
                      <a:pt x="38792" y="66819"/>
                    </a:cubicBezTo>
                    <a:cubicBezTo>
                      <a:pt x="27485" y="71300"/>
                      <a:pt x="19484" y="83119"/>
                      <a:pt x="19590" y="95270"/>
                    </a:cubicBezTo>
                    <a:cubicBezTo>
                      <a:pt x="19697" y="101926"/>
                      <a:pt x="22257" y="108935"/>
                      <a:pt x="27911" y="112551"/>
                    </a:cubicBezTo>
                    <a:cubicBezTo>
                      <a:pt x="32925" y="115784"/>
                      <a:pt x="39432" y="115784"/>
                      <a:pt x="45192" y="114269"/>
                    </a:cubicBezTo>
                    <a:cubicBezTo>
                      <a:pt x="61301" y="110012"/>
                      <a:pt x="73355" y="93584"/>
                      <a:pt x="72608" y="76879"/>
                    </a:cubicBezTo>
                    <a:cubicBezTo>
                      <a:pt x="78795" y="87546"/>
                      <a:pt x="89463" y="95537"/>
                      <a:pt x="101411" y="98491"/>
                    </a:cubicBezTo>
                    <a:cubicBezTo>
                      <a:pt x="107172" y="99921"/>
                      <a:pt x="113572" y="100145"/>
                      <a:pt x="118906" y="97361"/>
                    </a:cubicBezTo>
                    <a:cubicBezTo>
                      <a:pt x="127760" y="92688"/>
                      <a:pt x="130747" y="80282"/>
                      <a:pt x="126586" y="71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8176010" y="3901050"/>
                <a:ext cx="35203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5203" h="30936" extrusionOk="0">
                    <a:moveTo>
                      <a:pt x="1051" y="8009"/>
                    </a:moveTo>
                    <a:cubicBezTo>
                      <a:pt x="-976" y="12330"/>
                      <a:pt x="91" y="17663"/>
                      <a:pt x="2865" y="21557"/>
                    </a:cubicBezTo>
                    <a:cubicBezTo>
                      <a:pt x="5638" y="25451"/>
                      <a:pt x="9905" y="28064"/>
                      <a:pt x="14386" y="29825"/>
                    </a:cubicBezTo>
                    <a:cubicBezTo>
                      <a:pt x="17053" y="30923"/>
                      <a:pt x="20039" y="31745"/>
                      <a:pt x="23026" y="31275"/>
                    </a:cubicBezTo>
                    <a:cubicBezTo>
                      <a:pt x="25267" y="30934"/>
                      <a:pt x="27293" y="29867"/>
                      <a:pt x="29001" y="28481"/>
                    </a:cubicBezTo>
                    <a:cubicBezTo>
                      <a:pt x="34015" y="24533"/>
                      <a:pt x="36574" y="17589"/>
                      <a:pt x="34761" y="11476"/>
                    </a:cubicBezTo>
                    <a:cubicBezTo>
                      <a:pt x="31240" y="-1399"/>
                      <a:pt x="7025" y="-4653"/>
                      <a:pt x="1051" y="79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0" name="Google Shape;680;p17"/>
          <p:cNvGrpSpPr/>
          <p:nvPr/>
        </p:nvGrpSpPr>
        <p:grpSpPr>
          <a:xfrm>
            <a:off x="7402547" y="8335"/>
            <a:ext cx="1714675" cy="5150953"/>
            <a:chOff x="7402547" y="8335"/>
            <a:chExt cx="1714675" cy="5150953"/>
          </a:xfrm>
        </p:grpSpPr>
        <p:grpSp>
          <p:nvGrpSpPr>
            <p:cNvPr id="681" name="Google Shape;681;p17"/>
            <p:cNvGrpSpPr/>
            <p:nvPr/>
          </p:nvGrpSpPr>
          <p:grpSpPr>
            <a:xfrm rot="-2700000">
              <a:off x="7464966" y="130319"/>
              <a:ext cx="434001" cy="214814"/>
              <a:chOff x="7202926" y="2829471"/>
              <a:chExt cx="243540" cy="120543"/>
            </a:xfrm>
          </p:grpSpPr>
          <p:sp>
            <p:nvSpPr>
              <p:cNvPr id="682" name="Google Shape;682;p17"/>
              <p:cNvSpPr/>
              <p:nvPr/>
            </p:nvSpPr>
            <p:spPr>
              <a:xfrm>
                <a:off x="7202926" y="2829471"/>
                <a:ext cx="208018" cy="120543"/>
              </a:xfrm>
              <a:custGeom>
                <a:avLst/>
                <a:gdLst/>
                <a:ahLst/>
                <a:cxnLst/>
                <a:rect l="l" t="t" r="r" b="b"/>
                <a:pathLst>
                  <a:path w="208018" h="120543" extrusionOk="0">
                    <a:moveTo>
                      <a:pt x="120650" y="5155"/>
                    </a:moveTo>
                    <a:cubicBezTo>
                      <a:pt x="81180" y="-4382"/>
                      <a:pt x="39576" y="621"/>
                      <a:pt x="0" y="9571"/>
                    </a:cubicBezTo>
                    <a:cubicBezTo>
                      <a:pt x="3094" y="43345"/>
                      <a:pt x="20162" y="75614"/>
                      <a:pt x="46191" y="97301"/>
                    </a:cubicBezTo>
                    <a:cubicBezTo>
                      <a:pt x="67312" y="114850"/>
                      <a:pt x="93128" y="123992"/>
                      <a:pt x="120544" y="120482"/>
                    </a:cubicBezTo>
                    <a:cubicBezTo>
                      <a:pt x="142412" y="117687"/>
                      <a:pt x="192764" y="117815"/>
                      <a:pt x="206738" y="101462"/>
                    </a:cubicBezTo>
                    <a:cubicBezTo>
                      <a:pt x="220819" y="85108"/>
                      <a:pt x="156600" y="13902"/>
                      <a:pt x="120544" y="5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7206446" y="2835522"/>
                <a:ext cx="240020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40020" h="103475" extrusionOk="0">
                    <a:moveTo>
                      <a:pt x="238954" y="103497"/>
                    </a:moveTo>
                    <a:cubicBezTo>
                      <a:pt x="154041" y="95848"/>
                      <a:pt x="71367" y="63291"/>
                      <a:pt x="0" y="9387"/>
                    </a:cubicBezTo>
                    <a:lnTo>
                      <a:pt x="7148" y="0"/>
                    </a:lnTo>
                    <a:cubicBezTo>
                      <a:pt x="76700" y="52602"/>
                      <a:pt x="157241" y="84338"/>
                      <a:pt x="240021" y="91795"/>
                    </a:cubicBezTo>
                    <a:lnTo>
                      <a:pt x="238954" y="1034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7"/>
            <p:cNvGrpSpPr/>
            <p:nvPr/>
          </p:nvGrpSpPr>
          <p:grpSpPr>
            <a:xfrm rot="661053">
              <a:off x="7443527" y="4599045"/>
              <a:ext cx="708268" cy="497147"/>
              <a:chOff x="6547903" y="3073345"/>
              <a:chExt cx="447313" cy="313997"/>
            </a:xfrm>
          </p:grpSpPr>
          <p:sp>
            <p:nvSpPr>
              <p:cNvPr id="685" name="Google Shape;685;p17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7"/>
            <p:cNvGrpSpPr/>
            <p:nvPr/>
          </p:nvGrpSpPr>
          <p:grpSpPr>
            <a:xfrm rot="7270066">
              <a:off x="8510750" y="882988"/>
              <a:ext cx="481968" cy="562769"/>
              <a:chOff x="7218292" y="944075"/>
              <a:chExt cx="365213" cy="426440"/>
            </a:xfrm>
          </p:grpSpPr>
          <p:sp>
            <p:nvSpPr>
              <p:cNvPr id="690" name="Google Shape;690;p17"/>
              <p:cNvSpPr/>
              <p:nvPr/>
            </p:nvSpPr>
            <p:spPr>
              <a:xfrm>
                <a:off x="7361035" y="944075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7218292" y="978041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7283746" y="1267040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7264151" y="1315468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7231689" y="978373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7274791" y="1014663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6" name="Google Shape;696;p17"/>
          <p:cNvGrpSpPr/>
          <p:nvPr/>
        </p:nvGrpSpPr>
        <p:grpSpPr>
          <a:xfrm>
            <a:off x="7159290" y="105739"/>
            <a:ext cx="1885642" cy="4893769"/>
            <a:chOff x="7159290" y="105739"/>
            <a:chExt cx="1885642" cy="4893769"/>
          </a:xfrm>
        </p:grpSpPr>
        <p:grpSp>
          <p:nvGrpSpPr>
            <p:cNvPr id="697" name="Google Shape;697;p17"/>
            <p:cNvGrpSpPr/>
            <p:nvPr/>
          </p:nvGrpSpPr>
          <p:grpSpPr>
            <a:xfrm>
              <a:off x="7159290" y="105739"/>
              <a:ext cx="1885642" cy="4722619"/>
              <a:chOff x="7159290" y="105739"/>
              <a:chExt cx="1885642" cy="4722619"/>
            </a:xfrm>
          </p:grpSpPr>
          <p:sp>
            <p:nvSpPr>
              <p:cNvPr id="698" name="Google Shape;698;p17"/>
              <p:cNvSpPr/>
              <p:nvPr/>
            </p:nvSpPr>
            <p:spPr>
              <a:xfrm rot="10800000" flipH="1">
                <a:off x="8940967" y="1618546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 rot="10800000" flipH="1">
                <a:off x="8768966" y="105753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 rot="10800000" flipH="1">
                <a:off x="7263215" y="10573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 rot="10800000" flipH="1">
                <a:off x="8609828" y="1372478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 rot="10800000" flipH="1">
                <a:off x="7159290" y="4724414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 rot="10800000" flipH="1">
                <a:off x="8465841" y="4208278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 rot="10800000" flipH="1">
                <a:off x="8583829" y="3636446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 rot="10800000" flipH="1">
                <a:off x="8992953" y="3655728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6" name="Google Shape;706;p17"/>
            <p:cNvSpPr/>
            <p:nvPr/>
          </p:nvSpPr>
          <p:spPr>
            <a:xfrm rot="10800000" flipH="1">
              <a:off x="8148990" y="4895564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6CD0C3-0A7D-4790-BD59-C67918B13F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1ED51-80D1-4B77-9504-4E0F9BEAB4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20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20"/>
          <p:cNvSpPr txBox="1">
            <a:spLocks noGrp="1"/>
          </p:cNvSpPr>
          <p:nvPr>
            <p:ph type="title"/>
          </p:nvPr>
        </p:nvSpPr>
        <p:spPr>
          <a:xfrm>
            <a:off x="2787340" y="881313"/>
            <a:ext cx="3569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0"/>
          <p:cNvSpPr txBox="1">
            <a:spLocks noGrp="1"/>
          </p:cNvSpPr>
          <p:nvPr>
            <p:ph type="subTitle" idx="1"/>
          </p:nvPr>
        </p:nvSpPr>
        <p:spPr>
          <a:xfrm>
            <a:off x="2787300" y="1722513"/>
            <a:ext cx="3569400" cy="12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0"/>
          <p:cNvSpPr txBox="1"/>
          <p:nvPr/>
        </p:nvSpPr>
        <p:spPr>
          <a:xfrm>
            <a:off x="2099100" y="3417388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endParaRPr sz="1200" b="1" u="sng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821" name="Google Shape;821;p20"/>
          <p:cNvGrpSpPr/>
          <p:nvPr/>
        </p:nvGrpSpPr>
        <p:grpSpPr>
          <a:xfrm>
            <a:off x="24439" y="-19893"/>
            <a:ext cx="9109239" cy="5152274"/>
            <a:chOff x="24439" y="-19893"/>
            <a:chExt cx="9109239" cy="5152274"/>
          </a:xfrm>
        </p:grpSpPr>
        <p:grpSp>
          <p:nvGrpSpPr>
            <p:cNvPr id="822" name="Google Shape;822;p20"/>
            <p:cNvGrpSpPr/>
            <p:nvPr/>
          </p:nvGrpSpPr>
          <p:grpSpPr>
            <a:xfrm flipH="1">
              <a:off x="24439" y="-19893"/>
              <a:ext cx="2881702" cy="3160763"/>
              <a:chOff x="6269678" y="-19893"/>
              <a:chExt cx="2881702" cy="3160763"/>
            </a:xfrm>
          </p:grpSpPr>
          <p:grpSp>
            <p:nvGrpSpPr>
              <p:cNvPr id="823" name="Google Shape;823;p20"/>
              <p:cNvGrpSpPr/>
              <p:nvPr/>
            </p:nvGrpSpPr>
            <p:grpSpPr>
              <a:xfrm rot="10800000">
                <a:off x="6269678" y="-19893"/>
                <a:ext cx="2707849" cy="583410"/>
                <a:chOff x="2630204" y="4402277"/>
                <a:chExt cx="3800490" cy="818935"/>
              </a:xfrm>
            </p:grpSpPr>
            <p:grpSp>
              <p:nvGrpSpPr>
                <p:cNvPr id="824" name="Google Shape;824;p20"/>
                <p:cNvGrpSpPr/>
                <p:nvPr/>
              </p:nvGrpSpPr>
              <p:grpSpPr>
                <a:xfrm>
                  <a:off x="5544237" y="4402277"/>
                  <a:ext cx="886457" cy="725022"/>
                  <a:chOff x="5583287" y="4277377"/>
                  <a:chExt cx="886457" cy="725022"/>
                </a:xfrm>
              </p:grpSpPr>
              <p:grpSp>
                <p:nvGrpSpPr>
                  <p:cNvPr id="825" name="Google Shape;825;p20"/>
                  <p:cNvGrpSpPr/>
                  <p:nvPr/>
                </p:nvGrpSpPr>
                <p:grpSpPr>
                  <a:xfrm rot="-1352132">
                    <a:off x="5675352" y="4344365"/>
                    <a:ext cx="463699" cy="572818"/>
                    <a:chOff x="5715425" y="4322291"/>
                    <a:chExt cx="507034" cy="626352"/>
                  </a:xfrm>
                </p:grpSpPr>
                <p:sp>
                  <p:nvSpPr>
                    <p:cNvPr id="826" name="Google Shape;826;p20"/>
                    <p:cNvSpPr/>
                    <p:nvPr/>
                  </p:nvSpPr>
                  <p:spPr>
                    <a:xfrm rot="1706442">
                      <a:off x="5839304" y="4359306"/>
                      <a:ext cx="281603" cy="49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77" h="211218" extrusionOk="0">
                          <a:moveTo>
                            <a:pt x="3952" y="120458"/>
                          </a:moveTo>
                          <a:cubicBezTo>
                            <a:pt x="-4475" y="80732"/>
                            <a:pt x="1712" y="39331"/>
                            <a:pt x="11846" y="0"/>
                          </a:cubicBezTo>
                          <a:cubicBezTo>
                            <a:pt x="45555" y="4139"/>
                            <a:pt x="77238" y="22082"/>
                            <a:pt x="98254" y="48783"/>
                          </a:cubicBezTo>
                          <a:cubicBezTo>
                            <a:pt x="115108" y="70374"/>
                            <a:pt x="123536" y="96435"/>
                            <a:pt x="119162" y="123733"/>
                          </a:cubicBezTo>
                          <a:cubicBezTo>
                            <a:pt x="115748" y="145527"/>
                            <a:pt x="114469" y="195878"/>
                            <a:pt x="97720" y="209426"/>
                          </a:cubicBezTo>
                          <a:cubicBezTo>
                            <a:pt x="80972" y="222974"/>
                            <a:pt x="11633" y="156718"/>
                            <a:pt x="3952" y="12045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27" name="Google Shape;827;p20"/>
                    <p:cNvSpPr/>
                    <p:nvPr/>
                  </p:nvSpPr>
                  <p:spPr>
                    <a:xfrm rot="1706442">
                      <a:off x="5837679" y="4358452"/>
                      <a:ext cx="226287" cy="5707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08" h="242154" extrusionOk="0">
                          <a:moveTo>
                            <a:pt x="85021" y="242293"/>
                          </a:moveTo>
                          <a:cubicBezTo>
                            <a:pt x="79901" y="159374"/>
                            <a:pt x="50565" y="77948"/>
                            <a:pt x="0" y="6795"/>
                          </a:cubicBezTo>
                          <a:lnTo>
                            <a:pt x="9601" y="0"/>
                          </a:lnTo>
                          <a:cubicBezTo>
                            <a:pt x="61446" y="72934"/>
                            <a:pt x="91529" y="156472"/>
                            <a:pt x="96755" y="241589"/>
                          </a:cubicBezTo>
                          <a:lnTo>
                            <a:pt x="85021" y="24230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28" name="Google Shape;828;p20"/>
                  <p:cNvGrpSpPr/>
                  <p:nvPr/>
                </p:nvGrpSpPr>
                <p:grpSpPr>
                  <a:xfrm>
                    <a:off x="5943860" y="4384116"/>
                    <a:ext cx="525884" cy="618283"/>
                    <a:chOff x="5978985" y="4563691"/>
                    <a:chExt cx="525884" cy="618283"/>
                  </a:xfrm>
                </p:grpSpPr>
                <p:sp>
                  <p:nvSpPr>
                    <p:cNvPr id="829" name="Google Shape;829;p20"/>
                    <p:cNvSpPr/>
                    <p:nvPr/>
                  </p:nvSpPr>
                  <p:spPr>
                    <a:xfrm rot="1706442">
                      <a:off x="6109238" y="4601136"/>
                      <a:ext cx="289145" cy="5204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677" h="220819" extrusionOk="0">
                          <a:moveTo>
                            <a:pt x="5026" y="94312"/>
                          </a:moveTo>
                          <a:cubicBezTo>
                            <a:pt x="20814" y="56922"/>
                            <a:pt x="49616" y="26498"/>
                            <a:pt x="80446" y="0"/>
                          </a:cubicBezTo>
                          <a:cubicBezTo>
                            <a:pt x="105621" y="22637"/>
                            <a:pt x="121516" y="55504"/>
                            <a:pt x="123330" y="89373"/>
                          </a:cubicBezTo>
                          <a:cubicBezTo>
                            <a:pt x="124930" y="116768"/>
                            <a:pt x="116930" y="142935"/>
                            <a:pt x="97834" y="162873"/>
                          </a:cubicBezTo>
                          <a:cubicBezTo>
                            <a:pt x="82472" y="178789"/>
                            <a:pt x="52603" y="219347"/>
                            <a:pt x="31162" y="220883"/>
                          </a:cubicBezTo>
                          <a:cubicBezTo>
                            <a:pt x="9613" y="222419"/>
                            <a:pt x="-9375" y="128459"/>
                            <a:pt x="5026" y="9430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0" name="Google Shape;830;p20"/>
                    <p:cNvSpPr/>
                    <p:nvPr/>
                  </p:nvSpPr>
                  <p:spPr>
                    <a:xfrm rot="1706442">
                      <a:off x="6107115" y="4591346"/>
                      <a:ext cx="178514" cy="5833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739" h="247488" extrusionOk="0">
                          <a:moveTo>
                            <a:pt x="10028" y="248022"/>
                          </a:moveTo>
                          <a:lnTo>
                            <a:pt x="0" y="241899"/>
                          </a:lnTo>
                          <a:cubicBezTo>
                            <a:pt x="43204" y="170970"/>
                            <a:pt x="65606" y="87357"/>
                            <a:pt x="64859" y="117"/>
                          </a:cubicBezTo>
                          <a:lnTo>
                            <a:pt x="76593" y="0"/>
                          </a:lnTo>
                          <a:cubicBezTo>
                            <a:pt x="77447" y="89448"/>
                            <a:pt x="54405" y="175205"/>
                            <a:pt x="10028" y="24802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31" name="Google Shape;831;p20"/>
                <p:cNvGrpSpPr/>
                <p:nvPr/>
              </p:nvGrpSpPr>
              <p:grpSpPr>
                <a:xfrm rot="-4327186" flipH="1">
                  <a:off x="2742120" y="4626189"/>
                  <a:ext cx="463720" cy="572845"/>
                  <a:chOff x="5715425" y="4322291"/>
                  <a:chExt cx="507034" cy="626352"/>
                </a:xfrm>
              </p:grpSpPr>
              <p:sp>
                <p:nvSpPr>
                  <p:cNvPr id="832" name="Google Shape;832;p20"/>
                  <p:cNvSpPr/>
                  <p:nvPr/>
                </p:nvSpPr>
                <p:spPr>
                  <a:xfrm rot="1706442">
                    <a:off x="5839304" y="4359306"/>
                    <a:ext cx="281603" cy="497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77" h="211218" extrusionOk="0">
                        <a:moveTo>
                          <a:pt x="3952" y="120458"/>
                        </a:moveTo>
                        <a:cubicBezTo>
                          <a:pt x="-4475" y="80732"/>
                          <a:pt x="1712" y="39331"/>
                          <a:pt x="11846" y="0"/>
                        </a:cubicBezTo>
                        <a:cubicBezTo>
                          <a:pt x="45555" y="4139"/>
                          <a:pt x="77238" y="22082"/>
                          <a:pt x="98254" y="48783"/>
                        </a:cubicBezTo>
                        <a:cubicBezTo>
                          <a:pt x="115108" y="70374"/>
                          <a:pt x="123536" y="96435"/>
                          <a:pt x="119162" y="123733"/>
                        </a:cubicBezTo>
                        <a:cubicBezTo>
                          <a:pt x="115748" y="145527"/>
                          <a:pt x="114469" y="195878"/>
                          <a:pt x="97720" y="209426"/>
                        </a:cubicBezTo>
                        <a:cubicBezTo>
                          <a:pt x="80972" y="222974"/>
                          <a:pt x="11633" y="156718"/>
                          <a:pt x="3952" y="12045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20"/>
                  <p:cNvSpPr/>
                  <p:nvPr/>
                </p:nvSpPr>
                <p:spPr>
                  <a:xfrm rot="1706442">
                    <a:off x="5837679" y="4358452"/>
                    <a:ext cx="226287" cy="570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08" h="242154" extrusionOk="0">
                        <a:moveTo>
                          <a:pt x="85021" y="242293"/>
                        </a:moveTo>
                        <a:cubicBezTo>
                          <a:pt x="79901" y="159374"/>
                          <a:pt x="50565" y="77948"/>
                          <a:pt x="0" y="6795"/>
                        </a:cubicBezTo>
                        <a:lnTo>
                          <a:pt x="9601" y="0"/>
                        </a:lnTo>
                        <a:cubicBezTo>
                          <a:pt x="61446" y="72934"/>
                          <a:pt x="91529" y="156472"/>
                          <a:pt x="96755" y="241589"/>
                        </a:cubicBezTo>
                        <a:lnTo>
                          <a:pt x="85021" y="2423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4" name="Google Shape;834;p20"/>
              <p:cNvGrpSpPr/>
              <p:nvPr/>
            </p:nvGrpSpPr>
            <p:grpSpPr>
              <a:xfrm rot="-5400000">
                <a:off x="7505750" y="1495240"/>
                <a:ext cx="2707849" cy="583410"/>
                <a:chOff x="2630204" y="4402277"/>
                <a:chExt cx="3800490" cy="818935"/>
              </a:xfrm>
            </p:grpSpPr>
            <p:grpSp>
              <p:nvGrpSpPr>
                <p:cNvPr id="835" name="Google Shape;835;p20"/>
                <p:cNvGrpSpPr/>
                <p:nvPr/>
              </p:nvGrpSpPr>
              <p:grpSpPr>
                <a:xfrm>
                  <a:off x="5544237" y="4402277"/>
                  <a:ext cx="886457" cy="725022"/>
                  <a:chOff x="5583287" y="4277377"/>
                  <a:chExt cx="886457" cy="725022"/>
                </a:xfrm>
              </p:grpSpPr>
              <p:grpSp>
                <p:nvGrpSpPr>
                  <p:cNvPr id="836" name="Google Shape;836;p20"/>
                  <p:cNvGrpSpPr/>
                  <p:nvPr/>
                </p:nvGrpSpPr>
                <p:grpSpPr>
                  <a:xfrm rot="-1352132">
                    <a:off x="5675352" y="4344365"/>
                    <a:ext cx="463699" cy="572818"/>
                    <a:chOff x="5715425" y="4322291"/>
                    <a:chExt cx="507034" cy="626352"/>
                  </a:xfrm>
                </p:grpSpPr>
                <p:sp>
                  <p:nvSpPr>
                    <p:cNvPr id="837" name="Google Shape;837;p20"/>
                    <p:cNvSpPr/>
                    <p:nvPr/>
                  </p:nvSpPr>
                  <p:spPr>
                    <a:xfrm rot="1706442">
                      <a:off x="5839304" y="4359306"/>
                      <a:ext cx="281603" cy="49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77" h="211218" extrusionOk="0">
                          <a:moveTo>
                            <a:pt x="3952" y="120458"/>
                          </a:moveTo>
                          <a:cubicBezTo>
                            <a:pt x="-4475" y="80732"/>
                            <a:pt x="1712" y="39331"/>
                            <a:pt x="11846" y="0"/>
                          </a:cubicBezTo>
                          <a:cubicBezTo>
                            <a:pt x="45555" y="4139"/>
                            <a:pt x="77238" y="22082"/>
                            <a:pt x="98254" y="48783"/>
                          </a:cubicBezTo>
                          <a:cubicBezTo>
                            <a:pt x="115108" y="70374"/>
                            <a:pt x="123536" y="96435"/>
                            <a:pt x="119162" y="123733"/>
                          </a:cubicBezTo>
                          <a:cubicBezTo>
                            <a:pt x="115748" y="145527"/>
                            <a:pt x="114469" y="195878"/>
                            <a:pt x="97720" y="209426"/>
                          </a:cubicBezTo>
                          <a:cubicBezTo>
                            <a:pt x="80972" y="222974"/>
                            <a:pt x="11633" y="156718"/>
                            <a:pt x="3952" y="12045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8" name="Google Shape;838;p20"/>
                    <p:cNvSpPr/>
                    <p:nvPr/>
                  </p:nvSpPr>
                  <p:spPr>
                    <a:xfrm rot="1706442">
                      <a:off x="5837679" y="4358452"/>
                      <a:ext cx="226287" cy="5707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08" h="242154" extrusionOk="0">
                          <a:moveTo>
                            <a:pt x="85021" y="242293"/>
                          </a:moveTo>
                          <a:cubicBezTo>
                            <a:pt x="79901" y="159374"/>
                            <a:pt x="50565" y="77948"/>
                            <a:pt x="0" y="6795"/>
                          </a:cubicBezTo>
                          <a:lnTo>
                            <a:pt x="9601" y="0"/>
                          </a:lnTo>
                          <a:cubicBezTo>
                            <a:pt x="61446" y="72934"/>
                            <a:pt x="91529" y="156472"/>
                            <a:pt x="96755" y="241589"/>
                          </a:cubicBezTo>
                          <a:lnTo>
                            <a:pt x="85021" y="24230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39" name="Google Shape;839;p20"/>
                  <p:cNvGrpSpPr/>
                  <p:nvPr/>
                </p:nvGrpSpPr>
                <p:grpSpPr>
                  <a:xfrm>
                    <a:off x="5943860" y="4384116"/>
                    <a:ext cx="525884" cy="618283"/>
                    <a:chOff x="5978985" y="4563691"/>
                    <a:chExt cx="525884" cy="618283"/>
                  </a:xfrm>
                </p:grpSpPr>
                <p:sp>
                  <p:nvSpPr>
                    <p:cNvPr id="840" name="Google Shape;840;p20"/>
                    <p:cNvSpPr/>
                    <p:nvPr/>
                  </p:nvSpPr>
                  <p:spPr>
                    <a:xfrm rot="1706442">
                      <a:off x="6109238" y="4601136"/>
                      <a:ext cx="289145" cy="5204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677" h="220819" extrusionOk="0">
                          <a:moveTo>
                            <a:pt x="5026" y="94312"/>
                          </a:moveTo>
                          <a:cubicBezTo>
                            <a:pt x="20814" y="56922"/>
                            <a:pt x="49616" y="26498"/>
                            <a:pt x="80446" y="0"/>
                          </a:cubicBezTo>
                          <a:cubicBezTo>
                            <a:pt x="105621" y="22637"/>
                            <a:pt x="121516" y="55504"/>
                            <a:pt x="123330" y="89373"/>
                          </a:cubicBezTo>
                          <a:cubicBezTo>
                            <a:pt x="124930" y="116768"/>
                            <a:pt x="116930" y="142935"/>
                            <a:pt x="97834" y="162873"/>
                          </a:cubicBezTo>
                          <a:cubicBezTo>
                            <a:pt x="82472" y="178789"/>
                            <a:pt x="52603" y="219347"/>
                            <a:pt x="31162" y="220883"/>
                          </a:cubicBezTo>
                          <a:cubicBezTo>
                            <a:pt x="9613" y="222419"/>
                            <a:pt x="-9375" y="128459"/>
                            <a:pt x="5026" y="9430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41" name="Google Shape;841;p20"/>
                    <p:cNvSpPr/>
                    <p:nvPr/>
                  </p:nvSpPr>
                  <p:spPr>
                    <a:xfrm rot="1706442">
                      <a:off x="6107115" y="4591346"/>
                      <a:ext cx="178514" cy="5833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739" h="247488" extrusionOk="0">
                          <a:moveTo>
                            <a:pt x="10028" y="248022"/>
                          </a:moveTo>
                          <a:lnTo>
                            <a:pt x="0" y="241899"/>
                          </a:lnTo>
                          <a:cubicBezTo>
                            <a:pt x="43204" y="170970"/>
                            <a:pt x="65606" y="87357"/>
                            <a:pt x="64859" y="117"/>
                          </a:cubicBezTo>
                          <a:lnTo>
                            <a:pt x="76593" y="0"/>
                          </a:lnTo>
                          <a:cubicBezTo>
                            <a:pt x="77447" y="89448"/>
                            <a:pt x="54405" y="175205"/>
                            <a:pt x="10028" y="24802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42" name="Google Shape;842;p20"/>
                <p:cNvGrpSpPr/>
                <p:nvPr/>
              </p:nvGrpSpPr>
              <p:grpSpPr>
                <a:xfrm rot="-4327186" flipH="1">
                  <a:off x="2742120" y="4626189"/>
                  <a:ext cx="463720" cy="572845"/>
                  <a:chOff x="5715425" y="4322291"/>
                  <a:chExt cx="507034" cy="626352"/>
                </a:xfrm>
              </p:grpSpPr>
              <p:sp>
                <p:nvSpPr>
                  <p:cNvPr id="843" name="Google Shape;843;p20"/>
                  <p:cNvSpPr/>
                  <p:nvPr/>
                </p:nvSpPr>
                <p:spPr>
                  <a:xfrm rot="1706442">
                    <a:off x="5839304" y="4359306"/>
                    <a:ext cx="281603" cy="497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77" h="211218" extrusionOk="0">
                        <a:moveTo>
                          <a:pt x="3952" y="120458"/>
                        </a:moveTo>
                        <a:cubicBezTo>
                          <a:pt x="-4475" y="80732"/>
                          <a:pt x="1712" y="39331"/>
                          <a:pt x="11846" y="0"/>
                        </a:cubicBezTo>
                        <a:cubicBezTo>
                          <a:pt x="45555" y="4139"/>
                          <a:pt x="77238" y="22082"/>
                          <a:pt x="98254" y="48783"/>
                        </a:cubicBezTo>
                        <a:cubicBezTo>
                          <a:pt x="115108" y="70374"/>
                          <a:pt x="123536" y="96435"/>
                          <a:pt x="119162" y="123733"/>
                        </a:cubicBezTo>
                        <a:cubicBezTo>
                          <a:pt x="115748" y="145527"/>
                          <a:pt x="114469" y="195878"/>
                          <a:pt x="97720" y="209426"/>
                        </a:cubicBezTo>
                        <a:cubicBezTo>
                          <a:pt x="80972" y="222974"/>
                          <a:pt x="11633" y="156718"/>
                          <a:pt x="3952" y="12045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4" name="Google Shape;844;p20"/>
                  <p:cNvSpPr/>
                  <p:nvPr/>
                </p:nvSpPr>
                <p:spPr>
                  <a:xfrm rot="1706442">
                    <a:off x="5837679" y="4358452"/>
                    <a:ext cx="226287" cy="570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08" h="242154" extrusionOk="0">
                        <a:moveTo>
                          <a:pt x="85021" y="242293"/>
                        </a:moveTo>
                        <a:cubicBezTo>
                          <a:pt x="79901" y="159374"/>
                          <a:pt x="50565" y="77948"/>
                          <a:pt x="0" y="6795"/>
                        </a:cubicBezTo>
                        <a:lnTo>
                          <a:pt x="9601" y="0"/>
                        </a:lnTo>
                        <a:cubicBezTo>
                          <a:pt x="61446" y="72934"/>
                          <a:pt x="91529" y="156472"/>
                          <a:pt x="96755" y="241589"/>
                        </a:cubicBezTo>
                        <a:lnTo>
                          <a:pt x="85021" y="2423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45" name="Google Shape;845;p20"/>
            <p:cNvGrpSpPr/>
            <p:nvPr/>
          </p:nvGrpSpPr>
          <p:grpSpPr>
            <a:xfrm rot="10800000" flipH="1">
              <a:off x="6251976" y="1971618"/>
              <a:ext cx="2881702" cy="3160763"/>
              <a:chOff x="6269678" y="-19893"/>
              <a:chExt cx="2881702" cy="3160763"/>
            </a:xfrm>
          </p:grpSpPr>
          <p:grpSp>
            <p:nvGrpSpPr>
              <p:cNvPr id="846" name="Google Shape;846;p20"/>
              <p:cNvGrpSpPr/>
              <p:nvPr/>
            </p:nvGrpSpPr>
            <p:grpSpPr>
              <a:xfrm rot="10800000">
                <a:off x="6269678" y="-19893"/>
                <a:ext cx="2707849" cy="583410"/>
                <a:chOff x="2630204" y="4402277"/>
                <a:chExt cx="3800490" cy="818935"/>
              </a:xfrm>
            </p:grpSpPr>
            <p:grpSp>
              <p:nvGrpSpPr>
                <p:cNvPr id="847" name="Google Shape;847;p20"/>
                <p:cNvGrpSpPr/>
                <p:nvPr/>
              </p:nvGrpSpPr>
              <p:grpSpPr>
                <a:xfrm>
                  <a:off x="5544237" y="4402277"/>
                  <a:ext cx="886457" cy="725022"/>
                  <a:chOff x="5583287" y="4277377"/>
                  <a:chExt cx="886457" cy="725022"/>
                </a:xfrm>
              </p:grpSpPr>
              <p:grpSp>
                <p:nvGrpSpPr>
                  <p:cNvPr id="848" name="Google Shape;848;p20"/>
                  <p:cNvGrpSpPr/>
                  <p:nvPr/>
                </p:nvGrpSpPr>
                <p:grpSpPr>
                  <a:xfrm rot="-1352132">
                    <a:off x="5675352" y="4344365"/>
                    <a:ext cx="463699" cy="572818"/>
                    <a:chOff x="5715425" y="4322291"/>
                    <a:chExt cx="507034" cy="626352"/>
                  </a:xfrm>
                </p:grpSpPr>
                <p:sp>
                  <p:nvSpPr>
                    <p:cNvPr id="849" name="Google Shape;849;p20"/>
                    <p:cNvSpPr/>
                    <p:nvPr/>
                  </p:nvSpPr>
                  <p:spPr>
                    <a:xfrm rot="1706442">
                      <a:off x="5839304" y="4359306"/>
                      <a:ext cx="281603" cy="49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77" h="211218" extrusionOk="0">
                          <a:moveTo>
                            <a:pt x="3952" y="120458"/>
                          </a:moveTo>
                          <a:cubicBezTo>
                            <a:pt x="-4475" y="80732"/>
                            <a:pt x="1712" y="39331"/>
                            <a:pt x="11846" y="0"/>
                          </a:cubicBezTo>
                          <a:cubicBezTo>
                            <a:pt x="45555" y="4139"/>
                            <a:pt x="77238" y="22082"/>
                            <a:pt x="98254" y="48783"/>
                          </a:cubicBezTo>
                          <a:cubicBezTo>
                            <a:pt x="115108" y="70374"/>
                            <a:pt x="123536" y="96435"/>
                            <a:pt x="119162" y="123733"/>
                          </a:cubicBezTo>
                          <a:cubicBezTo>
                            <a:pt x="115748" y="145527"/>
                            <a:pt x="114469" y="195878"/>
                            <a:pt x="97720" y="209426"/>
                          </a:cubicBezTo>
                          <a:cubicBezTo>
                            <a:pt x="80972" y="222974"/>
                            <a:pt x="11633" y="156718"/>
                            <a:pt x="3952" y="12045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0" name="Google Shape;850;p20"/>
                    <p:cNvSpPr/>
                    <p:nvPr/>
                  </p:nvSpPr>
                  <p:spPr>
                    <a:xfrm rot="1706442">
                      <a:off x="5837679" y="4358452"/>
                      <a:ext cx="226287" cy="5707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08" h="242154" extrusionOk="0">
                          <a:moveTo>
                            <a:pt x="85021" y="242293"/>
                          </a:moveTo>
                          <a:cubicBezTo>
                            <a:pt x="79901" y="159374"/>
                            <a:pt x="50565" y="77948"/>
                            <a:pt x="0" y="6795"/>
                          </a:cubicBezTo>
                          <a:lnTo>
                            <a:pt x="9601" y="0"/>
                          </a:lnTo>
                          <a:cubicBezTo>
                            <a:pt x="61446" y="72934"/>
                            <a:pt x="91529" y="156472"/>
                            <a:pt x="96755" y="241589"/>
                          </a:cubicBezTo>
                          <a:lnTo>
                            <a:pt x="85021" y="24230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1" name="Google Shape;851;p20"/>
                  <p:cNvGrpSpPr/>
                  <p:nvPr/>
                </p:nvGrpSpPr>
                <p:grpSpPr>
                  <a:xfrm>
                    <a:off x="5943860" y="4384116"/>
                    <a:ext cx="525884" cy="618283"/>
                    <a:chOff x="5978985" y="4563691"/>
                    <a:chExt cx="525884" cy="618283"/>
                  </a:xfrm>
                </p:grpSpPr>
                <p:sp>
                  <p:nvSpPr>
                    <p:cNvPr id="852" name="Google Shape;852;p20"/>
                    <p:cNvSpPr/>
                    <p:nvPr/>
                  </p:nvSpPr>
                  <p:spPr>
                    <a:xfrm rot="1706442">
                      <a:off x="6109238" y="4601136"/>
                      <a:ext cx="289145" cy="5204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677" h="220819" extrusionOk="0">
                          <a:moveTo>
                            <a:pt x="5026" y="94312"/>
                          </a:moveTo>
                          <a:cubicBezTo>
                            <a:pt x="20814" y="56922"/>
                            <a:pt x="49616" y="26498"/>
                            <a:pt x="80446" y="0"/>
                          </a:cubicBezTo>
                          <a:cubicBezTo>
                            <a:pt x="105621" y="22637"/>
                            <a:pt x="121516" y="55504"/>
                            <a:pt x="123330" y="89373"/>
                          </a:cubicBezTo>
                          <a:cubicBezTo>
                            <a:pt x="124930" y="116768"/>
                            <a:pt x="116930" y="142935"/>
                            <a:pt x="97834" y="162873"/>
                          </a:cubicBezTo>
                          <a:cubicBezTo>
                            <a:pt x="82472" y="178789"/>
                            <a:pt x="52603" y="219347"/>
                            <a:pt x="31162" y="220883"/>
                          </a:cubicBezTo>
                          <a:cubicBezTo>
                            <a:pt x="9613" y="222419"/>
                            <a:pt x="-9375" y="128459"/>
                            <a:pt x="5026" y="9430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3" name="Google Shape;853;p20"/>
                    <p:cNvSpPr/>
                    <p:nvPr/>
                  </p:nvSpPr>
                  <p:spPr>
                    <a:xfrm rot="1706442">
                      <a:off x="6107115" y="4591346"/>
                      <a:ext cx="178514" cy="5833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739" h="247488" extrusionOk="0">
                          <a:moveTo>
                            <a:pt x="10028" y="248022"/>
                          </a:moveTo>
                          <a:lnTo>
                            <a:pt x="0" y="241899"/>
                          </a:lnTo>
                          <a:cubicBezTo>
                            <a:pt x="43204" y="170970"/>
                            <a:pt x="65606" y="87357"/>
                            <a:pt x="64859" y="117"/>
                          </a:cubicBezTo>
                          <a:lnTo>
                            <a:pt x="76593" y="0"/>
                          </a:lnTo>
                          <a:cubicBezTo>
                            <a:pt x="77447" y="89448"/>
                            <a:pt x="54405" y="175205"/>
                            <a:pt x="10028" y="24802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54" name="Google Shape;854;p20"/>
                <p:cNvGrpSpPr/>
                <p:nvPr/>
              </p:nvGrpSpPr>
              <p:grpSpPr>
                <a:xfrm rot="-4327186" flipH="1">
                  <a:off x="2742120" y="4626189"/>
                  <a:ext cx="463720" cy="572845"/>
                  <a:chOff x="5715425" y="4322291"/>
                  <a:chExt cx="507034" cy="626352"/>
                </a:xfrm>
              </p:grpSpPr>
              <p:sp>
                <p:nvSpPr>
                  <p:cNvPr id="855" name="Google Shape;855;p20"/>
                  <p:cNvSpPr/>
                  <p:nvPr/>
                </p:nvSpPr>
                <p:spPr>
                  <a:xfrm rot="1706442">
                    <a:off x="5839304" y="4359306"/>
                    <a:ext cx="281603" cy="497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77" h="211218" extrusionOk="0">
                        <a:moveTo>
                          <a:pt x="3952" y="120458"/>
                        </a:moveTo>
                        <a:cubicBezTo>
                          <a:pt x="-4475" y="80732"/>
                          <a:pt x="1712" y="39331"/>
                          <a:pt x="11846" y="0"/>
                        </a:cubicBezTo>
                        <a:cubicBezTo>
                          <a:pt x="45555" y="4139"/>
                          <a:pt x="77238" y="22082"/>
                          <a:pt x="98254" y="48783"/>
                        </a:cubicBezTo>
                        <a:cubicBezTo>
                          <a:pt x="115108" y="70374"/>
                          <a:pt x="123536" y="96435"/>
                          <a:pt x="119162" y="123733"/>
                        </a:cubicBezTo>
                        <a:cubicBezTo>
                          <a:pt x="115748" y="145527"/>
                          <a:pt x="114469" y="195878"/>
                          <a:pt x="97720" y="209426"/>
                        </a:cubicBezTo>
                        <a:cubicBezTo>
                          <a:pt x="80972" y="222974"/>
                          <a:pt x="11633" y="156718"/>
                          <a:pt x="3952" y="12045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" name="Google Shape;856;p20"/>
                  <p:cNvSpPr/>
                  <p:nvPr/>
                </p:nvSpPr>
                <p:spPr>
                  <a:xfrm rot="1706442">
                    <a:off x="5837679" y="4358452"/>
                    <a:ext cx="226287" cy="570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08" h="242154" extrusionOk="0">
                        <a:moveTo>
                          <a:pt x="85021" y="242293"/>
                        </a:moveTo>
                        <a:cubicBezTo>
                          <a:pt x="79901" y="159374"/>
                          <a:pt x="50565" y="77948"/>
                          <a:pt x="0" y="6795"/>
                        </a:cubicBezTo>
                        <a:lnTo>
                          <a:pt x="9601" y="0"/>
                        </a:lnTo>
                        <a:cubicBezTo>
                          <a:pt x="61446" y="72934"/>
                          <a:pt x="91529" y="156472"/>
                          <a:pt x="96755" y="241589"/>
                        </a:cubicBezTo>
                        <a:lnTo>
                          <a:pt x="85021" y="2423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7" name="Google Shape;857;p20"/>
              <p:cNvGrpSpPr/>
              <p:nvPr/>
            </p:nvGrpSpPr>
            <p:grpSpPr>
              <a:xfrm rot="-5400000">
                <a:off x="7505750" y="1495240"/>
                <a:ext cx="2707849" cy="583410"/>
                <a:chOff x="2630204" y="4402277"/>
                <a:chExt cx="3800490" cy="818935"/>
              </a:xfrm>
            </p:grpSpPr>
            <p:grpSp>
              <p:nvGrpSpPr>
                <p:cNvPr id="858" name="Google Shape;858;p20"/>
                <p:cNvGrpSpPr/>
                <p:nvPr/>
              </p:nvGrpSpPr>
              <p:grpSpPr>
                <a:xfrm>
                  <a:off x="5544237" y="4402277"/>
                  <a:ext cx="886457" cy="725022"/>
                  <a:chOff x="5583287" y="4277377"/>
                  <a:chExt cx="886457" cy="725022"/>
                </a:xfrm>
              </p:grpSpPr>
              <p:grpSp>
                <p:nvGrpSpPr>
                  <p:cNvPr id="859" name="Google Shape;859;p20"/>
                  <p:cNvGrpSpPr/>
                  <p:nvPr/>
                </p:nvGrpSpPr>
                <p:grpSpPr>
                  <a:xfrm rot="-1352132">
                    <a:off x="5675352" y="4344365"/>
                    <a:ext cx="463699" cy="572818"/>
                    <a:chOff x="5715425" y="4322291"/>
                    <a:chExt cx="507034" cy="626352"/>
                  </a:xfrm>
                </p:grpSpPr>
                <p:sp>
                  <p:nvSpPr>
                    <p:cNvPr id="860" name="Google Shape;860;p20"/>
                    <p:cNvSpPr/>
                    <p:nvPr/>
                  </p:nvSpPr>
                  <p:spPr>
                    <a:xfrm rot="1706442">
                      <a:off x="5839304" y="4359306"/>
                      <a:ext cx="281603" cy="49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77" h="211218" extrusionOk="0">
                          <a:moveTo>
                            <a:pt x="3952" y="120458"/>
                          </a:moveTo>
                          <a:cubicBezTo>
                            <a:pt x="-4475" y="80732"/>
                            <a:pt x="1712" y="39331"/>
                            <a:pt x="11846" y="0"/>
                          </a:cubicBezTo>
                          <a:cubicBezTo>
                            <a:pt x="45555" y="4139"/>
                            <a:pt x="77238" y="22082"/>
                            <a:pt x="98254" y="48783"/>
                          </a:cubicBezTo>
                          <a:cubicBezTo>
                            <a:pt x="115108" y="70374"/>
                            <a:pt x="123536" y="96435"/>
                            <a:pt x="119162" y="123733"/>
                          </a:cubicBezTo>
                          <a:cubicBezTo>
                            <a:pt x="115748" y="145527"/>
                            <a:pt x="114469" y="195878"/>
                            <a:pt x="97720" y="209426"/>
                          </a:cubicBezTo>
                          <a:cubicBezTo>
                            <a:pt x="80972" y="222974"/>
                            <a:pt x="11633" y="156718"/>
                            <a:pt x="3952" y="12045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1" name="Google Shape;861;p20"/>
                    <p:cNvSpPr/>
                    <p:nvPr/>
                  </p:nvSpPr>
                  <p:spPr>
                    <a:xfrm rot="1706442">
                      <a:off x="5837679" y="4358452"/>
                      <a:ext cx="226287" cy="5707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008" h="242154" extrusionOk="0">
                          <a:moveTo>
                            <a:pt x="85021" y="242293"/>
                          </a:moveTo>
                          <a:cubicBezTo>
                            <a:pt x="79901" y="159374"/>
                            <a:pt x="50565" y="77948"/>
                            <a:pt x="0" y="6795"/>
                          </a:cubicBezTo>
                          <a:lnTo>
                            <a:pt x="9601" y="0"/>
                          </a:lnTo>
                          <a:cubicBezTo>
                            <a:pt x="61446" y="72934"/>
                            <a:pt x="91529" y="156472"/>
                            <a:pt x="96755" y="241589"/>
                          </a:cubicBezTo>
                          <a:lnTo>
                            <a:pt x="85021" y="24230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62" name="Google Shape;862;p20"/>
                  <p:cNvGrpSpPr/>
                  <p:nvPr/>
                </p:nvGrpSpPr>
                <p:grpSpPr>
                  <a:xfrm>
                    <a:off x="5943860" y="4384116"/>
                    <a:ext cx="525884" cy="618283"/>
                    <a:chOff x="5978985" y="4563691"/>
                    <a:chExt cx="525884" cy="618283"/>
                  </a:xfrm>
                </p:grpSpPr>
                <p:sp>
                  <p:nvSpPr>
                    <p:cNvPr id="863" name="Google Shape;863;p20"/>
                    <p:cNvSpPr/>
                    <p:nvPr/>
                  </p:nvSpPr>
                  <p:spPr>
                    <a:xfrm rot="1706442">
                      <a:off x="6109238" y="4601136"/>
                      <a:ext cx="289145" cy="5204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677" h="220819" extrusionOk="0">
                          <a:moveTo>
                            <a:pt x="5026" y="94312"/>
                          </a:moveTo>
                          <a:cubicBezTo>
                            <a:pt x="20814" y="56922"/>
                            <a:pt x="49616" y="26498"/>
                            <a:pt x="80446" y="0"/>
                          </a:cubicBezTo>
                          <a:cubicBezTo>
                            <a:pt x="105621" y="22637"/>
                            <a:pt x="121516" y="55504"/>
                            <a:pt x="123330" y="89373"/>
                          </a:cubicBezTo>
                          <a:cubicBezTo>
                            <a:pt x="124930" y="116768"/>
                            <a:pt x="116930" y="142935"/>
                            <a:pt x="97834" y="162873"/>
                          </a:cubicBezTo>
                          <a:cubicBezTo>
                            <a:pt x="82472" y="178789"/>
                            <a:pt x="52603" y="219347"/>
                            <a:pt x="31162" y="220883"/>
                          </a:cubicBezTo>
                          <a:cubicBezTo>
                            <a:pt x="9613" y="222419"/>
                            <a:pt x="-9375" y="128459"/>
                            <a:pt x="5026" y="9430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4" name="Google Shape;864;p20"/>
                    <p:cNvSpPr/>
                    <p:nvPr/>
                  </p:nvSpPr>
                  <p:spPr>
                    <a:xfrm rot="1706442">
                      <a:off x="6107115" y="4591346"/>
                      <a:ext cx="178514" cy="5833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739" h="247488" extrusionOk="0">
                          <a:moveTo>
                            <a:pt x="10028" y="248022"/>
                          </a:moveTo>
                          <a:lnTo>
                            <a:pt x="0" y="241899"/>
                          </a:lnTo>
                          <a:cubicBezTo>
                            <a:pt x="43204" y="170970"/>
                            <a:pt x="65606" y="87357"/>
                            <a:pt x="64859" y="117"/>
                          </a:cubicBezTo>
                          <a:lnTo>
                            <a:pt x="76593" y="0"/>
                          </a:lnTo>
                          <a:cubicBezTo>
                            <a:pt x="77447" y="89448"/>
                            <a:pt x="54405" y="175205"/>
                            <a:pt x="10028" y="248022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65" name="Google Shape;865;p20"/>
                <p:cNvGrpSpPr/>
                <p:nvPr/>
              </p:nvGrpSpPr>
              <p:grpSpPr>
                <a:xfrm rot="-4327186" flipH="1">
                  <a:off x="2742120" y="4626189"/>
                  <a:ext cx="463720" cy="572845"/>
                  <a:chOff x="5715425" y="4322291"/>
                  <a:chExt cx="507034" cy="626352"/>
                </a:xfrm>
              </p:grpSpPr>
              <p:sp>
                <p:nvSpPr>
                  <p:cNvPr id="866" name="Google Shape;866;p20"/>
                  <p:cNvSpPr/>
                  <p:nvPr/>
                </p:nvSpPr>
                <p:spPr>
                  <a:xfrm rot="1706442">
                    <a:off x="5839304" y="4359306"/>
                    <a:ext cx="281603" cy="497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77" h="211218" extrusionOk="0">
                        <a:moveTo>
                          <a:pt x="3952" y="120458"/>
                        </a:moveTo>
                        <a:cubicBezTo>
                          <a:pt x="-4475" y="80732"/>
                          <a:pt x="1712" y="39331"/>
                          <a:pt x="11846" y="0"/>
                        </a:cubicBezTo>
                        <a:cubicBezTo>
                          <a:pt x="45555" y="4139"/>
                          <a:pt x="77238" y="22082"/>
                          <a:pt x="98254" y="48783"/>
                        </a:cubicBezTo>
                        <a:cubicBezTo>
                          <a:pt x="115108" y="70374"/>
                          <a:pt x="123536" y="96435"/>
                          <a:pt x="119162" y="123733"/>
                        </a:cubicBezTo>
                        <a:cubicBezTo>
                          <a:pt x="115748" y="145527"/>
                          <a:pt x="114469" y="195878"/>
                          <a:pt x="97720" y="209426"/>
                        </a:cubicBezTo>
                        <a:cubicBezTo>
                          <a:pt x="80972" y="222974"/>
                          <a:pt x="11633" y="156718"/>
                          <a:pt x="3952" y="12045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20"/>
                  <p:cNvSpPr/>
                  <p:nvPr/>
                </p:nvSpPr>
                <p:spPr>
                  <a:xfrm rot="1706442">
                    <a:off x="5837679" y="4358452"/>
                    <a:ext cx="226287" cy="570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08" h="242154" extrusionOk="0">
                        <a:moveTo>
                          <a:pt x="85021" y="242293"/>
                        </a:moveTo>
                        <a:cubicBezTo>
                          <a:pt x="79901" y="159374"/>
                          <a:pt x="50565" y="77948"/>
                          <a:pt x="0" y="6795"/>
                        </a:cubicBezTo>
                        <a:lnTo>
                          <a:pt x="9601" y="0"/>
                        </a:lnTo>
                        <a:cubicBezTo>
                          <a:pt x="61446" y="72934"/>
                          <a:pt x="91529" y="156472"/>
                          <a:pt x="96755" y="241589"/>
                        </a:cubicBezTo>
                        <a:lnTo>
                          <a:pt x="85021" y="2423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68" name="Google Shape;868;p20"/>
          <p:cNvGrpSpPr/>
          <p:nvPr/>
        </p:nvGrpSpPr>
        <p:grpSpPr>
          <a:xfrm>
            <a:off x="124235" y="108738"/>
            <a:ext cx="8909647" cy="4895012"/>
            <a:chOff x="124235" y="108738"/>
            <a:chExt cx="8909647" cy="4895012"/>
          </a:xfrm>
        </p:grpSpPr>
        <p:grpSp>
          <p:nvGrpSpPr>
            <p:cNvPr id="869" name="Google Shape;869;p20"/>
            <p:cNvGrpSpPr/>
            <p:nvPr/>
          </p:nvGrpSpPr>
          <p:grpSpPr>
            <a:xfrm flipH="1">
              <a:off x="124235" y="108738"/>
              <a:ext cx="2858281" cy="2776188"/>
              <a:chOff x="6193302" y="108738"/>
              <a:chExt cx="2858281" cy="2776188"/>
            </a:xfrm>
          </p:grpSpPr>
          <p:grpSp>
            <p:nvGrpSpPr>
              <p:cNvPr id="870" name="Google Shape;870;p20"/>
              <p:cNvGrpSpPr/>
              <p:nvPr/>
            </p:nvGrpSpPr>
            <p:grpSpPr>
              <a:xfrm rot="10800000">
                <a:off x="6193302" y="108738"/>
                <a:ext cx="2858281" cy="360461"/>
                <a:chOff x="2526265" y="4534671"/>
                <a:chExt cx="4011622" cy="505981"/>
              </a:xfrm>
            </p:grpSpPr>
            <p:sp>
              <p:nvSpPr>
                <p:cNvPr id="871" name="Google Shape;871;p20"/>
                <p:cNvSpPr/>
                <p:nvPr/>
              </p:nvSpPr>
              <p:spPr>
                <a:xfrm rot="10800000" flipH="1">
                  <a:off x="2526265" y="4936708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20"/>
                <p:cNvSpPr/>
                <p:nvPr/>
              </p:nvSpPr>
              <p:spPr>
                <a:xfrm rot="10800000" flipH="1">
                  <a:off x="6485916" y="498497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20"/>
                <p:cNvSpPr/>
                <p:nvPr/>
              </p:nvSpPr>
              <p:spPr>
                <a:xfrm rot="10800000" flipH="1">
                  <a:off x="4221517" y="4534671"/>
                  <a:ext cx="103965" cy="103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4" h="93874" extrusionOk="0">
                      <a:moveTo>
                        <a:pt x="94856" y="47428"/>
                      </a:moveTo>
                      <a:cubicBezTo>
                        <a:pt x="94856" y="73622"/>
                        <a:pt x="73622" y="94856"/>
                        <a:pt x="47428" y="94856"/>
                      </a:cubicBezTo>
                      <a:cubicBezTo>
                        <a:pt x="21234" y="94856"/>
                        <a:pt x="0" y="73622"/>
                        <a:pt x="0" y="47428"/>
                      </a:cubicBezTo>
                      <a:cubicBezTo>
                        <a:pt x="0" y="21234"/>
                        <a:pt x="21234" y="0"/>
                        <a:pt x="47428" y="0"/>
                      </a:cubicBezTo>
                      <a:cubicBezTo>
                        <a:pt x="73622" y="0"/>
                        <a:pt x="94856" y="21234"/>
                        <a:pt x="94856" y="474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20"/>
                <p:cNvSpPr/>
                <p:nvPr/>
              </p:nvSpPr>
              <p:spPr>
                <a:xfrm rot="10800000" flipH="1">
                  <a:off x="3265778" y="470302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5" name="Google Shape;875;p20"/>
              <p:cNvGrpSpPr/>
              <p:nvPr/>
            </p:nvGrpSpPr>
            <p:grpSpPr>
              <a:xfrm rot="-5400000">
                <a:off x="7700778" y="1766454"/>
                <a:ext cx="1918281" cy="318664"/>
                <a:chOff x="2989423" y="4307690"/>
                <a:chExt cx="2692324" cy="447310"/>
              </a:xfrm>
            </p:grpSpPr>
            <p:sp>
              <p:nvSpPr>
                <p:cNvPr id="876" name="Google Shape;876;p20"/>
                <p:cNvSpPr/>
                <p:nvPr/>
              </p:nvSpPr>
              <p:spPr>
                <a:xfrm rot="10800000" flipH="1">
                  <a:off x="2989423" y="4343677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20"/>
                <p:cNvSpPr/>
                <p:nvPr/>
              </p:nvSpPr>
              <p:spPr>
                <a:xfrm rot="10800000" flipH="1">
                  <a:off x="5629775" y="4307690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20"/>
                <p:cNvSpPr/>
                <p:nvPr/>
              </p:nvSpPr>
              <p:spPr>
                <a:xfrm rot="10800000" flipH="1">
                  <a:off x="4221517" y="4534671"/>
                  <a:ext cx="103965" cy="103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4" h="93874" extrusionOk="0">
                      <a:moveTo>
                        <a:pt x="94856" y="47428"/>
                      </a:moveTo>
                      <a:cubicBezTo>
                        <a:pt x="94856" y="73622"/>
                        <a:pt x="73622" y="94856"/>
                        <a:pt x="47428" y="94856"/>
                      </a:cubicBezTo>
                      <a:cubicBezTo>
                        <a:pt x="21234" y="94856"/>
                        <a:pt x="0" y="73622"/>
                        <a:pt x="0" y="47428"/>
                      </a:cubicBezTo>
                      <a:cubicBezTo>
                        <a:pt x="0" y="21234"/>
                        <a:pt x="21234" y="0"/>
                        <a:pt x="47428" y="0"/>
                      </a:cubicBezTo>
                      <a:cubicBezTo>
                        <a:pt x="73622" y="0"/>
                        <a:pt x="94856" y="21234"/>
                        <a:pt x="94856" y="474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20"/>
                <p:cNvSpPr/>
                <p:nvPr/>
              </p:nvSpPr>
              <p:spPr>
                <a:xfrm rot="10800000" flipH="1">
                  <a:off x="3265778" y="470302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0" name="Google Shape;880;p20"/>
            <p:cNvGrpSpPr/>
            <p:nvPr/>
          </p:nvGrpSpPr>
          <p:grpSpPr>
            <a:xfrm rot="10800000" flipH="1">
              <a:off x="6175601" y="2227561"/>
              <a:ext cx="2858281" cy="2776188"/>
              <a:chOff x="6193302" y="108738"/>
              <a:chExt cx="2858281" cy="2776188"/>
            </a:xfrm>
          </p:grpSpPr>
          <p:grpSp>
            <p:nvGrpSpPr>
              <p:cNvPr id="881" name="Google Shape;881;p20"/>
              <p:cNvGrpSpPr/>
              <p:nvPr/>
            </p:nvGrpSpPr>
            <p:grpSpPr>
              <a:xfrm rot="10800000">
                <a:off x="6193302" y="108738"/>
                <a:ext cx="2858281" cy="360461"/>
                <a:chOff x="2526265" y="4534671"/>
                <a:chExt cx="4011622" cy="505981"/>
              </a:xfrm>
            </p:grpSpPr>
            <p:sp>
              <p:nvSpPr>
                <p:cNvPr id="882" name="Google Shape;882;p20"/>
                <p:cNvSpPr/>
                <p:nvPr/>
              </p:nvSpPr>
              <p:spPr>
                <a:xfrm rot="10800000" flipH="1">
                  <a:off x="2526265" y="4936708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20"/>
                <p:cNvSpPr/>
                <p:nvPr/>
              </p:nvSpPr>
              <p:spPr>
                <a:xfrm rot="10800000" flipH="1">
                  <a:off x="6485916" y="498497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20"/>
                <p:cNvSpPr/>
                <p:nvPr/>
              </p:nvSpPr>
              <p:spPr>
                <a:xfrm rot="10800000" flipH="1">
                  <a:off x="4221517" y="4534671"/>
                  <a:ext cx="103965" cy="103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4" h="93874" extrusionOk="0">
                      <a:moveTo>
                        <a:pt x="94856" y="47428"/>
                      </a:moveTo>
                      <a:cubicBezTo>
                        <a:pt x="94856" y="73622"/>
                        <a:pt x="73622" y="94856"/>
                        <a:pt x="47428" y="94856"/>
                      </a:cubicBezTo>
                      <a:cubicBezTo>
                        <a:pt x="21234" y="94856"/>
                        <a:pt x="0" y="73622"/>
                        <a:pt x="0" y="47428"/>
                      </a:cubicBezTo>
                      <a:cubicBezTo>
                        <a:pt x="0" y="21234"/>
                        <a:pt x="21234" y="0"/>
                        <a:pt x="47428" y="0"/>
                      </a:cubicBezTo>
                      <a:cubicBezTo>
                        <a:pt x="73622" y="0"/>
                        <a:pt x="94856" y="21234"/>
                        <a:pt x="94856" y="474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20"/>
                <p:cNvSpPr/>
                <p:nvPr/>
              </p:nvSpPr>
              <p:spPr>
                <a:xfrm rot="10800000" flipH="1">
                  <a:off x="3265778" y="470302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6" name="Google Shape;886;p20"/>
              <p:cNvGrpSpPr/>
              <p:nvPr/>
            </p:nvGrpSpPr>
            <p:grpSpPr>
              <a:xfrm rot="-5400000">
                <a:off x="7700778" y="1766454"/>
                <a:ext cx="1918281" cy="318664"/>
                <a:chOff x="2989423" y="4307690"/>
                <a:chExt cx="2692324" cy="447310"/>
              </a:xfrm>
            </p:grpSpPr>
            <p:sp>
              <p:nvSpPr>
                <p:cNvPr id="887" name="Google Shape;887;p20"/>
                <p:cNvSpPr/>
                <p:nvPr/>
              </p:nvSpPr>
              <p:spPr>
                <a:xfrm rot="10800000" flipH="1">
                  <a:off x="2989423" y="4343677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20"/>
                <p:cNvSpPr/>
                <p:nvPr/>
              </p:nvSpPr>
              <p:spPr>
                <a:xfrm rot="10800000" flipH="1">
                  <a:off x="5629775" y="4307690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20"/>
                <p:cNvSpPr/>
                <p:nvPr/>
              </p:nvSpPr>
              <p:spPr>
                <a:xfrm rot="10800000" flipH="1">
                  <a:off x="4221517" y="4534671"/>
                  <a:ext cx="103965" cy="103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4" h="93874" extrusionOk="0">
                      <a:moveTo>
                        <a:pt x="94856" y="47428"/>
                      </a:moveTo>
                      <a:cubicBezTo>
                        <a:pt x="94856" y="73622"/>
                        <a:pt x="73622" y="94856"/>
                        <a:pt x="47428" y="94856"/>
                      </a:cubicBezTo>
                      <a:cubicBezTo>
                        <a:pt x="21234" y="94856"/>
                        <a:pt x="0" y="73622"/>
                        <a:pt x="0" y="47428"/>
                      </a:cubicBezTo>
                      <a:cubicBezTo>
                        <a:pt x="0" y="21234"/>
                        <a:pt x="21234" y="0"/>
                        <a:pt x="47428" y="0"/>
                      </a:cubicBezTo>
                      <a:cubicBezTo>
                        <a:pt x="73622" y="0"/>
                        <a:pt x="94856" y="21234"/>
                        <a:pt x="94856" y="474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20"/>
                <p:cNvSpPr/>
                <p:nvPr/>
              </p:nvSpPr>
              <p:spPr>
                <a:xfrm rot="10800000" flipH="1">
                  <a:off x="3265778" y="470302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91" name="Google Shape;891;p20"/>
          <p:cNvGrpSpPr/>
          <p:nvPr/>
        </p:nvGrpSpPr>
        <p:grpSpPr>
          <a:xfrm>
            <a:off x="92416" y="48638"/>
            <a:ext cx="8965081" cy="5049123"/>
            <a:chOff x="92416" y="48638"/>
            <a:chExt cx="8965081" cy="5049123"/>
          </a:xfrm>
        </p:grpSpPr>
        <p:grpSp>
          <p:nvGrpSpPr>
            <p:cNvPr id="892" name="Google Shape;892;p20"/>
            <p:cNvGrpSpPr/>
            <p:nvPr/>
          </p:nvGrpSpPr>
          <p:grpSpPr>
            <a:xfrm rot="10800000">
              <a:off x="6808553" y="2574252"/>
              <a:ext cx="2248943" cy="2523509"/>
              <a:chOff x="92416" y="48638"/>
              <a:chExt cx="2248943" cy="2523509"/>
            </a:xfrm>
          </p:grpSpPr>
          <p:grpSp>
            <p:nvGrpSpPr>
              <p:cNvPr id="893" name="Google Shape;893;p20"/>
              <p:cNvGrpSpPr/>
              <p:nvPr/>
            </p:nvGrpSpPr>
            <p:grpSpPr>
              <a:xfrm rot="-9970577">
                <a:off x="1821242" y="121845"/>
                <a:ext cx="476803" cy="420387"/>
                <a:chOff x="7980293" y="3473293"/>
                <a:chExt cx="261356" cy="230420"/>
              </a:xfrm>
            </p:grpSpPr>
            <p:sp>
              <p:nvSpPr>
                <p:cNvPr id="894" name="Google Shape;894;p20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20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6" name="Google Shape;896;p20"/>
              <p:cNvGrpSpPr/>
              <p:nvPr/>
            </p:nvGrpSpPr>
            <p:grpSpPr>
              <a:xfrm>
                <a:off x="139992" y="1091726"/>
                <a:ext cx="476792" cy="420378"/>
                <a:chOff x="7980293" y="3473293"/>
                <a:chExt cx="261356" cy="230420"/>
              </a:xfrm>
            </p:grpSpPr>
            <p:sp>
              <p:nvSpPr>
                <p:cNvPr id="897" name="Google Shape;897;p20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20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9" name="Google Shape;899;p20"/>
              <p:cNvGrpSpPr/>
              <p:nvPr/>
            </p:nvGrpSpPr>
            <p:grpSpPr>
              <a:xfrm rot="8683845">
                <a:off x="768639" y="158288"/>
                <a:ext cx="490361" cy="347830"/>
                <a:chOff x="4049419" y="4591926"/>
                <a:chExt cx="400034" cy="283758"/>
              </a:xfrm>
            </p:grpSpPr>
            <p:sp>
              <p:nvSpPr>
                <p:cNvPr id="900" name="Google Shape;900;p20"/>
                <p:cNvSpPr/>
                <p:nvPr/>
              </p:nvSpPr>
              <p:spPr>
                <a:xfrm>
                  <a:off x="4049419" y="4591926"/>
                  <a:ext cx="400034" cy="28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20"/>
                <p:cNvSpPr/>
                <p:nvPr/>
              </p:nvSpPr>
              <p:spPr>
                <a:xfrm>
                  <a:off x="4153927" y="4696333"/>
                  <a:ext cx="154680" cy="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2" name="Google Shape;902;p20"/>
              <p:cNvGrpSpPr/>
              <p:nvPr/>
            </p:nvGrpSpPr>
            <p:grpSpPr>
              <a:xfrm flipH="1">
                <a:off x="152204" y="107872"/>
                <a:ext cx="1566153" cy="1803365"/>
                <a:chOff x="7457461" y="107872"/>
                <a:chExt cx="1566153" cy="1803365"/>
              </a:xfrm>
            </p:grpSpPr>
            <p:grpSp>
              <p:nvGrpSpPr>
                <p:cNvPr id="903" name="Google Shape;903;p20"/>
                <p:cNvGrpSpPr/>
                <p:nvPr/>
              </p:nvGrpSpPr>
              <p:grpSpPr>
                <a:xfrm rot="10800000">
                  <a:off x="7457461" y="107872"/>
                  <a:ext cx="290434" cy="262516"/>
                  <a:chOff x="5653864" y="63401"/>
                  <a:chExt cx="177951" cy="160875"/>
                </a:xfrm>
              </p:grpSpPr>
              <p:sp>
                <p:nvSpPr>
                  <p:cNvPr id="904" name="Google Shape;904;p20"/>
                  <p:cNvSpPr/>
                  <p:nvPr/>
                </p:nvSpPr>
                <p:spPr>
                  <a:xfrm>
                    <a:off x="5653864" y="63401"/>
                    <a:ext cx="177951" cy="16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18" h="190950" extrusionOk="0">
                        <a:moveTo>
                          <a:pt x="45140" y="6310"/>
                        </a:moveTo>
                        <a:cubicBezTo>
                          <a:pt x="33267" y="19666"/>
                          <a:pt x="55584" y="45812"/>
                          <a:pt x="62689" y="55914"/>
                        </a:cubicBezTo>
                        <a:cubicBezTo>
                          <a:pt x="67040" y="62101"/>
                          <a:pt x="72054" y="68342"/>
                          <a:pt x="79095" y="71115"/>
                        </a:cubicBezTo>
                        <a:cubicBezTo>
                          <a:pt x="60480" y="67019"/>
                          <a:pt x="40404" y="61941"/>
                          <a:pt x="21416" y="63531"/>
                        </a:cubicBezTo>
                        <a:cubicBezTo>
                          <a:pt x="14332" y="64128"/>
                          <a:pt x="3344" y="68459"/>
                          <a:pt x="656" y="75937"/>
                        </a:cubicBezTo>
                        <a:cubicBezTo>
                          <a:pt x="-3376" y="87149"/>
                          <a:pt x="12135" y="94723"/>
                          <a:pt x="21106" y="95491"/>
                        </a:cubicBezTo>
                        <a:cubicBezTo>
                          <a:pt x="38014" y="96931"/>
                          <a:pt x="55274" y="92696"/>
                          <a:pt x="72193" y="91416"/>
                        </a:cubicBezTo>
                        <a:cubicBezTo>
                          <a:pt x="68374" y="91704"/>
                          <a:pt x="61472" y="98073"/>
                          <a:pt x="58123" y="100142"/>
                        </a:cubicBezTo>
                        <a:cubicBezTo>
                          <a:pt x="52576" y="103566"/>
                          <a:pt x="47018" y="106969"/>
                          <a:pt x="41449" y="110351"/>
                        </a:cubicBezTo>
                        <a:cubicBezTo>
                          <a:pt x="34249" y="114714"/>
                          <a:pt x="25757" y="117989"/>
                          <a:pt x="19709" y="123973"/>
                        </a:cubicBezTo>
                        <a:cubicBezTo>
                          <a:pt x="8390" y="135174"/>
                          <a:pt x="16124" y="152765"/>
                          <a:pt x="31443" y="154717"/>
                        </a:cubicBezTo>
                        <a:cubicBezTo>
                          <a:pt x="43209" y="156211"/>
                          <a:pt x="54400" y="149437"/>
                          <a:pt x="63435" y="141756"/>
                        </a:cubicBezTo>
                        <a:cubicBezTo>
                          <a:pt x="72471" y="134076"/>
                          <a:pt x="80770" y="125040"/>
                          <a:pt x="91704" y="120464"/>
                        </a:cubicBezTo>
                        <a:cubicBezTo>
                          <a:pt x="88867" y="121648"/>
                          <a:pt x="84322" y="141575"/>
                          <a:pt x="82317" y="145906"/>
                        </a:cubicBezTo>
                        <a:cubicBezTo>
                          <a:pt x="77783" y="155742"/>
                          <a:pt x="73591" y="169087"/>
                          <a:pt x="77388" y="179786"/>
                        </a:cubicBezTo>
                        <a:cubicBezTo>
                          <a:pt x="81858" y="192342"/>
                          <a:pt x="99673" y="196108"/>
                          <a:pt x="108911" y="186528"/>
                        </a:cubicBezTo>
                        <a:cubicBezTo>
                          <a:pt x="118203" y="176906"/>
                          <a:pt x="116677" y="159838"/>
                          <a:pt x="118341" y="147645"/>
                        </a:cubicBezTo>
                        <a:cubicBezTo>
                          <a:pt x="119205" y="141298"/>
                          <a:pt x="119024" y="119856"/>
                          <a:pt x="119024" y="119856"/>
                        </a:cubicBezTo>
                        <a:cubicBezTo>
                          <a:pt x="119024" y="119856"/>
                          <a:pt x="145458" y="156008"/>
                          <a:pt x="165022" y="158408"/>
                        </a:cubicBezTo>
                        <a:cubicBezTo>
                          <a:pt x="174250" y="159539"/>
                          <a:pt x="176181" y="150397"/>
                          <a:pt x="175050" y="142930"/>
                        </a:cubicBezTo>
                        <a:cubicBezTo>
                          <a:pt x="173258" y="131057"/>
                          <a:pt x="165470" y="121296"/>
                          <a:pt x="157246" y="113071"/>
                        </a:cubicBezTo>
                        <a:cubicBezTo>
                          <a:pt x="154185" y="110010"/>
                          <a:pt x="142429" y="95544"/>
                          <a:pt x="137810" y="95566"/>
                        </a:cubicBezTo>
                        <a:cubicBezTo>
                          <a:pt x="137810" y="95566"/>
                          <a:pt x="225977" y="95619"/>
                          <a:pt x="210264" y="62923"/>
                        </a:cubicBezTo>
                        <a:cubicBezTo>
                          <a:pt x="207906" y="58026"/>
                          <a:pt x="202797" y="54879"/>
                          <a:pt x="197495" y="53727"/>
                        </a:cubicBezTo>
                        <a:cubicBezTo>
                          <a:pt x="192193" y="52575"/>
                          <a:pt x="186657" y="53173"/>
                          <a:pt x="181312" y="54122"/>
                        </a:cubicBezTo>
                        <a:cubicBezTo>
                          <a:pt x="163540" y="57258"/>
                          <a:pt x="146451" y="64203"/>
                          <a:pt x="131516" y="74358"/>
                        </a:cubicBezTo>
                        <a:cubicBezTo>
                          <a:pt x="134865" y="63168"/>
                          <a:pt x="141373" y="53205"/>
                          <a:pt x="145928" y="42452"/>
                        </a:cubicBezTo>
                        <a:cubicBezTo>
                          <a:pt x="150483" y="31688"/>
                          <a:pt x="152979" y="19100"/>
                          <a:pt x="148072" y="8497"/>
                        </a:cubicBezTo>
                        <a:cubicBezTo>
                          <a:pt x="146866" y="5872"/>
                          <a:pt x="145160" y="3398"/>
                          <a:pt x="142749" y="1808"/>
                        </a:cubicBezTo>
                        <a:cubicBezTo>
                          <a:pt x="137351" y="-1723"/>
                          <a:pt x="129766" y="283"/>
                          <a:pt x="125040" y="4678"/>
                        </a:cubicBezTo>
                        <a:cubicBezTo>
                          <a:pt x="117125" y="12038"/>
                          <a:pt x="111877" y="26280"/>
                          <a:pt x="109177" y="36488"/>
                        </a:cubicBezTo>
                        <a:cubicBezTo>
                          <a:pt x="107695" y="42078"/>
                          <a:pt x="103471" y="53674"/>
                          <a:pt x="105241" y="59317"/>
                        </a:cubicBezTo>
                        <a:cubicBezTo>
                          <a:pt x="99204" y="40062"/>
                          <a:pt x="87533" y="22610"/>
                          <a:pt x="72054" y="9670"/>
                        </a:cubicBezTo>
                        <a:cubicBezTo>
                          <a:pt x="68502" y="6694"/>
                          <a:pt x="64651" y="3910"/>
                          <a:pt x="60213" y="2597"/>
                        </a:cubicBezTo>
                        <a:cubicBezTo>
                          <a:pt x="55776" y="1285"/>
                          <a:pt x="50612" y="1659"/>
                          <a:pt x="46997" y="4560"/>
                        </a:cubicBezTo>
                        <a:cubicBezTo>
                          <a:pt x="46303" y="5115"/>
                          <a:pt x="45695" y="5691"/>
                          <a:pt x="45151" y="629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5" name="Google Shape;905;p20"/>
                  <p:cNvSpPr/>
                  <p:nvPr/>
                </p:nvSpPr>
                <p:spPr>
                  <a:xfrm>
                    <a:off x="5709986" y="115636"/>
                    <a:ext cx="62013" cy="48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6" h="57605" extrusionOk="0">
                        <a:moveTo>
                          <a:pt x="73533" y="20343"/>
                        </a:moveTo>
                        <a:cubicBezTo>
                          <a:pt x="71762" y="17068"/>
                          <a:pt x="67005" y="17516"/>
                          <a:pt x="63399" y="18423"/>
                        </a:cubicBezTo>
                        <a:cubicBezTo>
                          <a:pt x="64647" y="16023"/>
                          <a:pt x="65906" y="13484"/>
                          <a:pt x="65895" y="10785"/>
                        </a:cubicBezTo>
                        <a:cubicBezTo>
                          <a:pt x="65895" y="8075"/>
                          <a:pt x="64167" y="5174"/>
                          <a:pt x="61490" y="4779"/>
                        </a:cubicBezTo>
                        <a:cubicBezTo>
                          <a:pt x="59004" y="4416"/>
                          <a:pt x="56732" y="6240"/>
                          <a:pt x="55196" y="8225"/>
                        </a:cubicBezTo>
                        <a:cubicBezTo>
                          <a:pt x="53660" y="10209"/>
                          <a:pt x="52433" y="12534"/>
                          <a:pt x="50342" y="13921"/>
                        </a:cubicBezTo>
                        <a:cubicBezTo>
                          <a:pt x="48326" y="8993"/>
                          <a:pt x="44741" y="4726"/>
                          <a:pt x="40250" y="1877"/>
                        </a:cubicBezTo>
                        <a:cubicBezTo>
                          <a:pt x="37317" y="21"/>
                          <a:pt x="33028" y="-1045"/>
                          <a:pt x="30703" y="1525"/>
                        </a:cubicBezTo>
                        <a:cubicBezTo>
                          <a:pt x="29242" y="3147"/>
                          <a:pt x="29199" y="5579"/>
                          <a:pt x="29401" y="7755"/>
                        </a:cubicBezTo>
                        <a:cubicBezTo>
                          <a:pt x="29497" y="8833"/>
                          <a:pt x="29807" y="9867"/>
                          <a:pt x="29978" y="10934"/>
                        </a:cubicBezTo>
                        <a:cubicBezTo>
                          <a:pt x="26894" y="8342"/>
                          <a:pt x="22361" y="7659"/>
                          <a:pt x="18211" y="8001"/>
                        </a:cubicBezTo>
                        <a:cubicBezTo>
                          <a:pt x="16974" y="8107"/>
                          <a:pt x="15704" y="8278"/>
                          <a:pt x="14648" y="8929"/>
                        </a:cubicBezTo>
                        <a:cubicBezTo>
                          <a:pt x="11971" y="10593"/>
                          <a:pt x="11917" y="14721"/>
                          <a:pt x="13709" y="17313"/>
                        </a:cubicBezTo>
                        <a:cubicBezTo>
                          <a:pt x="15502" y="19906"/>
                          <a:pt x="18510" y="21314"/>
                          <a:pt x="21379" y="22615"/>
                        </a:cubicBezTo>
                        <a:cubicBezTo>
                          <a:pt x="14702" y="24813"/>
                          <a:pt x="8226" y="27640"/>
                          <a:pt x="2082" y="31053"/>
                        </a:cubicBezTo>
                        <a:cubicBezTo>
                          <a:pt x="1325" y="31469"/>
                          <a:pt x="524" y="31949"/>
                          <a:pt x="183" y="32739"/>
                        </a:cubicBezTo>
                        <a:cubicBezTo>
                          <a:pt x="-756" y="34862"/>
                          <a:pt x="2114" y="36622"/>
                          <a:pt x="4407" y="37017"/>
                        </a:cubicBezTo>
                        <a:cubicBezTo>
                          <a:pt x="9571" y="37902"/>
                          <a:pt x="14926" y="37603"/>
                          <a:pt x="19961" y="36142"/>
                        </a:cubicBezTo>
                        <a:cubicBezTo>
                          <a:pt x="16920" y="40611"/>
                          <a:pt x="15075" y="46361"/>
                          <a:pt x="16846" y="51471"/>
                        </a:cubicBezTo>
                        <a:cubicBezTo>
                          <a:pt x="18617" y="56581"/>
                          <a:pt x="25028" y="60123"/>
                          <a:pt x="29743" y="57477"/>
                        </a:cubicBezTo>
                        <a:cubicBezTo>
                          <a:pt x="33103" y="55599"/>
                          <a:pt x="34490" y="51567"/>
                          <a:pt x="35610" y="47876"/>
                        </a:cubicBezTo>
                        <a:cubicBezTo>
                          <a:pt x="38704" y="52485"/>
                          <a:pt x="43451" y="55951"/>
                          <a:pt x="48784" y="57509"/>
                        </a:cubicBezTo>
                        <a:cubicBezTo>
                          <a:pt x="50182" y="57914"/>
                          <a:pt x="51697" y="58192"/>
                          <a:pt x="53084" y="57754"/>
                        </a:cubicBezTo>
                        <a:cubicBezTo>
                          <a:pt x="55537" y="56986"/>
                          <a:pt x="56860" y="54149"/>
                          <a:pt x="56732" y="51578"/>
                        </a:cubicBezTo>
                        <a:cubicBezTo>
                          <a:pt x="56604" y="49007"/>
                          <a:pt x="55377" y="46639"/>
                          <a:pt x="54172" y="44366"/>
                        </a:cubicBezTo>
                        <a:cubicBezTo>
                          <a:pt x="57318" y="45529"/>
                          <a:pt x="60636" y="46703"/>
                          <a:pt x="63943" y="46169"/>
                        </a:cubicBezTo>
                        <a:cubicBezTo>
                          <a:pt x="67250" y="45636"/>
                          <a:pt x="70440" y="42734"/>
                          <a:pt x="70013" y="39406"/>
                        </a:cubicBezTo>
                        <a:cubicBezTo>
                          <a:pt x="69597" y="36131"/>
                          <a:pt x="66183" y="34211"/>
                          <a:pt x="63133" y="32941"/>
                        </a:cubicBezTo>
                        <a:cubicBezTo>
                          <a:pt x="65436" y="30989"/>
                          <a:pt x="68413" y="30008"/>
                          <a:pt x="70813" y="28162"/>
                        </a:cubicBezTo>
                        <a:cubicBezTo>
                          <a:pt x="73213" y="26328"/>
                          <a:pt x="74995" y="22978"/>
                          <a:pt x="73555" y="2032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6" name="Google Shape;906;p20"/>
                <p:cNvGrpSpPr/>
                <p:nvPr/>
              </p:nvGrpSpPr>
              <p:grpSpPr>
                <a:xfrm rot="-5400000">
                  <a:off x="8747139" y="1634762"/>
                  <a:ext cx="290434" cy="262516"/>
                  <a:chOff x="5653864" y="63401"/>
                  <a:chExt cx="177951" cy="160875"/>
                </a:xfrm>
              </p:grpSpPr>
              <p:sp>
                <p:nvSpPr>
                  <p:cNvPr id="907" name="Google Shape;907;p20"/>
                  <p:cNvSpPr/>
                  <p:nvPr/>
                </p:nvSpPr>
                <p:spPr>
                  <a:xfrm>
                    <a:off x="5653864" y="63401"/>
                    <a:ext cx="177951" cy="16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18" h="190950" extrusionOk="0">
                        <a:moveTo>
                          <a:pt x="45140" y="6310"/>
                        </a:moveTo>
                        <a:cubicBezTo>
                          <a:pt x="33267" y="19666"/>
                          <a:pt x="55584" y="45812"/>
                          <a:pt x="62689" y="55914"/>
                        </a:cubicBezTo>
                        <a:cubicBezTo>
                          <a:pt x="67040" y="62101"/>
                          <a:pt x="72054" y="68342"/>
                          <a:pt x="79095" y="71115"/>
                        </a:cubicBezTo>
                        <a:cubicBezTo>
                          <a:pt x="60480" y="67019"/>
                          <a:pt x="40404" y="61941"/>
                          <a:pt x="21416" y="63531"/>
                        </a:cubicBezTo>
                        <a:cubicBezTo>
                          <a:pt x="14332" y="64128"/>
                          <a:pt x="3344" y="68459"/>
                          <a:pt x="656" y="75937"/>
                        </a:cubicBezTo>
                        <a:cubicBezTo>
                          <a:pt x="-3376" y="87149"/>
                          <a:pt x="12135" y="94723"/>
                          <a:pt x="21106" y="95491"/>
                        </a:cubicBezTo>
                        <a:cubicBezTo>
                          <a:pt x="38014" y="96931"/>
                          <a:pt x="55274" y="92696"/>
                          <a:pt x="72193" y="91416"/>
                        </a:cubicBezTo>
                        <a:cubicBezTo>
                          <a:pt x="68374" y="91704"/>
                          <a:pt x="61472" y="98073"/>
                          <a:pt x="58123" y="100142"/>
                        </a:cubicBezTo>
                        <a:cubicBezTo>
                          <a:pt x="52576" y="103566"/>
                          <a:pt x="47018" y="106969"/>
                          <a:pt x="41449" y="110351"/>
                        </a:cubicBezTo>
                        <a:cubicBezTo>
                          <a:pt x="34249" y="114714"/>
                          <a:pt x="25757" y="117989"/>
                          <a:pt x="19709" y="123973"/>
                        </a:cubicBezTo>
                        <a:cubicBezTo>
                          <a:pt x="8390" y="135174"/>
                          <a:pt x="16124" y="152765"/>
                          <a:pt x="31443" y="154717"/>
                        </a:cubicBezTo>
                        <a:cubicBezTo>
                          <a:pt x="43209" y="156211"/>
                          <a:pt x="54400" y="149437"/>
                          <a:pt x="63435" y="141756"/>
                        </a:cubicBezTo>
                        <a:cubicBezTo>
                          <a:pt x="72471" y="134076"/>
                          <a:pt x="80770" y="125040"/>
                          <a:pt x="91704" y="120464"/>
                        </a:cubicBezTo>
                        <a:cubicBezTo>
                          <a:pt x="88867" y="121648"/>
                          <a:pt x="84322" y="141575"/>
                          <a:pt x="82317" y="145906"/>
                        </a:cubicBezTo>
                        <a:cubicBezTo>
                          <a:pt x="77783" y="155742"/>
                          <a:pt x="73591" y="169087"/>
                          <a:pt x="77388" y="179786"/>
                        </a:cubicBezTo>
                        <a:cubicBezTo>
                          <a:pt x="81858" y="192342"/>
                          <a:pt x="99673" y="196108"/>
                          <a:pt x="108911" y="186528"/>
                        </a:cubicBezTo>
                        <a:cubicBezTo>
                          <a:pt x="118203" y="176906"/>
                          <a:pt x="116677" y="159838"/>
                          <a:pt x="118341" y="147645"/>
                        </a:cubicBezTo>
                        <a:cubicBezTo>
                          <a:pt x="119205" y="141298"/>
                          <a:pt x="119024" y="119856"/>
                          <a:pt x="119024" y="119856"/>
                        </a:cubicBezTo>
                        <a:cubicBezTo>
                          <a:pt x="119024" y="119856"/>
                          <a:pt x="145458" y="156008"/>
                          <a:pt x="165022" y="158408"/>
                        </a:cubicBezTo>
                        <a:cubicBezTo>
                          <a:pt x="174250" y="159539"/>
                          <a:pt x="176181" y="150397"/>
                          <a:pt x="175050" y="142930"/>
                        </a:cubicBezTo>
                        <a:cubicBezTo>
                          <a:pt x="173258" y="131057"/>
                          <a:pt x="165470" y="121296"/>
                          <a:pt x="157246" y="113071"/>
                        </a:cubicBezTo>
                        <a:cubicBezTo>
                          <a:pt x="154185" y="110010"/>
                          <a:pt x="142429" y="95544"/>
                          <a:pt x="137810" y="95566"/>
                        </a:cubicBezTo>
                        <a:cubicBezTo>
                          <a:pt x="137810" y="95566"/>
                          <a:pt x="225977" y="95619"/>
                          <a:pt x="210264" y="62923"/>
                        </a:cubicBezTo>
                        <a:cubicBezTo>
                          <a:pt x="207906" y="58026"/>
                          <a:pt x="202797" y="54879"/>
                          <a:pt x="197495" y="53727"/>
                        </a:cubicBezTo>
                        <a:cubicBezTo>
                          <a:pt x="192193" y="52575"/>
                          <a:pt x="186657" y="53173"/>
                          <a:pt x="181312" y="54122"/>
                        </a:cubicBezTo>
                        <a:cubicBezTo>
                          <a:pt x="163540" y="57258"/>
                          <a:pt x="146451" y="64203"/>
                          <a:pt x="131516" y="74358"/>
                        </a:cubicBezTo>
                        <a:cubicBezTo>
                          <a:pt x="134865" y="63168"/>
                          <a:pt x="141373" y="53205"/>
                          <a:pt x="145928" y="42452"/>
                        </a:cubicBezTo>
                        <a:cubicBezTo>
                          <a:pt x="150483" y="31688"/>
                          <a:pt x="152979" y="19100"/>
                          <a:pt x="148072" y="8497"/>
                        </a:cubicBezTo>
                        <a:cubicBezTo>
                          <a:pt x="146866" y="5872"/>
                          <a:pt x="145160" y="3398"/>
                          <a:pt x="142749" y="1808"/>
                        </a:cubicBezTo>
                        <a:cubicBezTo>
                          <a:pt x="137351" y="-1723"/>
                          <a:pt x="129766" y="283"/>
                          <a:pt x="125040" y="4678"/>
                        </a:cubicBezTo>
                        <a:cubicBezTo>
                          <a:pt x="117125" y="12038"/>
                          <a:pt x="111877" y="26280"/>
                          <a:pt x="109177" y="36488"/>
                        </a:cubicBezTo>
                        <a:cubicBezTo>
                          <a:pt x="107695" y="42078"/>
                          <a:pt x="103471" y="53674"/>
                          <a:pt x="105241" y="59317"/>
                        </a:cubicBezTo>
                        <a:cubicBezTo>
                          <a:pt x="99204" y="40062"/>
                          <a:pt x="87533" y="22610"/>
                          <a:pt x="72054" y="9670"/>
                        </a:cubicBezTo>
                        <a:cubicBezTo>
                          <a:pt x="68502" y="6694"/>
                          <a:pt x="64651" y="3910"/>
                          <a:pt x="60213" y="2597"/>
                        </a:cubicBezTo>
                        <a:cubicBezTo>
                          <a:pt x="55776" y="1285"/>
                          <a:pt x="50612" y="1659"/>
                          <a:pt x="46997" y="4560"/>
                        </a:cubicBezTo>
                        <a:cubicBezTo>
                          <a:pt x="46303" y="5115"/>
                          <a:pt x="45695" y="5691"/>
                          <a:pt x="45151" y="62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8" name="Google Shape;908;p20"/>
                  <p:cNvSpPr/>
                  <p:nvPr/>
                </p:nvSpPr>
                <p:spPr>
                  <a:xfrm>
                    <a:off x="5709986" y="115636"/>
                    <a:ext cx="62013" cy="48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6" h="57605" extrusionOk="0">
                        <a:moveTo>
                          <a:pt x="73533" y="20343"/>
                        </a:moveTo>
                        <a:cubicBezTo>
                          <a:pt x="71762" y="17068"/>
                          <a:pt x="67005" y="17516"/>
                          <a:pt x="63399" y="18423"/>
                        </a:cubicBezTo>
                        <a:cubicBezTo>
                          <a:pt x="64647" y="16023"/>
                          <a:pt x="65906" y="13484"/>
                          <a:pt x="65895" y="10785"/>
                        </a:cubicBezTo>
                        <a:cubicBezTo>
                          <a:pt x="65895" y="8075"/>
                          <a:pt x="64167" y="5174"/>
                          <a:pt x="61490" y="4779"/>
                        </a:cubicBezTo>
                        <a:cubicBezTo>
                          <a:pt x="59004" y="4416"/>
                          <a:pt x="56732" y="6240"/>
                          <a:pt x="55196" y="8225"/>
                        </a:cubicBezTo>
                        <a:cubicBezTo>
                          <a:pt x="53660" y="10209"/>
                          <a:pt x="52433" y="12534"/>
                          <a:pt x="50342" y="13921"/>
                        </a:cubicBezTo>
                        <a:cubicBezTo>
                          <a:pt x="48326" y="8993"/>
                          <a:pt x="44741" y="4726"/>
                          <a:pt x="40250" y="1877"/>
                        </a:cubicBezTo>
                        <a:cubicBezTo>
                          <a:pt x="37317" y="21"/>
                          <a:pt x="33028" y="-1045"/>
                          <a:pt x="30703" y="1525"/>
                        </a:cubicBezTo>
                        <a:cubicBezTo>
                          <a:pt x="29242" y="3147"/>
                          <a:pt x="29199" y="5579"/>
                          <a:pt x="29401" y="7755"/>
                        </a:cubicBezTo>
                        <a:cubicBezTo>
                          <a:pt x="29497" y="8833"/>
                          <a:pt x="29807" y="9867"/>
                          <a:pt x="29978" y="10934"/>
                        </a:cubicBezTo>
                        <a:cubicBezTo>
                          <a:pt x="26894" y="8342"/>
                          <a:pt x="22361" y="7659"/>
                          <a:pt x="18211" y="8001"/>
                        </a:cubicBezTo>
                        <a:cubicBezTo>
                          <a:pt x="16974" y="8107"/>
                          <a:pt x="15704" y="8278"/>
                          <a:pt x="14648" y="8929"/>
                        </a:cubicBezTo>
                        <a:cubicBezTo>
                          <a:pt x="11971" y="10593"/>
                          <a:pt x="11917" y="14721"/>
                          <a:pt x="13709" y="17313"/>
                        </a:cubicBezTo>
                        <a:cubicBezTo>
                          <a:pt x="15502" y="19906"/>
                          <a:pt x="18510" y="21314"/>
                          <a:pt x="21379" y="22615"/>
                        </a:cubicBezTo>
                        <a:cubicBezTo>
                          <a:pt x="14702" y="24813"/>
                          <a:pt x="8226" y="27640"/>
                          <a:pt x="2082" y="31053"/>
                        </a:cubicBezTo>
                        <a:cubicBezTo>
                          <a:pt x="1325" y="31469"/>
                          <a:pt x="524" y="31949"/>
                          <a:pt x="183" y="32739"/>
                        </a:cubicBezTo>
                        <a:cubicBezTo>
                          <a:pt x="-756" y="34862"/>
                          <a:pt x="2114" y="36622"/>
                          <a:pt x="4407" y="37017"/>
                        </a:cubicBezTo>
                        <a:cubicBezTo>
                          <a:pt x="9571" y="37902"/>
                          <a:pt x="14926" y="37603"/>
                          <a:pt x="19961" y="36142"/>
                        </a:cubicBezTo>
                        <a:cubicBezTo>
                          <a:pt x="16920" y="40611"/>
                          <a:pt x="15075" y="46361"/>
                          <a:pt x="16846" y="51471"/>
                        </a:cubicBezTo>
                        <a:cubicBezTo>
                          <a:pt x="18617" y="56581"/>
                          <a:pt x="25028" y="60123"/>
                          <a:pt x="29743" y="57477"/>
                        </a:cubicBezTo>
                        <a:cubicBezTo>
                          <a:pt x="33103" y="55599"/>
                          <a:pt x="34490" y="51567"/>
                          <a:pt x="35610" y="47876"/>
                        </a:cubicBezTo>
                        <a:cubicBezTo>
                          <a:pt x="38704" y="52485"/>
                          <a:pt x="43451" y="55951"/>
                          <a:pt x="48784" y="57509"/>
                        </a:cubicBezTo>
                        <a:cubicBezTo>
                          <a:pt x="50182" y="57914"/>
                          <a:pt x="51697" y="58192"/>
                          <a:pt x="53084" y="57754"/>
                        </a:cubicBezTo>
                        <a:cubicBezTo>
                          <a:pt x="55537" y="56986"/>
                          <a:pt x="56860" y="54149"/>
                          <a:pt x="56732" y="51578"/>
                        </a:cubicBezTo>
                        <a:cubicBezTo>
                          <a:pt x="56604" y="49007"/>
                          <a:pt x="55377" y="46639"/>
                          <a:pt x="54172" y="44366"/>
                        </a:cubicBezTo>
                        <a:cubicBezTo>
                          <a:pt x="57318" y="45529"/>
                          <a:pt x="60636" y="46703"/>
                          <a:pt x="63943" y="46169"/>
                        </a:cubicBezTo>
                        <a:cubicBezTo>
                          <a:pt x="67250" y="45636"/>
                          <a:pt x="70440" y="42734"/>
                          <a:pt x="70013" y="39406"/>
                        </a:cubicBezTo>
                        <a:cubicBezTo>
                          <a:pt x="69597" y="36131"/>
                          <a:pt x="66183" y="34211"/>
                          <a:pt x="63133" y="32941"/>
                        </a:cubicBezTo>
                        <a:cubicBezTo>
                          <a:pt x="65436" y="30989"/>
                          <a:pt x="68413" y="30008"/>
                          <a:pt x="70813" y="28162"/>
                        </a:cubicBezTo>
                        <a:cubicBezTo>
                          <a:pt x="73213" y="26328"/>
                          <a:pt x="74995" y="22978"/>
                          <a:pt x="73555" y="203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09" name="Google Shape;909;p20"/>
              <p:cNvGrpSpPr/>
              <p:nvPr/>
            </p:nvGrpSpPr>
            <p:grpSpPr>
              <a:xfrm rot="864545">
                <a:off x="128642" y="2161281"/>
                <a:ext cx="499473" cy="354293"/>
                <a:chOff x="4049419" y="4591926"/>
                <a:chExt cx="400034" cy="283758"/>
              </a:xfrm>
            </p:grpSpPr>
            <p:sp>
              <p:nvSpPr>
                <p:cNvPr id="910" name="Google Shape;910;p20"/>
                <p:cNvSpPr/>
                <p:nvPr/>
              </p:nvSpPr>
              <p:spPr>
                <a:xfrm>
                  <a:off x="4049419" y="4591926"/>
                  <a:ext cx="400034" cy="28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4153927" y="4696333"/>
                  <a:ext cx="154680" cy="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12" name="Google Shape;912;p20"/>
            <p:cNvGrpSpPr/>
            <p:nvPr/>
          </p:nvGrpSpPr>
          <p:grpSpPr>
            <a:xfrm>
              <a:off x="92416" y="48638"/>
              <a:ext cx="2248943" cy="2523509"/>
              <a:chOff x="92416" y="48638"/>
              <a:chExt cx="2248943" cy="2523509"/>
            </a:xfrm>
          </p:grpSpPr>
          <p:grpSp>
            <p:nvGrpSpPr>
              <p:cNvPr id="913" name="Google Shape;913;p20"/>
              <p:cNvGrpSpPr/>
              <p:nvPr/>
            </p:nvGrpSpPr>
            <p:grpSpPr>
              <a:xfrm rot="-9970577">
                <a:off x="1821242" y="121845"/>
                <a:ext cx="476803" cy="420387"/>
                <a:chOff x="7980293" y="3473293"/>
                <a:chExt cx="261356" cy="230420"/>
              </a:xfrm>
            </p:grpSpPr>
            <p:sp>
              <p:nvSpPr>
                <p:cNvPr id="914" name="Google Shape;914;p20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6" name="Google Shape;916;p20"/>
              <p:cNvGrpSpPr/>
              <p:nvPr/>
            </p:nvGrpSpPr>
            <p:grpSpPr>
              <a:xfrm>
                <a:off x="139992" y="1091726"/>
                <a:ext cx="476792" cy="420378"/>
                <a:chOff x="7980293" y="3473293"/>
                <a:chExt cx="261356" cy="230420"/>
              </a:xfrm>
            </p:grpSpPr>
            <p:sp>
              <p:nvSpPr>
                <p:cNvPr id="917" name="Google Shape;917;p20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9" name="Google Shape;919;p20"/>
              <p:cNvGrpSpPr/>
              <p:nvPr/>
            </p:nvGrpSpPr>
            <p:grpSpPr>
              <a:xfrm rot="8683845">
                <a:off x="768639" y="158288"/>
                <a:ext cx="490361" cy="347830"/>
                <a:chOff x="4049419" y="4591926"/>
                <a:chExt cx="400034" cy="283758"/>
              </a:xfrm>
            </p:grpSpPr>
            <p:sp>
              <p:nvSpPr>
                <p:cNvPr id="920" name="Google Shape;920;p20"/>
                <p:cNvSpPr/>
                <p:nvPr/>
              </p:nvSpPr>
              <p:spPr>
                <a:xfrm>
                  <a:off x="4049419" y="4591926"/>
                  <a:ext cx="400034" cy="28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4153927" y="4696333"/>
                  <a:ext cx="154680" cy="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2" name="Google Shape;922;p20"/>
              <p:cNvGrpSpPr/>
              <p:nvPr/>
            </p:nvGrpSpPr>
            <p:grpSpPr>
              <a:xfrm flipH="1">
                <a:off x="152199" y="107867"/>
                <a:ext cx="1565881" cy="1803639"/>
                <a:chOff x="7457738" y="107867"/>
                <a:chExt cx="1565881" cy="1803639"/>
              </a:xfrm>
            </p:grpSpPr>
            <p:grpSp>
              <p:nvGrpSpPr>
                <p:cNvPr id="923" name="Google Shape;923;p20"/>
                <p:cNvGrpSpPr/>
                <p:nvPr/>
              </p:nvGrpSpPr>
              <p:grpSpPr>
                <a:xfrm rot="10800000">
                  <a:off x="7457738" y="107867"/>
                  <a:ext cx="290426" cy="262520"/>
                  <a:chOff x="5653864" y="63401"/>
                  <a:chExt cx="177951" cy="160875"/>
                </a:xfrm>
              </p:grpSpPr>
              <p:sp>
                <p:nvSpPr>
                  <p:cNvPr id="924" name="Google Shape;924;p20"/>
                  <p:cNvSpPr/>
                  <p:nvPr/>
                </p:nvSpPr>
                <p:spPr>
                  <a:xfrm>
                    <a:off x="5653864" y="63401"/>
                    <a:ext cx="177951" cy="16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18" h="190950" extrusionOk="0">
                        <a:moveTo>
                          <a:pt x="45140" y="6310"/>
                        </a:moveTo>
                        <a:cubicBezTo>
                          <a:pt x="33267" y="19666"/>
                          <a:pt x="55584" y="45812"/>
                          <a:pt x="62689" y="55914"/>
                        </a:cubicBezTo>
                        <a:cubicBezTo>
                          <a:pt x="67040" y="62101"/>
                          <a:pt x="72054" y="68342"/>
                          <a:pt x="79095" y="71115"/>
                        </a:cubicBezTo>
                        <a:cubicBezTo>
                          <a:pt x="60480" y="67019"/>
                          <a:pt x="40404" y="61941"/>
                          <a:pt x="21416" y="63531"/>
                        </a:cubicBezTo>
                        <a:cubicBezTo>
                          <a:pt x="14332" y="64128"/>
                          <a:pt x="3344" y="68459"/>
                          <a:pt x="656" y="75937"/>
                        </a:cubicBezTo>
                        <a:cubicBezTo>
                          <a:pt x="-3376" y="87149"/>
                          <a:pt x="12135" y="94723"/>
                          <a:pt x="21106" y="95491"/>
                        </a:cubicBezTo>
                        <a:cubicBezTo>
                          <a:pt x="38014" y="96931"/>
                          <a:pt x="55274" y="92696"/>
                          <a:pt x="72193" y="91416"/>
                        </a:cubicBezTo>
                        <a:cubicBezTo>
                          <a:pt x="68374" y="91704"/>
                          <a:pt x="61472" y="98073"/>
                          <a:pt x="58123" y="100142"/>
                        </a:cubicBezTo>
                        <a:cubicBezTo>
                          <a:pt x="52576" y="103566"/>
                          <a:pt x="47018" y="106969"/>
                          <a:pt x="41449" y="110351"/>
                        </a:cubicBezTo>
                        <a:cubicBezTo>
                          <a:pt x="34249" y="114714"/>
                          <a:pt x="25757" y="117989"/>
                          <a:pt x="19709" y="123973"/>
                        </a:cubicBezTo>
                        <a:cubicBezTo>
                          <a:pt x="8390" y="135174"/>
                          <a:pt x="16124" y="152765"/>
                          <a:pt x="31443" y="154717"/>
                        </a:cubicBezTo>
                        <a:cubicBezTo>
                          <a:pt x="43209" y="156211"/>
                          <a:pt x="54400" y="149437"/>
                          <a:pt x="63435" y="141756"/>
                        </a:cubicBezTo>
                        <a:cubicBezTo>
                          <a:pt x="72471" y="134076"/>
                          <a:pt x="80770" y="125040"/>
                          <a:pt x="91704" y="120464"/>
                        </a:cubicBezTo>
                        <a:cubicBezTo>
                          <a:pt x="88867" y="121648"/>
                          <a:pt x="84322" y="141575"/>
                          <a:pt x="82317" y="145906"/>
                        </a:cubicBezTo>
                        <a:cubicBezTo>
                          <a:pt x="77783" y="155742"/>
                          <a:pt x="73591" y="169087"/>
                          <a:pt x="77388" y="179786"/>
                        </a:cubicBezTo>
                        <a:cubicBezTo>
                          <a:pt x="81858" y="192342"/>
                          <a:pt x="99673" y="196108"/>
                          <a:pt x="108911" y="186528"/>
                        </a:cubicBezTo>
                        <a:cubicBezTo>
                          <a:pt x="118203" y="176906"/>
                          <a:pt x="116677" y="159838"/>
                          <a:pt x="118341" y="147645"/>
                        </a:cubicBezTo>
                        <a:cubicBezTo>
                          <a:pt x="119205" y="141298"/>
                          <a:pt x="119024" y="119856"/>
                          <a:pt x="119024" y="119856"/>
                        </a:cubicBezTo>
                        <a:cubicBezTo>
                          <a:pt x="119024" y="119856"/>
                          <a:pt x="145458" y="156008"/>
                          <a:pt x="165022" y="158408"/>
                        </a:cubicBezTo>
                        <a:cubicBezTo>
                          <a:pt x="174250" y="159539"/>
                          <a:pt x="176181" y="150397"/>
                          <a:pt x="175050" y="142930"/>
                        </a:cubicBezTo>
                        <a:cubicBezTo>
                          <a:pt x="173258" y="131057"/>
                          <a:pt x="165470" y="121296"/>
                          <a:pt x="157246" y="113071"/>
                        </a:cubicBezTo>
                        <a:cubicBezTo>
                          <a:pt x="154185" y="110010"/>
                          <a:pt x="142429" y="95544"/>
                          <a:pt x="137810" y="95566"/>
                        </a:cubicBezTo>
                        <a:cubicBezTo>
                          <a:pt x="137810" y="95566"/>
                          <a:pt x="225977" y="95619"/>
                          <a:pt x="210264" y="62923"/>
                        </a:cubicBezTo>
                        <a:cubicBezTo>
                          <a:pt x="207906" y="58026"/>
                          <a:pt x="202797" y="54879"/>
                          <a:pt x="197495" y="53727"/>
                        </a:cubicBezTo>
                        <a:cubicBezTo>
                          <a:pt x="192193" y="52575"/>
                          <a:pt x="186657" y="53173"/>
                          <a:pt x="181312" y="54122"/>
                        </a:cubicBezTo>
                        <a:cubicBezTo>
                          <a:pt x="163540" y="57258"/>
                          <a:pt x="146451" y="64203"/>
                          <a:pt x="131516" y="74358"/>
                        </a:cubicBezTo>
                        <a:cubicBezTo>
                          <a:pt x="134865" y="63168"/>
                          <a:pt x="141373" y="53205"/>
                          <a:pt x="145928" y="42452"/>
                        </a:cubicBezTo>
                        <a:cubicBezTo>
                          <a:pt x="150483" y="31688"/>
                          <a:pt x="152979" y="19100"/>
                          <a:pt x="148072" y="8497"/>
                        </a:cubicBezTo>
                        <a:cubicBezTo>
                          <a:pt x="146866" y="5872"/>
                          <a:pt x="145160" y="3398"/>
                          <a:pt x="142749" y="1808"/>
                        </a:cubicBezTo>
                        <a:cubicBezTo>
                          <a:pt x="137351" y="-1723"/>
                          <a:pt x="129766" y="283"/>
                          <a:pt x="125040" y="4678"/>
                        </a:cubicBezTo>
                        <a:cubicBezTo>
                          <a:pt x="117125" y="12038"/>
                          <a:pt x="111877" y="26280"/>
                          <a:pt x="109177" y="36488"/>
                        </a:cubicBezTo>
                        <a:cubicBezTo>
                          <a:pt x="107695" y="42078"/>
                          <a:pt x="103471" y="53674"/>
                          <a:pt x="105241" y="59317"/>
                        </a:cubicBezTo>
                        <a:cubicBezTo>
                          <a:pt x="99204" y="40062"/>
                          <a:pt x="87533" y="22610"/>
                          <a:pt x="72054" y="9670"/>
                        </a:cubicBezTo>
                        <a:cubicBezTo>
                          <a:pt x="68502" y="6694"/>
                          <a:pt x="64651" y="3910"/>
                          <a:pt x="60213" y="2597"/>
                        </a:cubicBezTo>
                        <a:cubicBezTo>
                          <a:pt x="55776" y="1285"/>
                          <a:pt x="50612" y="1659"/>
                          <a:pt x="46997" y="4560"/>
                        </a:cubicBezTo>
                        <a:cubicBezTo>
                          <a:pt x="46303" y="5115"/>
                          <a:pt x="45695" y="5691"/>
                          <a:pt x="45151" y="629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5" name="Google Shape;925;p20"/>
                  <p:cNvSpPr/>
                  <p:nvPr/>
                </p:nvSpPr>
                <p:spPr>
                  <a:xfrm>
                    <a:off x="5709986" y="115636"/>
                    <a:ext cx="62013" cy="48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6" h="57605" extrusionOk="0">
                        <a:moveTo>
                          <a:pt x="73533" y="20343"/>
                        </a:moveTo>
                        <a:cubicBezTo>
                          <a:pt x="71762" y="17068"/>
                          <a:pt x="67005" y="17516"/>
                          <a:pt x="63399" y="18423"/>
                        </a:cubicBezTo>
                        <a:cubicBezTo>
                          <a:pt x="64647" y="16023"/>
                          <a:pt x="65906" y="13484"/>
                          <a:pt x="65895" y="10785"/>
                        </a:cubicBezTo>
                        <a:cubicBezTo>
                          <a:pt x="65895" y="8075"/>
                          <a:pt x="64167" y="5174"/>
                          <a:pt x="61490" y="4779"/>
                        </a:cubicBezTo>
                        <a:cubicBezTo>
                          <a:pt x="59004" y="4416"/>
                          <a:pt x="56732" y="6240"/>
                          <a:pt x="55196" y="8225"/>
                        </a:cubicBezTo>
                        <a:cubicBezTo>
                          <a:pt x="53660" y="10209"/>
                          <a:pt x="52433" y="12534"/>
                          <a:pt x="50342" y="13921"/>
                        </a:cubicBezTo>
                        <a:cubicBezTo>
                          <a:pt x="48326" y="8993"/>
                          <a:pt x="44741" y="4726"/>
                          <a:pt x="40250" y="1877"/>
                        </a:cubicBezTo>
                        <a:cubicBezTo>
                          <a:pt x="37317" y="21"/>
                          <a:pt x="33028" y="-1045"/>
                          <a:pt x="30703" y="1525"/>
                        </a:cubicBezTo>
                        <a:cubicBezTo>
                          <a:pt x="29242" y="3147"/>
                          <a:pt x="29199" y="5579"/>
                          <a:pt x="29401" y="7755"/>
                        </a:cubicBezTo>
                        <a:cubicBezTo>
                          <a:pt x="29497" y="8833"/>
                          <a:pt x="29807" y="9867"/>
                          <a:pt x="29978" y="10934"/>
                        </a:cubicBezTo>
                        <a:cubicBezTo>
                          <a:pt x="26894" y="8342"/>
                          <a:pt x="22361" y="7659"/>
                          <a:pt x="18211" y="8001"/>
                        </a:cubicBezTo>
                        <a:cubicBezTo>
                          <a:pt x="16974" y="8107"/>
                          <a:pt x="15704" y="8278"/>
                          <a:pt x="14648" y="8929"/>
                        </a:cubicBezTo>
                        <a:cubicBezTo>
                          <a:pt x="11971" y="10593"/>
                          <a:pt x="11917" y="14721"/>
                          <a:pt x="13709" y="17313"/>
                        </a:cubicBezTo>
                        <a:cubicBezTo>
                          <a:pt x="15502" y="19906"/>
                          <a:pt x="18510" y="21314"/>
                          <a:pt x="21379" y="22615"/>
                        </a:cubicBezTo>
                        <a:cubicBezTo>
                          <a:pt x="14702" y="24813"/>
                          <a:pt x="8226" y="27640"/>
                          <a:pt x="2082" y="31053"/>
                        </a:cubicBezTo>
                        <a:cubicBezTo>
                          <a:pt x="1325" y="31469"/>
                          <a:pt x="524" y="31949"/>
                          <a:pt x="183" y="32739"/>
                        </a:cubicBezTo>
                        <a:cubicBezTo>
                          <a:pt x="-756" y="34862"/>
                          <a:pt x="2114" y="36622"/>
                          <a:pt x="4407" y="37017"/>
                        </a:cubicBezTo>
                        <a:cubicBezTo>
                          <a:pt x="9571" y="37902"/>
                          <a:pt x="14926" y="37603"/>
                          <a:pt x="19961" y="36142"/>
                        </a:cubicBezTo>
                        <a:cubicBezTo>
                          <a:pt x="16920" y="40611"/>
                          <a:pt x="15075" y="46361"/>
                          <a:pt x="16846" y="51471"/>
                        </a:cubicBezTo>
                        <a:cubicBezTo>
                          <a:pt x="18617" y="56581"/>
                          <a:pt x="25028" y="60123"/>
                          <a:pt x="29743" y="57477"/>
                        </a:cubicBezTo>
                        <a:cubicBezTo>
                          <a:pt x="33103" y="55599"/>
                          <a:pt x="34490" y="51567"/>
                          <a:pt x="35610" y="47876"/>
                        </a:cubicBezTo>
                        <a:cubicBezTo>
                          <a:pt x="38704" y="52485"/>
                          <a:pt x="43451" y="55951"/>
                          <a:pt x="48784" y="57509"/>
                        </a:cubicBezTo>
                        <a:cubicBezTo>
                          <a:pt x="50182" y="57914"/>
                          <a:pt x="51697" y="58192"/>
                          <a:pt x="53084" y="57754"/>
                        </a:cubicBezTo>
                        <a:cubicBezTo>
                          <a:pt x="55537" y="56986"/>
                          <a:pt x="56860" y="54149"/>
                          <a:pt x="56732" y="51578"/>
                        </a:cubicBezTo>
                        <a:cubicBezTo>
                          <a:pt x="56604" y="49007"/>
                          <a:pt x="55377" y="46639"/>
                          <a:pt x="54172" y="44366"/>
                        </a:cubicBezTo>
                        <a:cubicBezTo>
                          <a:pt x="57318" y="45529"/>
                          <a:pt x="60636" y="46703"/>
                          <a:pt x="63943" y="46169"/>
                        </a:cubicBezTo>
                        <a:cubicBezTo>
                          <a:pt x="67250" y="45636"/>
                          <a:pt x="70440" y="42734"/>
                          <a:pt x="70013" y="39406"/>
                        </a:cubicBezTo>
                        <a:cubicBezTo>
                          <a:pt x="69597" y="36131"/>
                          <a:pt x="66183" y="34211"/>
                          <a:pt x="63133" y="32941"/>
                        </a:cubicBezTo>
                        <a:cubicBezTo>
                          <a:pt x="65436" y="30989"/>
                          <a:pt x="68413" y="30008"/>
                          <a:pt x="70813" y="28162"/>
                        </a:cubicBezTo>
                        <a:cubicBezTo>
                          <a:pt x="73213" y="26328"/>
                          <a:pt x="74995" y="22978"/>
                          <a:pt x="73555" y="2032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6" name="Google Shape;926;p20"/>
                <p:cNvGrpSpPr/>
                <p:nvPr/>
              </p:nvGrpSpPr>
              <p:grpSpPr>
                <a:xfrm rot="-5400000">
                  <a:off x="8747146" y="1635033"/>
                  <a:ext cx="290426" cy="262520"/>
                  <a:chOff x="5653864" y="63401"/>
                  <a:chExt cx="177951" cy="160875"/>
                </a:xfrm>
              </p:grpSpPr>
              <p:sp>
                <p:nvSpPr>
                  <p:cNvPr id="927" name="Google Shape;927;p20"/>
                  <p:cNvSpPr/>
                  <p:nvPr/>
                </p:nvSpPr>
                <p:spPr>
                  <a:xfrm>
                    <a:off x="5653864" y="63401"/>
                    <a:ext cx="177951" cy="160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18" h="190950" extrusionOk="0">
                        <a:moveTo>
                          <a:pt x="45140" y="6310"/>
                        </a:moveTo>
                        <a:cubicBezTo>
                          <a:pt x="33267" y="19666"/>
                          <a:pt x="55584" y="45812"/>
                          <a:pt x="62689" y="55914"/>
                        </a:cubicBezTo>
                        <a:cubicBezTo>
                          <a:pt x="67040" y="62101"/>
                          <a:pt x="72054" y="68342"/>
                          <a:pt x="79095" y="71115"/>
                        </a:cubicBezTo>
                        <a:cubicBezTo>
                          <a:pt x="60480" y="67019"/>
                          <a:pt x="40404" y="61941"/>
                          <a:pt x="21416" y="63531"/>
                        </a:cubicBezTo>
                        <a:cubicBezTo>
                          <a:pt x="14332" y="64128"/>
                          <a:pt x="3344" y="68459"/>
                          <a:pt x="656" y="75937"/>
                        </a:cubicBezTo>
                        <a:cubicBezTo>
                          <a:pt x="-3376" y="87149"/>
                          <a:pt x="12135" y="94723"/>
                          <a:pt x="21106" y="95491"/>
                        </a:cubicBezTo>
                        <a:cubicBezTo>
                          <a:pt x="38014" y="96931"/>
                          <a:pt x="55274" y="92696"/>
                          <a:pt x="72193" y="91416"/>
                        </a:cubicBezTo>
                        <a:cubicBezTo>
                          <a:pt x="68374" y="91704"/>
                          <a:pt x="61472" y="98073"/>
                          <a:pt x="58123" y="100142"/>
                        </a:cubicBezTo>
                        <a:cubicBezTo>
                          <a:pt x="52576" y="103566"/>
                          <a:pt x="47018" y="106969"/>
                          <a:pt x="41449" y="110351"/>
                        </a:cubicBezTo>
                        <a:cubicBezTo>
                          <a:pt x="34249" y="114714"/>
                          <a:pt x="25757" y="117989"/>
                          <a:pt x="19709" y="123973"/>
                        </a:cubicBezTo>
                        <a:cubicBezTo>
                          <a:pt x="8390" y="135174"/>
                          <a:pt x="16124" y="152765"/>
                          <a:pt x="31443" y="154717"/>
                        </a:cubicBezTo>
                        <a:cubicBezTo>
                          <a:pt x="43209" y="156211"/>
                          <a:pt x="54400" y="149437"/>
                          <a:pt x="63435" y="141756"/>
                        </a:cubicBezTo>
                        <a:cubicBezTo>
                          <a:pt x="72471" y="134076"/>
                          <a:pt x="80770" y="125040"/>
                          <a:pt x="91704" y="120464"/>
                        </a:cubicBezTo>
                        <a:cubicBezTo>
                          <a:pt x="88867" y="121648"/>
                          <a:pt x="84322" y="141575"/>
                          <a:pt x="82317" y="145906"/>
                        </a:cubicBezTo>
                        <a:cubicBezTo>
                          <a:pt x="77783" y="155742"/>
                          <a:pt x="73591" y="169087"/>
                          <a:pt x="77388" y="179786"/>
                        </a:cubicBezTo>
                        <a:cubicBezTo>
                          <a:pt x="81858" y="192342"/>
                          <a:pt x="99673" y="196108"/>
                          <a:pt x="108911" y="186528"/>
                        </a:cubicBezTo>
                        <a:cubicBezTo>
                          <a:pt x="118203" y="176906"/>
                          <a:pt x="116677" y="159838"/>
                          <a:pt x="118341" y="147645"/>
                        </a:cubicBezTo>
                        <a:cubicBezTo>
                          <a:pt x="119205" y="141298"/>
                          <a:pt x="119024" y="119856"/>
                          <a:pt x="119024" y="119856"/>
                        </a:cubicBezTo>
                        <a:cubicBezTo>
                          <a:pt x="119024" y="119856"/>
                          <a:pt x="145458" y="156008"/>
                          <a:pt x="165022" y="158408"/>
                        </a:cubicBezTo>
                        <a:cubicBezTo>
                          <a:pt x="174250" y="159539"/>
                          <a:pt x="176181" y="150397"/>
                          <a:pt x="175050" y="142930"/>
                        </a:cubicBezTo>
                        <a:cubicBezTo>
                          <a:pt x="173258" y="131057"/>
                          <a:pt x="165470" y="121296"/>
                          <a:pt x="157246" y="113071"/>
                        </a:cubicBezTo>
                        <a:cubicBezTo>
                          <a:pt x="154185" y="110010"/>
                          <a:pt x="142429" y="95544"/>
                          <a:pt x="137810" y="95566"/>
                        </a:cubicBezTo>
                        <a:cubicBezTo>
                          <a:pt x="137810" y="95566"/>
                          <a:pt x="225977" y="95619"/>
                          <a:pt x="210264" y="62923"/>
                        </a:cubicBezTo>
                        <a:cubicBezTo>
                          <a:pt x="207906" y="58026"/>
                          <a:pt x="202797" y="54879"/>
                          <a:pt x="197495" y="53727"/>
                        </a:cubicBezTo>
                        <a:cubicBezTo>
                          <a:pt x="192193" y="52575"/>
                          <a:pt x="186657" y="53173"/>
                          <a:pt x="181312" y="54122"/>
                        </a:cubicBezTo>
                        <a:cubicBezTo>
                          <a:pt x="163540" y="57258"/>
                          <a:pt x="146451" y="64203"/>
                          <a:pt x="131516" y="74358"/>
                        </a:cubicBezTo>
                        <a:cubicBezTo>
                          <a:pt x="134865" y="63168"/>
                          <a:pt x="141373" y="53205"/>
                          <a:pt x="145928" y="42452"/>
                        </a:cubicBezTo>
                        <a:cubicBezTo>
                          <a:pt x="150483" y="31688"/>
                          <a:pt x="152979" y="19100"/>
                          <a:pt x="148072" y="8497"/>
                        </a:cubicBezTo>
                        <a:cubicBezTo>
                          <a:pt x="146866" y="5872"/>
                          <a:pt x="145160" y="3398"/>
                          <a:pt x="142749" y="1808"/>
                        </a:cubicBezTo>
                        <a:cubicBezTo>
                          <a:pt x="137351" y="-1723"/>
                          <a:pt x="129766" y="283"/>
                          <a:pt x="125040" y="4678"/>
                        </a:cubicBezTo>
                        <a:cubicBezTo>
                          <a:pt x="117125" y="12038"/>
                          <a:pt x="111877" y="26280"/>
                          <a:pt x="109177" y="36488"/>
                        </a:cubicBezTo>
                        <a:cubicBezTo>
                          <a:pt x="107695" y="42078"/>
                          <a:pt x="103471" y="53674"/>
                          <a:pt x="105241" y="59317"/>
                        </a:cubicBezTo>
                        <a:cubicBezTo>
                          <a:pt x="99204" y="40062"/>
                          <a:pt x="87533" y="22610"/>
                          <a:pt x="72054" y="9670"/>
                        </a:cubicBezTo>
                        <a:cubicBezTo>
                          <a:pt x="68502" y="6694"/>
                          <a:pt x="64651" y="3910"/>
                          <a:pt x="60213" y="2597"/>
                        </a:cubicBezTo>
                        <a:cubicBezTo>
                          <a:pt x="55776" y="1285"/>
                          <a:pt x="50612" y="1659"/>
                          <a:pt x="46997" y="4560"/>
                        </a:cubicBezTo>
                        <a:cubicBezTo>
                          <a:pt x="46303" y="5115"/>
                          <a:pt x="45695" y="5691"/>
                          <a:pt x="45151" y="62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8" name="Google Shape;928;p20"/>
                  <p:cNvSpPr/>
                  <p:nvPr/>
                </p:nvSpPr>
                <p:spPr>
                  <a:xfrm>
                    <a:off x="5709986" y="115636"/>
                    <a:ext cx="62013" cy="48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6" h="57605" extrusionOk="0">
                        <a:moveTo>
                          <a:pt x="73533" y="20343"/>
                        </a:moveTo>
                        <a:cubicBezTo>
                          <a:pt x="71762" y="17068"/>
                          <a:pt x="67005" y="17516"/>
                          <a:pt x="63399" y="18423"/>
                        </a:cubicBezTo>
                        <a:cubicBezTo>
                          <a:pt x="64647" y="16023"/>
                          <a:pt x="65906" y="13484"/>
                          <a:pt x="65895" y="10785"/>
                        </a:cubicBezTo>
                        <a:cubicBezTo>
                          <a:pt x="65895" y="8075"/>
                          <a:pt x="64167" y="5174"/>
                          <a:pt x="61490" y="4779"/>
                        </a:cubicBezTo>
                        <a:cubicBezTo>
                          <a:pt x="59004" y="4416"/>
                          <a:pt x="56732" y="6240"/>
                          <a:pt x="55196" y="8225"/>
                        </a:cubicBezTo>
                        <a:cubicBezTo>
                          <a:pt x="53660" y="10209"/>
                          <a:pt x="52433" y="12534"/>
                          <a:pt x="50342" y="13921"/>
                        </a:cubicBezTo>
                        <a:cubicBezTo>
                          <a:pt x="48326" y="8993"/>
                          <a:pt x="44741" y="4726"/>
                          <a:pt x="40250" y="1877"/>
                        </a:cubicBezTo>
                        <a:cubicBezTo>
                          <a:pt x="37317" y="21"/>
                          <a:pt x="33028" y="-1045"/>
                          <a:pt x="30703" y="1525"/>
                        </a:cubicBezTo>
                        <a:cubicBezTo>
                          <a:pt x="29242" y="3147"/>
                          <a:pt x="29199" y="5579"/>
                          <a:pt x="29401" y="7755"/>
                        </a:cubicBezTo>
                        <a:cubicBezTo>
                          <a:pt x="29497" y="8833"/>
                          <a:pt x="29807" y="9867"/>
                          <a:pt x="29978" y="10934"/>
                        </a:cubicBezTo>
                        <a:cubicBezTo>
                          <a:pt x="26894" y="8342"/>
                          <a:pt x="22361" y="7659"/>
                          <a:pt x="18211" y="8001"/>
                        </a:cubicBezTo>
                        <a:cubicBezTo>
                          <a:pt x="16974" y="8107"/>
                          <a:pt x="15704" y="8278"/>
                          <a:pt x="14648" y="8929"/>
                        </a:cubicBezTo>
                        <a:cubicBezTo>
                          <a:pt x="11971" y="10593"/>
                          <a:pt x="11917" y="14721"/>
                          <a:pt x="13709" y="17313"/>
                        </a:cubicBezTo>
                        <a:cubicBezTo>
                          <a:pt x="15502" y="19906"/>
                          <a:pt x="18510" y="21314"/>
                          <a:pt x="21379" y="22615"/>
                        </a:cubicBezTo>
                        <a:cubicBezTo>
                          <a:pt x="14702" y="24813"/>
                          <a:pt x="8226" y="27640"/>
                          <a:pt x="2082" y="31053"/>
                        </a:cubicBezTo>
                        <a:cubicBezTo>
                          <a:pt x="1325" y="31469"/>
                          <a:pt x="524" y="31949"/>
                          <a:pt x="183" y="32739"/>
                        </a:cubicBezTo>
                        <a:cubicBezTo>
                          <a:pt x="-756" y="34862"/>
                          <a:pt x="2114" y="36622"/>
                          <a:pt x="4407" y="37017"/>
                        </a:cubicBezTo>
                        <a:cubicBezTo>
                          <a:pt x="9571" y="37902"/>
                          <a:pt x="14926" y="37603"/>
                          <a:pt x="19961" y="36142"/>
                        </a:cubicBezTo>
                        <a:cubicBezTo>
                          <a:pt x="16920" y="40611"/>
                          <a:pt x="15075" y="46361"/>
                          <a:pt x="16846" y="51471"/>
                        </a:cubicBezTo>
                        <a:cubicBezTo>
                          <a:pt x="18617" y="56581"/>
                          <a:pt x="25028" y="60123"/>
                          <a:pt x="29743" y="57477"/>
                        </a:cubicBezTo>
                        <a:cubicBezTo>
                          <a:pt x="33103" y="55599"/>
                          <a:pt x="34490" y="51567"/>
                          <a:pt x="35610" y="47876"/>
                        </a:cubicBezTo>
                        <a:cubicBezTo>
                          <a:pt x="38704" y="52485"/>
                          <a:pt x="43451" y="55951"/>
                          <a:pt x="48784" y="57509"/>
                        </a:cubicBezTo>
                        <a:cubicBezTo>
                          <a:pt x="50182" y="57914"/>
                          <a:pt x="51697" y="58192"/>
                          <a:pt x="53084" y="57754"/>
                        </a:cubicBezTo>
                        <a:cubicBezTo>
                          <a:pt x="55537" y="56986"/>
                          <a:pt x="56860" y="54149"/>
                          <a:pt x="56732" y="51578"/>
                        </a:cubicBezTo>
                        <a:cubicBezTo>
                          <a:pt x="56604" y="49007"/>
                          <a:pt x="55377" y="46639"/>
                          <a:pt x="54172" y="44366"/>
                        </a:cubicBezTo>
                        <a:cubicBezTo>
                          <a:pt x="57318" y="45529"/>
                          <a:pt x="60636" y="46703"/>
                          <a:pt x="63943" y="46169"/>
                        </a:cubicBezTo>
                        <a:cubicBezTo>
                          <a:pt x="67250" y="45636"/>
                          <a:pt x="70440" y="42734"/>
                          <a:pt x="70013" y="39406"/>
                        </a:cubicBezTo>
                        <a:cubicBezTo>
                          <a:pt x="69597" y="36131"/>
                          <a:pt x="66183" y="34211"/>
                          <a:pt x="63133" y="32941"/>
                        </a:cubicBezTo>
                        <a:cubicBezTo>
                          <a:pt x="65436" y="30989"/>
                          <a:pt x="68413" y="30008"/>
                          <a:pt x="70813" y="28162"/>
                        </a:cubicBezTo>
                        <a:cubicBezTo>
                          <a:pt x="73213" y="26328"/>
                          <a:pt x="74995" y="22978"/>
                          <a:pt x="73555" y="203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29" name="Google Shape;929;p20"/>
              <p:cNvGrpSpPr/>
              <p:nvPr/>
            </p:nvGrpSpPr>
            <p:grpSpPr>
              <a:xfrm rot="864545">
                <a:off x="128642" y="2161281"/>
                <a:ext cx="499473" cy="354293"/>
                <a:chOff x="4049419" y="4591926"/>
                <a:chExt cx="400034" cy="283758"/>
              </a:xfrm>
            </p:grpSpPr>
            <p:sp>
              <p:nvSpPr>
                <p:cNvPr id="930" name="Google Shape;930;p20"/>
                <p:cNvSpPr/>
                <p:nvPr/>
              </p:nvSpPr>
              <p:spPr>
                <a:xfrm>
                  <a:off x="4049419" y="4591926"/>
                  <a:ext cx="400034" cy="28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4153927" y="4696333"/>
                  <a:ext cx="154680" cy="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350A89-2ECA-4C1B-A404-2020E9819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ADF13-25A9-4A8C-AD95-2453D75B6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21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4" name="Google Shape;934;p21"/>
          <p:cNvGrpSpPr/>
          <p:nvPr/>
        </p:nvGrpSpPr>
        <p:grpSpPr>
          <a:xfrm>
            <a:off x="137190" y="828477"/>
            <a:ext cx="8869619" cy="3486545"/>
            <a:chOff x="137190" y="828477"/>
            <a:chExt cx="8869619" cy="3486545"/>
          </a:xfrm>
        </p:grpSpPr>
        <p:grpSp>
          <p:nvGrpSpPr>
            <p:cNvPr id="935" name="Google Shape;935;p21"/>
            <p:cNvGrpSpPr/>
            <p:nvPr/>
          </p:nvGrpSpPr>
          <p:grpSpPr>
            <a:xfrm>
              <a:off x="137190" y="828477"/>
              <a:ext cx="572714" cy="3486545"/>
              <a:chOff x="133880" y="790386"/>
              <a:chExt cx="572714" cy="3486545"/>
            </a:xfrm>
          </p:grpSpPr>
          <p:grpSp>
            <p:nvGrpSpPr>
              <p:cNvPr id="936" name="Google Shape;936;p21"/>
              <p:cNvGrpSpPr/>
              <p:nvPr/>
            </p:nvGrpSpPr>
            <p:grpSpPr>
              <a:xfrm rot="-5400000">
                <a:off x="268467" y="804106"/>
                <a:ext cx="303550" cy="276111"/>
                <a:chOff x="5877238" y="1214517"/>
                <a:chExt cx="449105" cy="408569"/>
              </a:xfrm>
            </p:grpSpPr>
            <p:sp>
              <p:nvSpPr>
                <p:cNvPr id="937" name="Google Shape;937;p21"/>
                <p:cNvSpPr/>
                <p:nvPr/>
              </p:nvSpPr>
              <p:spPr>
                <a:xfrm>
                  <a:off x="5877238" y="1214517"/>
                  <a:ext cx="449105" cy="40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05" h="408569" extrusionOk="0">
                      <a:moveTo>
                        <a:pt x="109041" y="7575"/>
                      </a:moveTo>
                      <a:cubicBezTo>
                        <a:pt x="81487" y="33540"/>
                        <a:pt x="123709" y="92916"/>
                        <a:pt x="136830" y="115574"/>
                      </a:cubicBezTo>
                      <a:cubicBezTo>
                        <a:pt x="144863" y="129452"/>
                        <a:pt x="154282" y="143566"/>
                        <a:pt x="168630" y="150734"/>
                      </a:cubicBezTo>
                      <a:cubicBezTo>
                        <a:pt x="130110" y="138605"/>
                        <a:pt x="88666" y="124140"/>
                        <a:pt x="48279" y="123958"/>
                      </a:cubicBezTo>
                      <a:cubicBezTo>
                        <a:pt x="33205" y="123894"/>
                        <a:pt x="9214" y="130978"/>
                        <a:pt x="2141" y="146275"/>
                      </a:cubicBezTo>
                      <a:cubicBezTo>
                        <a:pt x="-8473" y="169189"/>
                        <a:pt x="22858" y="188081"/>
                        <a:pt x="41654" y="191378"/>
                      </a:cubicBezTo>
                      <a:cubicBezTo>
                        <a:pt x="77070" y="197586"/>
                        <a:pt x="114300" y="191858"/>
                        <a:pt x="150250" y="192306"/>
                      </a:cubicBezTo>
                      <a:cubicBezTo>
                        <a:pt x="142121" y="192210"/>
                        <a:pt x="126387" y="204350"/>
                        <a:pt x="118930" y="208083"/>
                      </a:cubicBezTo>
                      <a:cubicBezTo>
                        <a:pt x="106577" y="214270"/>
                        <a:pt x="94213" y="220426"/>
                        <a:pt x="81818" y="226517"/>
                      </a:cubicBezTo>
                      <a:cubicBezTo>
                        <a:pt x="65795" y="234390"/>
                        <a:pt x="47276" y="239713"/>
                        <a:pt x="33376" y="251223"/>
                      </a:cubicBezTo>
                      <a:cubicBezTo>
                        <a:pt x="7390" y="272739"/>
                        <a:pt x="20436" y="311335"/>
                        <a:pt x="52396" y="318311"/>
                      </a:cubicBezTo>
                      <a:cubicBezTo>
                        <a:pt x="76942" y="323667"/>
                        <a:pt x="101851" y="311442"/>
                        <a:pt x="122354" y="296923"/>
                      </a:cubicBezTo>
                      <a:cubicBezTo>
                        <a:pt x="142857" y="282404"/>
                        <a:pt x="162070" y="264877"/>
                        <a:pt x="186018" y="257261"/>
                      </a:cubicBezTo>
                      <a:cubicBezTo>
                        <a:pt x="179810" y="259234"/>
                        <a:pt x="166486" y="300433"/>
                        <a:pt x="161461" y="309223"/>
                      </a:cubicBezTo>
                      <a:cubicBezTo>
                        <a:pt x="150069" y="329139"/>
                        <a:pt x="138708" y="356523"/>
                        <a:pt x="144745" y="379821"/>
                      </a:cubicBezTo>
                      <a:cubicBezTo>
                        <a:pt x="151840" y="407173"/>
                        <a:pt x="188739" y="418427"/>
                        <a:pt x="210020" y="399951"/>
                      </a:cubicBezTo>
                      <a:cubicBezTo>
                        <a:pt x="231420" y="381368"/>
                        <a:pt x="231388" y="345066"/>
                        <a:pt x="237191" y="319624"/>
                      </a:cubicBezTo>
                      <a:cubicBezTo>
                        <a:pt x="240210" y="306396"/>
                        <a:pt x="243816" y="261080"/>
                        <a:pt x="243816" y="261080"/>
                      </a:cubicBezTo>
                      <a:cubicBezTo>
                        <a:pt x="243816" y="261080"/>
                        <a:pt x="292876" y="342324"/>
                        <a:pt x="333711" y="351050"/>
                      </a:cubicBezTo>
                      <a:cubicBezTo>
                        <a:pt x="352966" y="355168"/>
                        <a:pt x="358759" y="336212"/>
                        <a:pt x="357778" y="320253"/>
                      </a:cubicBezTo>
                      <a:cubicBezTo>
                        <a:pt x="356220" y="294864"/>
                        <a:pt x="341595" y="272793"/>
                        <a:pt x="325764" y="253890"/>
                      </a:cubicBezTo>
                      <a:cubicBezTo>
                        <a:pt x="319886" y="246871"/>
                        <a:pt x="297761" y="214132"/>
                        <a:pt x="287990" y="213310"/>
                      </a:cubicBezTo>
                      <a:cubicBezTo>
                        <a:pt x="287990" y="213310"/>
                        <a:pt x="474097" y="229877"/>
                        <a:pt x="447023" y="157935"/>
                      </a:cubicBezTo>
                      <a:cubicBezTo>
                        <a:pt x="442969" y="147161"/>
                        <a:pt x="432771" y="139565"/>
                        <a:pt x="421783" y="136151"/>
                      </a:cubicBezTo>
                      <a:cubicBezTo>
                        <a:pt x="410796" y="132738"/>
                        <a:pt x="399008" y="132973"/>
                        <a:pt x="387540" y="133965"/>
                      </a:cubicBezTo>
                      <a:cubicBezTo>
                        <a:pt x="349436" y="137272"/>
                        <a:pt x="312056" y="148739"/>
                        <a:pt x="278656" y="167376"/>
                      </a:cubicBezTo>
                      <a:cubicBezTo>
                        <a:pt x="287819" y="144376"/>
                        <a:pt x="303416" y="124577"/>
                        <a:pt x="315043" y="102709"/>
                      </a:cubicBezTo>
                      <a:cubicBezTo>
                        <a:pt x="326660" y="80851"/>
                        <a:pt x="334288" y="54726"/>
                        <a:pt x="325924" y="31428"/>
                      </a:cubicBezTo>
                      <a:cubicBezTo>
                        <a:pt x="323855" y="25678"/>
                        <a:pt x="320739" y="20109"/>
                        <a:pt x="315939" y="16322"/>
                      </a:cubicBezTo>
                      <a:cubicBezTo>
                        <a:pt x="305218" y="7852"/>
                        <a:pt x="288812" y="10690"/>
                        <a:pt x="278016" y="19075"/>
                      </a:cubicBezTo>
                      <a:cubicBezTo>
                        <a:pt x="259924" y="33135"/>
                        <a:pt x="246184" y="62225"/>
                        <a:pt x="238578" y="83272"/>
                      </a:cubicBezTo>
                      <a:cubicBezTo>
                        <a:pt x="234417" y="94793"/>
                        <a:pt x="223313" y="118475"/>
                        <a:pt x="226000" y="130732"/>
                      </a:cubicBezTo>
                      <a:cubicBezTo>
                        <a:pt x="216848" y="88958"/>
                        <a:pt x="195470" y="49936"/>
                        <a:pt x="165206" y="19725"/>
                      </a:cubicBezTo>
                      <a:cubicBezTo>
                        <a:pt x="158261" y="12791"/>
                        <a:pt x="150655" y="6177"/>
                        <a:pt x="141524" y="2582"/>
                      </a:cubicBezTo>
                      <a:cubicBezTo>
                        <a:pt x="132392" y="-1023"/>
                        <a:pt x="121426" y="-1194"/>
                        <a:pt x="113255" y="4257"/>
                      </a:cubicBezTo>
                      <a:cubicBezTo>
                        <a:pt x="111697" y="5292"/>
                        <a:pt x="110300" y="6412"/>
                        <a:pt x="109041" y="75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21"/>
                <p:cNvSpPr/>
                <p:nvPr/>
              </p:nvSpPr>
              <p:spPr>
                <a:xfrm>
                  <a:off x="6015041" y="1350220"/>
                  <a:ext cx="157880" cy="124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80" h="124810" extrusionOk="0">
                      <a:moveTo>
                        <a:pt x="157750" y="50288"/>
                      </a:moveTo>
                      <a:cubicBezTo>
                        <a:pt x="154625" y="43055"/>
                        <a:pt x="144490" y="43108"/>
                        <a:pt x="136714" y="44356"/>
                      </a:cubicBezTo>
                      <a:cubicBezTo>
                        <a:pt x="139786" y="39513"/>
                        <a:pt x="142923" y="34404"/>
                        <a:pt x="143413" y="28696"/>
                      </a:cubicBezTo>
                      <a:cubicBezTo>
                        <a:pt x="143904" y="22978"/>
                        <a:pt x="140810" y="16525"/>
                        <a:pt x="135231" y="15191"/>
                      </a:cubicBezTo>
                      <a:cubicBezTo>
                        <a:pt x="130057" y="13954"/>
                        <a:pt x="124916" y="17389"/>
                        <a:pt x="121310" y="21293"/>
                      </a:cubicBezTo>
                      <a:cubicBezTo>
                        <a:pt x="117704" y="25197"/>
                        <a:pt x="114675" y="29881"/>
                        <a:pt x="110003" y="32419"/>
                      </a:cubicBezTo>
                      <a:cubicBezTo>
                        <a:pt x="106663" y="21645"/>
                        <a:pt x="99900" y="11959"/>
                        <a:pt x="90939" y="5100"/>
                      </a:cubicBezTo>
                      <a:cubicBezTo>
                        <a:pt x="85094" y="630"/>
                        <a:pt x="76239" y="-2421"/>
                        <a:pt x="70842" y="2582"/>
                      </a:cubicBezTo>
                      <a:cubicBezTo>
                        <a:pt x="67438" y="5729"/>
                        <a:pt x="66905" y="10860"/>
                        <a:pt x="66916" y="15500"/>
                      </a:cubicBezTo>
                      <a:cubicBezTo>
                        <a:pt x="66916" y="17783"/>
                        <a:pt x="67364" y="20045"/>
                        <a:pt x="67535" y="22317"/>
                      </a:cubicBezTo>
                      <a:cubicBezTo>
                        <a:pt x="61518" y="16279"/>
                        <a:pt x="52056" y="13986"/>
                        <a:pt x="43245" y="13932"/>
                      </a:cubicBezTo>
                      <a:cubicBezTo>
                        <a:pt x="40620" y="13911"/>
                        <a:pt x="37889" y="14050"/>
                        <a:pt x="35542" y="15223"/>
                      </a:cubicBezTo>
                      <a:cubicBezTo>
                        <a:pt x="29579" y="18221"/>
                        <a:pt x="28705" y="26957"/>
                        <a:pt x="32001" y="32750"/>
                      </a:cubicBezTo>
                      <a:cubicBezTo>
                        <a:pt x="35297" y="38553"/>
                        <a:pt x="41388" y="42095"/>
                        <a:pt x="47202" y="45370"/>
                      </a:cubicBezTo>
                      <a:cubicBezTo>
                        <a:pt x="32694" y="48773"/>
                        <a:pt x="18507" y="53530"/>
                        <a:pt x="4884" y="59568"/>
                      </a:cubicBezTo>
                      <a:cubicBezTo>
                        <a:pt x="3209" y="60315"/>
                        <a:pt x="1438" y="61169"/>
                        <a:pt x="553" y="62769"/>
                      </a:cubicBezTo>
                      <a:cubicBezTo>
                        <a:pt x="-1816" y="67078"/>
                        <a:pt x="3903" y="71324"/>
                        <a:pt x="8660" y="72583"/>
                      </a:cubicBezTo>
                      <a:cubicBezTo>
                        <a:pt x="19391" y="75410"/>
                        <a:pt x="30763" y="75772"/>
                        <a:pt x="41655" y="73650"/>
                      </a:cubicBezTo>
                      <a:cubicBezTo>
                        <a:pt x="34412" y="82525"/>
                        <a:pt x="29430" y="94302"/>
                        <a:pt x="32214" y="105418"/>
                      </a:cubicBezTo>
                      <a:cubicBezTo>
                        <a:pt x="34999" y="116533"/>
                        <a:pt x="47874" y="125195"/>
                        <a:pt x="58328" y="120512"/>
                      </a:cubicBezTo>
                      <a:cubicBezTo>
                        <a:pt x="65775" y="117173"/>
                        <a:pt x="69455" y="108917"/>
                        <a:pt x="72506" y="101343"/>
                      </a:cubicBezTo>
                      <a:cubicBezTo>
                        <a:pt x="78181" y="111637"/>
                        <a:pt x="87558" y="119851"/>
                        <a:pt x="98514" y="124129"/>
                      </a:cubicBezTo>
                      <a:cubicBezTo>
                        <a:pt x="101393" y="125249"/>
                        <a:pt x="104530" y="126113"/>
                        <a:pt x="107538" y="125462"/>
                      </a:cubicBezTo>
                      <a:cubicBezTo>
                        <a:pt x="112872" y="124299"/>
                        <a:pt x="116179" y="118560"/>
                        <a:pt x="116392" y="113109"/>
                      </a:cubicBezTo>
                      <a:cubicBezTo>
                        <a:pt x="116606" y="107658"/>
                        <a:pt x="114451" y="102431"/>
                        <a:pt x="112328" y="97406"/>
                      </a:cubicBezTo>
                      <a:cubicBezTo>
                        <a:pt x="118750" y="100436"/>
                        <a:pt x="125534" y="103551"/>
                        <a:pt x="132618" y="103039"/>
                      </a:cubicBezTo>
                      <a:cubicBezTo>
                        <a:pt x="139701" y="102538"/>
                        <a:pt x="146966" y="97001"/>
                        <a:pt x="146699" y="89907"/>
                      </a:cubicBezTo>
                      <a:cubicBezTo>
                        <a:pt x="146432" y="82909"/>
                        <a:pt x="139594" y="78215"/>
                        <a:pt x="133386" y="74983"/>
                      </a:cubicBezTo>
                      <a:cubicBezTo>
                        <a:pt x="138613" y="71292"/>
                        <a:pt x="145078" y="69767"/>
                        <a:pt x="150486" y="66342"/>
                      </a:cubicBezTo>
                      <a:cubicBezTo>
                        <a:pt x="155884" y="62918"/>
                        <a:pt x="160279" y="56165"/>
                        <a:pt x="157740" y="502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9" name="Google Shape;939;p21"/>
              <p:cNvGrpSpPr/>
              <p:nvPr/>
            </p:nvGrpSpPr>
            <p:grpSpPr>
              <a:xfrm rot="-5400000">
                <a:off x="112580" y="1179380"/>
                <a:ext cx="443748" cy="401148"/>
                <a:chOff x="5670566" y="33119"/>
                <a:chExt cx="211218" cy="190950"/>
              </a:xfrm>
            </p:grpSpPr>
            <p:sp>
              <p:nvSpPr>
                <p:cNvPr id="940" name="Google Shape;940;p21"/>
                <p:cNvSpPr/>
                <p:nvPr/>
              </p:nvSpPr>
              <p:spPr>
                <a:xfrm>
                  <a:off x="5670566" y="33118"/>
                  <a:ext cx="211218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18" h="190950" extrusionOk="0">
                      <a:moveTo>
                        <a:pt x="45140" y="6310"/>
                      </a:moveTo>
                      <a:cubicBezTo>
                        <a:pt x="33267" y="19666"/>
                        <a:pt x="55584" y="45812"/>
                        <a:pt x="62689" y="55914"/>
                      </a:cubicBezTo>
                      <a:cubicBezTo>
                        <a:pt x="67040" y="62101"/>
                        <a:pt x="72054" y="68342"/>
                        <a:pt x="79095" y="71115"/>
                      </a:cubicBezTo>
                      <a:cubicBezTo>
                        <a:pt x="60480" y="67019"/>
                        <a:pt x="40404" y="61941"/>
                        <a:pt x="21416" y="63531"/>
                      </a:cubicBezTo>
                      <a:cubicBezTo>
                        <a:pt x="14332" y="64128"/>
                        <a:pt x="3344" y="68459"/>
                        <a:pt x="656" y="75937"/>
                      </a:cubicBezTo>
                      <a:cubicBezTo>
                        <a:pt x="-3376" y="87149"/>
                        <a:pt x="12135" y="94723"/>
                        <a:pt x="21106" y="95491"/>
                      </a:cubicBezTo>
                      <a:cubicBezTo>
                        <a:pt x="38014" y="96931"/>
                        <a:pt x="55274" y="92696"/>
                        <a:pt x="72193" y="91416"/>
                      </a:cubicBezTo>
                      <a:cubicBezTo>
                        <a:pt x="68374" y="91704"/>
                        <a:pt x="61472" y="98073"/>
                        <a:pt x="58123" y="100142"/>
                      </a:cubicBezTo>
                      <a:cubicBezTo>
                        <a:pt x="52576" y="103566"/>
                        <a:pt x="47018" y="106969"/>
                        <a:pt x="41449" y="110351"/>
                      </a:cubicBezTo>
                      <a:cubicBezTo>
                        <a:pt x="34249" y="114714"/>
                        <a:pt x="25757" y="117989"/>
                        <a:pt x="19709" y="123973"/>
                      </a:cubicBezTo>
                      <a:cubicBezTo>
                        <a:pt x="8390" y="135174"/>
                        <a:pt x="16124" y="152765"/>
                        <a:pt x="31443" y="154717"/>
                      </a:cubicBezTo>
                      <a:cubicBezTo>
                        <a:pt x="43209" y="156211"/>
                        <a:pt x="54400" y="149437"/>
                        <a:pt x="63435" y="141756"/>
                      </a:cubicBezTo>
                      <a:cubicBezTo>
                        <a:pt x="72471" y="134076"/>
                        <a:pt x="80770" y="125040"/>
                        <a:pt x="91704" y="120464"/>
                      </a:cubicBezTo>
                      <a:cubicBezTo>
                        <a:pt x="88867" y="121648"/>
                        <a:pt x="84322" y="141575"/>
                        <a:pt x="82317" y="145906"/>
                      </a:cubicBezTo>
                      <a:cubicBezTo>
                        <a:pt x="77783" y="155742"/>
                        <a:pt x="73591" y="169087"/>
                        <a:pt x="77388" y="179786"/>
                      </a:cubicBezTo>
                      <a:cubicBezTo>
                        <a:pt x="81858" y="192342"/>
                        <a:pt x="99673" y="196108"/>
                        <a:pt x="108911" y="186528"/>
                      </a:cubicBezTo>
                      <a:cubicBezTo>
                        <a:pt x="118203" y="176906"/>
                        <a:pt x="116677" y="159838"/>
                        <a:pt x="118341" y="147645"/>
                      </a:cubicBezTo>
                      <a:cubicBezTo>
                        <a:pt x="119205" y="141298"/>
                        <a:pt x="119024" y="119856"/>
                        <a:pt x="119024" y="119856"/>
                      </a:cubicBezTo>
                      <a:cubicBezTo>
                        <a:pt x="119024" y="119856"/>
                        <a:pt x="145458" y="156008"/>
                        <a:pt x="165022" y="158408"/>
                      </a:cubicBezTo>
                      <a:cubicBezTo>
                        <a:pt x="174250" y="159539"/>
                        <a:pt x="176181" y="150397"/>
                        <a:pt x="175050" y="142930"/>
                      </a:cubicBezTo>
                      <a:cubicBezTo>
                        <a:pt x="173258" y="131057"/>
                        <a:pt x="165470" y="121296"/>
                        <a:pt x="157246" y="113071"/>
                      </a:cubicBezTo>
                      <a:cubicBezTo>
                        <a:pt x="154185" y="110010"/>
                        <a:pt x="142429" y="95544"/>
                        <a:pt x="137810" y="95566"/>
                      </a:cubicBezTo>
                      <a:cubicBezTo>
                        <a:pt x="137810" y="95566"/>
                        <a:pt x="225977" y="95619"/>
                        <a:pt x="210264" y="62923"/>
                      </a:cubicBezTo>
                      <a:cubicBezTo>
                        <a:pt x="207906" y="58026"/>
                        <a:pt x="202797" y="54879"/>
                        <a:pt x="197495" y="53727"/>
                      </a:cubicBezTo>
                      <a:cubicBezTo>
                        <a:pt x="192193" y="52575"/>
                        <a:pt x="186657" y="53173"/>
                        <a:pt x="181312" y="54122"/>
                      </a:cubicBezTo>
                      <a:cubicBezTo>
                        <a:pt x="163540" y="57258"/>
                        <a:pt x="146451" y="64203"/>
                        <a:pt x="131516" y="74358"/>
                      </a:cubicBezTo>
                      <a:cubicBezTo>
                        <a:pt x="134865" y="63168"/>
                        <a:pt x="141373" y="53205"/>
                        <a:pt x="145928" y="42452"/>
                      </a:cubicBezTo>
                      <a:cubicBezTo>
                        <a:pt x="150483" y="31688"/>
                        <a:pt x="152979" y="19100"/>
                        <a:pt x="148072" y="8497"/>
                      </a:cubicBezTo>
                      <a:cubicBezTo>
                        <a:pt x="146866" y="5872"/>
                        <a:pt x="145160" y="3398"/>
                        <a:pt x="142749" y="1808"/>
                      </a:cubicBezTo>
                      <a:cubicBezTo>
                        <a:pt x="137351" y="-1723"/>
                        <a:pt x="129766" y="283"/>
                        <a:pt x="125040" y="4678"/>
                      </a:cubicBezTo>
                      <a:cubicBezTo>
                        <a:pt x="117125" y="12038"/>
                        <a:pt x="111877" y="26280"/>
                        <a:pt x="109177" y="36488"/>
                      </a:cubicBezTo>
                      <a:cubicBezTo>
                        <a:pt x="107695" y="42078"/>
                        <a:pt x="103471" y="53674"/>
                        <a:pt x="105241" y="59317"/>
                      </a:cubicBezTo>
                      <a:cubicBezTo>
                        <a:pt x="99204" y="40062"/>
                        <a:pt x="87533" y="22610"/>
                        <a:pt x="72054" y="9670"/>
                      </a:cubicBezTo>
                      <a:cubicBezTo>
                        <a:pt x="68502" y="6694"/>
                        <a:pt x="64651" y="3910"/>
                        <a:pt x="60213" y="2597"/>
                      </a:cubicBezTo>
                      <a:cubicBezTo>
                        <a:pt x="55776" y="1285"/>
                        <a:pt x="50612" y="1659"/>
                        <a:pt x="46997" y="4560"/>
                      </a:cubicBezTo>
                      <a:cubicBezTo>
                        <a:pt x="46303" y="5115"/>
                        <a:pt x="45695" y="5691"/>
                        <a:pt x="45151" y="6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21"/>
                <p:cNvSpPr/>
                <p:nvPr/>
              </p:nvSpPr>
              <p:spPr>
                <a:xfrm>
                  <a:off x="5737264" y="95198"/>
                  <a:ext cx="73606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6" h="57605" extrusionOk="0">
                      <a:moveTo>
                        <a:pt x="73533" y="20343"/>
                      </a:moveTo>
                      <a:cubicBezTo>
                        <a:pt x="71762" y="17068"/>
                        <a:pt x="67005" y="17516"/>
                        <a:pt x="63399" y="18423"/>
                      </a:cubicBezTo>
                      <a:cubicBezTo>
                        <a:pt x="64647" y="16023"/>
                        <a:pt x="65906" y="13484"/>
                        <a:pt x="65895" y="10785"/>
                      </a:cubicBezTo>
                      <a:cubicBezTo>
                        <a:pt x="65895" y="8075"/>
                        <a:pt x="64167" y="5174"/>
                        <a:pt x="61490" y="4779"/>
                      </a:cubicBezTo>
                      <a:cubicBezTo>
                        <a:pt x="59004" y="4416"/>
                        <a:pt x="56732" y="6240"/>
                        <a:pt x="55196" y="8225"/>
                      </a:cubicBezTo>
                      <a:cubicBezTo>
                        <a:pt x="53660" y="10209"/>
                        <a:pt x="52433" y="12534"/>
                        <a:pt x="50342" y="13921"/>
                      </a:cubicBezTo>
                      <a:cubicBezTo>
                        <a:pt x="48326" y="8993"/>
                        <a:pt x="44741" y="4726"/>
                        <a:pt x="40250" y="1877"/>
                      </a:cubicBezTo>
                      <a:cubicBezTo>
                        <a:pt x="37317" y="21"/>
                        <a:pt x="33028" y="-1045"/>
                        <a:pt x="30703" y="1525"/>
                      </a:cubicBezTo>
                      <a:cubicBezTo>
                        <a:pt x="29242" y="3147"/>
                        <a:pt x="29199" y="5579"/>
                        <a:pt x="29401" y="7755"/>
                      </a:cubicBezTo>
                      <a:cubicBezTo>
                        <a:pt x="29497" y="8833"/>
                        <a:pt x="29807" y="9867"/>
                        <a:pt x="29978" y="10934"/>
                      </a:cubicBezTo>
                      <a:cubicBezTo>
                        <a:pt x="26894" y="8342"/>
                        <a:pt x="22361" y="7659"/>
                        <a:pt x="18211" y="8001"/>
                      </a:cubicBezTo>
                      <a:cubicBezTo>
                        <a:pt x="16974" y="8107"/>
                        <a:pt x="15704" y="8278"/>
                        <a:pt x="14648" y="8929"/>
                      </a:cubicBezTo>
                      <a:cubicBezTo>
                        <a:pt x="11971" y="10593"/>
                        <a:pt x="11917" y="14721"/>
                        <a:pt x="13709" y="17313"/>
                      </a:cubicBezTo>
                      <a:cubicBezTo>
                        <a:pt x="15502" y="19906"/>
                        <a:pt x="18510" y="21314"/>
                        <a:pt x="21379" y="22615"/>
                      </a:cubicBezTo>
                      <a:cubicBezTo>
                        <a:pt x="14702" y="24813"/>
                        <a:pt x="8226" y="27640"/>
                        <a:pt x="2082" y="31053"/>
                      </a:cubicBezTo>
                      <a:cubicBezTo>
                        <a:pt x="1325" y="31469"/>
                        <a:pt x="524" y="31949"/>
                        <a:pt x="183" y="32739"/>
                      </a:cubicBezTo>
                      <a:cubicBezTo>
                        <a:pt x="-756" y="34862"/>
                        <a:pt x="2114" y="36622"/>
                        <a:pt x="4407" y="37017"/>
                      </a:cubicBezTo>
                      <a:cubicBezTo>
                        <a:pt x="9571" y="37902"/>
                        <a:pt x="14926" y="37603"/>
                        <a:pt x="19961" y="36142"/>
                      </a:cubicBezTo>
                      <a:cubicBezTo>
                        <a:pt x="16920" y="40611"/>
                        <a:pt x="15075" y="46361"/>
                        <a:pt x="16846" y="51471"/>
                      </a:cubicBezTo>
                      <a:cubicBezTo>
                        <a:pt x="18617" y="56581"/>
                        <a:pt x="25028" y="60123"/>
                        <a:pt x="29743" y="57477"/>
                      </a:cubicBezTo>
                      <a:cubicBezTo>
                        <a:pt x="33103" y="55599"/>
                        <a:pt x="34490" y="51567"/>
                        <a:pt x="35610" y="47876"/>
                      </a:cubicBezTo>
                      <a:cubicBezTo>
                        <a:pt x="38704" y="52485"/>
                        <a:pt x="43451" y="55951"/>
                        <a:pt x="48784" y="57509"/>
                      </a:cubicBezTo>
                      <a:cubicBezTo>
                        <a:pt x="50182" y="57914"/>
                        <a:pt x="51697" y="58192"/>
                        <a:pt x="53084" y="57754"/>
                      </a:cubicBezTo>
                      <a:cubicBezTo>
                        <a:pt x="55537" y="56986"/>
                        <a:pt x="56860" y="54149"/>
                        <a:pt x="56732" y="51578"/>
                      </a:cubicBezTo>
                      <a:cubicBezTo>
                        <a:pt x="56604" y="49007"/>
                        <a:pt x="55377" y="46639"/>
                        <a:pt x="54172" y="44366"/>
                      </a:cubicBezTo>
                      <a:cubicBezTo>
                        <a:pt x="57318" y="45529"/>
                        <a:pt x="60636" y="46703"/>
                        <a:pt x="63943" y="46169"/>
                      </a:cubicBezTo>
                      <a:cubicBezTo>
                        <a:pt x="67250" y="45636"/>
                        <a:pt x="70440" y="42734"/>
                        <a:pt x="70013" y="39406"/>
                      </a:cubicBezTo>
                      <a:cubicBezTo>
                        <a:pt x="69597" y="36131"/>
                        <a:pt x="66183" y="34211"/>
                        <a:pt x="63133" y="32941"/>
                      </a:cubicBezTo>
                      <a:cubicBezTo>
                        <a:pt x="65436" y="30989"/>
                        <a:pt x="68413" y="30008"/>
                        <a:pt x="70813" y="28162"/>
                      </a:cubicBezTo>
                      <a:cubicBezTo>
                        <a:pt x="73213" y="26328"/>
                        <a:pt x="74995" y="22978"/>
                        <a:pt x="73555" y="203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2" name="Google Shape;942;p21"/>
              <p:cNvGrpSpPr/>
              <p:nvPr/>
            </p:nvGrpSpPr>
            <p:grpSpPr>
              <a:xfrm rot="-5400000">
                <a:off x="210608" y="1990029"/>
                <a:ext cx="348830" cy="347763"/>
                <a:chOff x="6328218" y="403105"/>
                <a:chExt cx="348830" cy="347763"/>
              </a:xfrm>
            </p:grpSpPr>
            <p:sp>
              <p:nvSpPr>
                <p:cNvPr id="943" name="Google Shape;943;p21"/>
                <p:cNvSpPr/>
                <p:nvPr/>
              </p:nvSpPr>
              <p:spPr>
                <a:xfrm>
                  <a:off x="6328218" y="403105"/>
                  <a:ext cx="348830" cy="34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30" h="347763" extrusionOk="0">
                      <a:moveTo>
                        <a:pt x="342250" y="142000"/>
                      </a:moveTo>
                      <a:cubicBezTo>
                        <a:pt x="334835" y="136047"/>
                        <a:pt x="324242" y="136847"/>
                        <a:pt x="314812" y="138074"/>
                      </a:cubicBezTo>
                      <a:cubicBezTo>
                        <a:pt x="283962" y="142074"/>
                        <a:pt x="253324" y="147504"/>
                        <a:pt x="222868" y="153851"/>
                      </a:cubicBezTo>
                      <a:cubicBezTo>
                        <a:pt x="241867" y="145648"/>
                        <a:pt x="260439" y="136431"/>
                        <a:pt x="278372" y="126083"/>
                      </a:cubicBezTo>
                      <a:cubicBezTo>
                        <a:pt x="299899" y="113656"/>
                        <a:pt x="331091" y="97974"/>
                        <a:pt x="311847" y="68158"/>
                      </a:cubicBezTo>
                      <a:cubicBezTo>
                        <a:pt x="302566" y="53768"/>
                        <a:pt x="269550" y="62867"/>
                        <a:pt x="256909" y="69001"/>
                      </a:cubicBezTo>
                      <a:cubicBezTo>
                        <a:pt x="261080" y="56659"/>
                        <a:pt x="264845" y="43335"/>
                        <a:pt x="261346" y="30790"/>
                      </a:cubicBezTo>
                      <a:cubicBezTo>
                        <a:pt x="257847" y="18234"/>
                        <a:pt x="244235" y="7662"/>
                        <a:pt x="232000" y="12143"/>
                      </a:cubicBezTo>
                      <a:cubicBezTo>
                        <a:pt x="223071" y="15418"/>
                        <a:pt x="218292" y="24901"/>
                        <a:pt x="214462" y="33606"/>
                      </a:cubicBezTo>
                      <a:cubicBezTo>
                        <a:pt x="201949" y="62089"/>
                        <a:pt x="190770" y="91126"/>
                        <a:pt x="180475" y="120483"/>
                      </a:cubicBezTo>
                      <a:cubicBezTo>
                        <a:pt x="183260" y="99969"/>
                        <a:pt x="184977" y="79317"/>
                        <a:pt x="185372" y="58611"/>
                      </a:cubicBezTo>
                      <a:cubicBezTo>
                        <a:pt x="185852" y="33766"/>
                        <a:pt x="188540" y="-1053"/>
                        <a:pt x="153060" y="24"/>
                      </a:cubicBezTo>
                      <a:cubicBezTo>
                        <a:pt x="135949" y="547"/>
                        <a:pt x="126679" y="33510"/>
                        <a:pt x="125398" y="47506"/>
                      </a:cubicBezTo>
                      <a:cubicBezTo>
                        <a:pt x="116992" y="37553"/>
                        <a:pt x="107520" y="27451"/>
                        <a:pt x="94974" y="23963"/>
                      </a:cubicBezTo>
                      <a:cubicBezTo>
                        <a:pt x="82419" y="20474"/>
                        <a:pt x="66332" y="26672"/>
                        <a:pt x="63846" y="39463"/>
                      </a:cubicBezTo>
                      <a:cubicBezTo>
                        <a:pt x="62033" y="48797"/>
                        <a:pt x="67687" y="57789"/>
                        <a:pt x="73170" y="65566"/>
                      </a:cubicBezTo>
                      <a:cubicBezTo>
                        <a:pt x="88328" y="87072"/>
                        <a:pt x="104415" y="107895"/>
                        <a:pt x="120939" y="128377"/>
                      </a:cubicBezTo>
                      <a:cubicBezTo>
                        <a:pt x="109333" y="119672"/>
                        <a:pt x="97396" y="111394"/>
                        <a:pt x="85118" y="103660"/>
                      </a:cubicBezTo>
                      <a:cubicBezTo>
                        <a:pt x="64092" y="90411"/>
                        <a:pt x="35673" y="70121"/>
                        <a:pt x="18263" y="101057"/>
                      </a:cubicBezTo>
                      <a:cubicBezTo>
                        <a:pt x="9868" y="115981"/>
                        <a:pt x="33305" y="140943"/>
                        <a:pt x="44624" y="149264"/>
                      </a:cubicBezTo>
                      <a:cubicBezTo>
                        <a:pt x="31758" y="151323"/>
                        <a:pt x="18221" y="154214"/>
                        <a:pt x="8748" y="163153"/>
                      </a:cubicBezTo>
                      <a:cubicBezTo>
                        <a:pt x="-725" y="172093"/>
                        <a:pt x="-3733" y="189076"/>
                        <a:pt x="5932" y="197812"/>
                      </a:cubicBezTo>
                      <a:cubicBezTo>
                        <a:pt x="12983" y="204192"/>
                        <a:pt x="23608" y="203989"/>
                        <a:pt x="33092" y="203317"/>
                      </a:cubicBezTo>
                      <a:cubicBezTo>
                        <a:pt x="68124" y="200821"/>
                        <a:pt x="103039" y="196724"/>
                        <a:pt x="137730" y="191220"/>
                      </a:cubicBezTo>
                      <a:cubicBezTo>
                        <a:pt x="113888" y="202271"/>
                        <a:pt x="90803" y="214987"/>
                        <a:pt x="68839" y="229410"/>
                      </a:cubicBezTo>
                      <a:cubicBezTo>
                        <a:pt x="48069" y="243054"/>
                        <a:pt x="17826" y="260517"/>
                        <a:pt x="38767" y="289180"/>
                      </a:cubicBezTo>
                      <a:cubicBezTo>
                        <a:pt x="48869" y="303006"/>
                        <a:pt x="81299" y="292018"/>
                        <a:pt x="93566" y="285169"/>
                      </a:cubicBezTo>
                      <a:cubicBezTo>
                        <a:pt x="90110" y="297725"/>
                        <a:pt x="87123" y="311252"/>
                        <a:pt x="91337" y="323583"/>
                      </a:cubicBezTo>
                      <a:cubicBezTo>
                        <a:pt x="95550" y="335915"/>
                        <a:pt x="109760" y="345687"/>
                        <a:pt x="121718" y="340502"/>
                      </a:cubicBezTo>
                      <a:cubicBezTo>
                        <a:pt x="130444" y="336726"/>
                        <a:pt x="134668" y="326976"/>
                        <a:pt x="137986" y="318058"/>
                      </a:cubicBezTo>
                      <a:cubicBezTo>
                        <a:pt x="148835" y="288903"/>
                        <a:pt x="158308" y="259258"/>
                        <a:pt x="166895" y="229357"/>
                      </a:cubicBezTo>
                      <a:cubicBezTo>
                        <a:pt x="165295" y="249998"/>
                        <a:pt x="164783" y="270715"/>
                        <a:pt x="165583" y="291399"/>
                      </a:cubicBezTo>
                      <a:cubicBezTo>
                        <a:pt x="166543" y="316233"/>
                        <a:pt x="165871" y="351149"/>
                        <a:pt x="201224" y="348023"/>
                      </a:cubicBezTo>
                      <a:cubicBezTo>
                        <a:pt x="218281" y="346519"/>
                        <a:pt x="225631" y="313076"/>
                        <a:pt x="226100" y="299027"/>
                      </a:cubicBezTo>
                      <a:cubicBezTo>
                        <a:pt x="235072" y="308478"/>
                        <a:pt x="245110" y="318015"/>
                        <a:pt x="257837" y="320778"/>
                      </a:cubicBezTo>
                      <a:cubicBezTo>
                        <a:pt x="270574" y="323541"/>
                        <a:pt x="286277" y="316415"/>
                        <a:pt x="288015" y="303507"/>
                      </a:cubicBezTo>
                      <a:cubicBezTo>
                        <a:pt x="289285" y="294088"/>
                        <a:pt x="283119" y="285436"/>
                        <a:pt x="277198" y="277990"/>
                      </a:cubicBezTo>
                      <a:cubicBezTo>
                        <a:pt x="257837" y="253647"/>
                        <a:pt x="237355" y="230210"/>
                        <a:pt x="216190" y="207413"/>
                      </a:cubicBezTo>
                      <a:cubicBezTo>
                        <a:pt x="233034" y="219446"/>
                        <a:pt x="250519" y="230583"/>
                        <a:pt x="268632" y="240589"/>
                      </a:cubicBezTo>
                      <a:cubicBezTo>
                        <a:pt x="290384" y="252601"/>
                        <a:pt x="319933" y="271205"/>
                        <a:pt x="335529" y="239320"/>
                      </a:cubicBezTo>
                      <a:cubicBezTo>
                        <a:pt x="343050" y="223937"/>
                        <a:pt x="318205" y="200362"/>
                        <a:pt x="306428" y="192713"/>
                      </a:cubicBezTo>
                      <a:cubicBezTo>
                        <a:pt x="319154" y="189918"/>
                        <a:pt x="332499" y="186249"/>
                        <a:pt x="341439" y="176776"/>
                      </a:cubicBezTo>
                      <a:cubicBezTo>
                        <a:pt x="350378" y="167303"/>
                        <a:pt x="352405" y="150171"/>
                        <a:pt x="342250" y="1420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21"/>
                <p:cNvSpPr/>
                <p:nvPr/>
              </p:nvSpPr>
              <p:spPr>
                <a:xfrm>
                  <a:off x="6433760" y="525809"/>
                  <a:ext cx="114143" cy="101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43" h="101342" extrusionOk="0">
                      <a:moveTo>
                        <a:pt x="110904" y="19285"/>
                      </a:moveTo>
                      <a:cubicBezTo>
                        <a:pt x="106605" y="14900"/>
                        <a:pt x="99244" y="17781"/>
                        <a:pt x="93932" y="20864"/>
                      </a:cubicBezTo>
                      <a:cubicBezTo>
                        <a:pt x="94817" y="16479"/>
                        <a:pt x="95660" y="11881"/>
                        <a:pt x="94412" y="7593"/>
                      </a:cubicBezTo>
                      <a:cubicBezTo>
                        <a:pt x="93164" y="3294"/>
                        <a:pt x="89110" y="-536"/>
                        <a:pt x="84673" y="62"/>
                      </a:cubicBezTo>
                      <a:cubicBezTo>
                        <a:pt x="80565" y="616"/>
                        <a:pt x="77781" y="4553"/>
                        <a:pt x="76256" y="8404"/>
                      </a:cubicBezTo>
                      <a:cubicBezTo>
                        <a:pt x="74720" y="12255"/>
                        <a:pt x="73834" y="16511"/>
                        <a:pt x="71146" y="19669"/>
                      </a:cubicBezTo>
                      <a:cubicBezTo>
                        <a:pt x="65695" y="12767"/>
                        <a:pt x="58067" y="7614"/>
                        <a:pt x="49629" y="5140"/>
                      </a:cubicBezTo>
                      <a:cubicBezTo>
                        <a:pt x="44125" y="3529"/>
                        <a:pt x="36828" y="3795"/>
                        <a:pt x="34300" y="8937"/>
                      </a:cubicBezTo>
                      <a:cubicBezTo>
                        <a:pt x="32710" y="12180"/>
                        <a:pt x="33756" y="16063"/>
                        <a:pt x="35068" y="19434"/>
                      </a:cubicBezTo>
                      <a:cubicBezTo>
                        <a:pt x="35708" y="21098"/>
                        <a:pt x="36668" y="22613"/>
                        <a:pt x="37426" y="24224"/>
                      </a:cubicBezTo>
                      <a:cubicBezTo>
                        <a:pt x="31356" y="21514"/>
                        <a:pt x="23835" y="22506"/>
                        <a:pt x="17403" y="24928"/>
                      </a:cubicBezTo>
                      <a:cubicBezTo>
                        <a:pt x="15482" y="25653"/>
                        <a:pt x="13541" y="26507"/>
                        <a:pt x="12165" y="28032"/>
                      </a:cubicBezTo>
                      <a:cubicBezTo>
                        <a:pt x="8666" y="31883"/>
                        <a:pt x="10479" y="38486"/>
                        <a:pt x="14501" y="41783"/>
                      </a:cubicBezTo>
                      <a:cubicBezTo>
                        <a:pt x="18523" y="45079"/>
                        <a:pt x="23952" y="45954"/>
                        <a:pt x="29094" y="46700"/>
                      </a:cubicBezTo>
                      <a:cubicBezTo>
                        <a:pt x="19493" y="53240"/>
                        <a:pt x="10500" y="60675"/>
                        <a:pt x="2287" y="68889"/>
                      </a:cubicBezTo>
                      <a:cubicBezTo>
                        <a:pt x="1273" y="69903"/>
                        <a:pt x="228" y="71023"/>
                        <a:pt x="36" y="72431"/>
                      </a:cubicBezTo>
                      <a:cubicBezTo>
                        <a:pt x="-487" y="76228"/>
                        <a:pt x="4868" y="77722"/>
                        <a:pt x="8687" y="77295"/>
                      </a:cubicBezTo>
                      <a:cubicBezTo>
                        <a:pt x="17285" y="76346"/>
                        <a:pt x="25659" y="73423"/>
                        <a:pt x="32988" y="68825"/>
                      </a:cubicBezTo>
                      <a:cubicBezTo>
                        <a:pt x="30204" y="77317"/>
                        <a:pt x="29883" y="87280"/>
                        <a:pt x="35026" y="94587"/>
                      </a:cubicBezTo>
                      <a:cubicBezTo>
                        <a:pt x="40167" y="101895"/>
                        <a:pt x="51955" y="104594"/>
                        <a:pt x="58249" y="98246"/>
                      </a:cubicBezTo>
                      <a:cubicBezTo>
                        <a:pt x="62729" y="93734"/>
                        <a:pt x="63092" y="86683"/>
                        <a:pt x="63188" y="80325"/>
                      </a:cubicBezTo>
                      <a:cubicBezTo>
                        <a:pt x="70207" y="86224"/>
                        <a:pt x="79328" y="89574"/>
                        <a:pt x="88491" y="89616"/>
                      </a:cubicBezTo>
                      <a:cubicBezTo>
                        <a:pt x="90902" y="89616"/>
                        <a:pt x="93420" y="89382"/>
                        <a:pt x="95436" y="88048"/>
                      </a:cubicBezTo>
                      <a:cubicBezTo>
                        <a:pt x="98988" y="85701"/>
                        <a:pt x="99789" y="80602"/>
                        <a:pt x="98423" y="76580"/>
                      </a:cubicBezTo>
                      <a:cubicBezTo>
                        <a:pt x="97058" y="72559"/>
                        <a:pt x="94017" y="69358"/>
                        <a:pt x="91062" y="66286"/>
                      </a:cubicBezTo>
                      <a:cubicBezTo>
                        <a:pt x="96588" y="66692"/>
                        <a:pt x="102391" y="67054"/>
                        <a:pt x="107405" y="64697"/>
                      </a:cubicBezTo>
                      <a:cubicBezTo>
                        <a:pt x="112419" y="62350"/>
                        <a:pt x="116152" y="56280"/>
                        <a:pt x="113966" y="51192"/>
                      </a:cubicBezTo>
                      <a:cubicBezTo>
                        <a:pt x="111811" y="46178"/>
                        <a:pt x="105517" y="44684"/>
                        <a:pt x="100098" y="44066"/>
                      </a:cubicBezTo>
                      <a:cubicBezTo>
                        <a:pt x="102871" y="39916"/>
                        <a:pt x="107149" y="36993"/>
                        <a:pt x="110114" y="32982"/>
                      </a:cubicBezTo>
                      <a:cubicBezTo>
                        <a:pt x="113080" y="28971"/>
                        <a:pt x="114392" y="22837"/>
                        <a:pt x="110893" y="192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5" name="Google Shape;945;p21"/>
              <p:cNvGrpSpPr/>
              <p:nvPr/>
            </p:nvGrpSpPr>
            <p:grpSpPr>
              <a:xfrm rot="-5400000">
                <a:off x="133103" y="2442247"/>
                <a:ext cx="574277" cy="572704"/>
                <a:chOff x="7326779" y="115366"/>
                <a:chExt cx="389367" cy="388300"/>
              </a:xfrm>
            </p:grpSpPr>
            <p:sp>
              <p:nvSpPr>
                <p:cNvPr id="946" name="Google Shape;946;p21"/>
                <p:cNvSpPr/>
                <p:nvPr/>
              </p:nvSpPr>
              <p:spPr>
                <a:xfrm>
                  <a:off x="7326779" y="115365"/>
                  <a:ext cx="389367" cy="3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67" h="388300" extrusionOk="0">
                      <a:moveTo>
                        <a:pt x="382222" y="158611"/>
                      </a:moveTo>
                      <a:cubicBezTo>
                        <a:pt x="373943" y="151955"/>
                        <a:pt x="362113" y="152862"/>
                        <a:pt x="351584" y="154227"/>
                      </a:cubicBezTo>
                      <a:cubicBezTo>
                        <a:pt x="317128" y="158697"/>
                        <a:pt x="282906" y="164767"/>
                        <a:pt x="248898" y="171850"/>
                      </a:cubicBezTo>
                      <a:cubicBezTo>
                        <a:pt x="270116" y="162686"/>
                        <a:pt x="290864" y="152403"/>
                        <a:pt x="310887" y="140839"/>
                      </a:cubicBezTo>
                      <a:cubicBezTo>
                        <a:pt x="334922" y="126961"/>
                        <a:pt x="369773" y="109444"/>
                        <a:pt x="348277" y="76140"/>
                      </a:cubicBezTo>
                      <a:cubicBezTo>
                        <a:pt x="337909" y="60075"/>
                        <a:pt x="301030" y="70230"/>
                        <a:pt x="286918" y="77079"/>
                      </a:cubicBezTo>
                      <a:cubicBezTo>
                        <a:pt x="291578" y="63296"/>
                        <a:pt x="295782" y="48415"/>
                        <a:pt x="291877" y="34398"/>
                      </a:cubicBezTo>
                      <a:cubicBezTo>
                        <a:pt x="287973" y="20381"/>
                        <a:pt x="272761" y="8561"/>
                        <a:pt x="259096" y="13564"/>
                      </a:cubicBezTo>
                      <a:cubicBezTo>
                        <a:pt x="249122" y="17212"/>
                        <a:pt x="243788" y="27816"/>
                        <a:pt x="239510" y="37534"/>
                      </a:cubicBezTo>
                      <a:cubicBezTo>
                        <a:pt x="225536" y="69345"/>
                        <a:pt x="213055" y="101774"/>
                        <a:pt x="201555" y="134556"/>
                      </a:cubicBezTo>
                      <a:cubicBezTo>
                        <a:pt x="204670" y="111653"/>
                        <a:pt x="206579" y="88579"/>
                        <a:pt x="207027" y="65462"/>
                      </a:cubicBezTo>
                      <a:cubicBezTo>
                        <a:pt x="207561" y="37716"/>
                        <a:pt x="210569" y="-1168"/>
                        <a:pt x="170950" y="27"/>
                      </a:cubicBezTo>
                      <a:cubicBezTo>
                        <a:pt x="151833" y="603"/>
                        <a:pt x="141486" y="37427"/>
                        <a:pt x="140056" y="53045"/>
                      </a:cubicBezTo>
                      <a:cubicBezTo>
                        <a:pt x="130669" y="41929"/>
                        <a:pt x="120097" y="30654"/>
                        <a:pt x="106070" y="26749"/>
                      </a:cubicBezTo>
                      <a:cubicBezTo>
                        <a:pt x="92052" y="22845"/>
                        <a:pt x="74077" y="29768"/>
                        <a:pt x="71303" y="44052"/>
                      </a:cubicBezTo>
                      <a:cubicBezTo>
                        <a:pt x="69277" y="54474"/>
                        <a:pt x="75592" y="64523"/>
                        <a:pt x="81715" y="73196"/>
                      </a:cubicBezTo>
                      <a:cubicBezTo>
                        <a:pt x="98645" y="97209"/>
                        <a:pt x="116619" y="120475"/>
                        <a:pt x="135064" y="143346"/>
                      </a:cubicBezTo>
                      <a:cubicBezTo>
                        <a:pt x="122103" y="133628"/>
                        <a:pt x="108768" y="124379"/>
                        <a:pt x="95060" y="115738"/>
                      </a:cubicBezTo>
                      <a:cubicBezTo>
                        <a:pt x="71581" y="100942"/>
                        <a:pt x="39834" y="78284"/>
                        <a:pt x="20398" y="112826"/>
                      </a:cubicBezTo>
                      <a:cubicBezTo>
                        <a:pt x="11021" y="129489"/>
                        <a:pt x="37199" y="157374"/>
                        <a:pt x="49841" y="166676"/>
                      </a:cubicBezTo>
                      <a:cubicBezTo>
                        <a:pt x="35471" y="168970"/>
                        <a:pt x="20355" y="172202"/>
                        <a:pt x="9773" y="182187"/>
                      </a:cubicBezTo>
                      <a:cubicBezTo>
                        <a:pt x="-809" y="192172"/>
                        <a:pt x="-4170" y="211139"/>
                        <a:pt x="6626" y="220900"/>
                      </a:cubicBezTo>
                      <a:cubicBezTo>
                        <a:pt x="14509" y="228015"/>
                        <a:pt x="26372" y="227802"/>
                        <a:pt x="36965" y="227044"/>
                      </a:cubicBezTo>
                      <a:cubicBezTo>
                        <a:pt x="76093" y="224260"/>
                        <a:pt x="115083" y="219683"/>
                        <a:pt x="153828" y="213528"/>
                      </a:cubicBezTo>
                      <a:cubicBezTo>
                        <a:pt x="127202" y="225881"/>
                        <a:pt x="101418" y="240069"/>
                        <a:pt x="76894" y="256188"/>
                      </a:cubicBezTo>
                      <a:cubicBezTo>
                        <a:pt x="53702" y="271432"/>
                        <a:pt x="19929" y="290932"/>
                        <a:pt x="43312" y="322935"/>
                      </a:cubicBezTo>
                      <a:cubicBezTo>
                        <a:pt x="54598" y="338382"/>
                        <a:pt x="90815" y="326103"/>
                        <a:pt x="104512" y="318455"/>
                      </a:cubicBezTo>
                      <a:cubicBezTo>
                        <a:pt x="100650" y="332483"/>
                        <a:pt x="97322" y="347588"/>
                        <a:pt x="102026" y="361349"/>
                      </a:cubicBezTo>
                      <a:cubicBezTo>
                        <a:pt x="106731" y="375121"/>
                        <a:pt x="122604" y="386034"/>
                        <a:pt x="135960" y="380252"/>
                      </a:cubicBezTo>
                      <a:cubicBezTo>
                        <a:pt x="145710" y="376028"/>
                        <a:pt x="150425" y="365147"/>
                        <a:pt x="154127" y="355194"/>
                      </a:cubicBezTo>
                      <a:cubicBezTo>
                        <a:pt x="166235" y="322636"/>
                        <a:pt x="176828" y="289524"/>
                        <a:pt x="186418" y="256135"/>
                      </a:cubicBezTo>
                      <a:cubicBezTo>
                        <a:pt x="184625" y="279187"/>
                        <a:pt x="184060" y="302325"/>
                        <a:pt x="184946" y="325431"/>
                      </a:cubicBezTo>
                      <a:cubicBezTo>
                        <a:pt x="186012" y="353167"/>
                        <a:pt x="185266" y="392157"/>
                        <a:pt x="224747" y="388669"/>
                      </a:cubicBezTo>
                      <a:cubicBezTo>
                        <a:pt x="243798" y="386983"/>
                        <a:pt x="252002" y="349636"/>
                        <a:pt x="252525" y="333955"/>
                      </a:cubicBezTo>
                      <a:cubicBezTo>
                        <a:pt x="262542" y="344505"/>
                        <a:pt x="273753" y="355162"/>
                        <a:pt x="287973" y="358245"/>
                      </a:cubicBezTo>
                      <a:cubicBezTo>
                        <a:pt x="302193" y="361328"/>
                        <a:pt x="319741" y="353380"/>
                        <a:pt x="321683" y="338958"/>
                      </a:cubicBezTo>
                      <a:cubicBezTo>
                        <a:pt x="323102" y="328429"/>
                        <a:pt x="316221" y="318764"/>
                        <a:pt x="309607" y="310454"/>
                      </a:cubicBezTo>
                      <a:cubicBezTo>
                        <a:pt x="287984" y="283262"/>
                        <a:pt x="265102" y="257095"/>
                        <a:pt x="241473" y="231631"/>
                      </a:cubicBezTo>
                      <a:cubicBezTo>
                        <a:pt x="260291" y="245072"/>
                        <a:pt x="279813" y="257511"/>
                        <a:pt x="300049" y="268690"/>
                      </a:cubicBezTo>
                      <a:cubicBezTo>
                        <a:pt x="324350" y="282100"/>
                        <a:pt x="357345" y="302891"/>
                        <a:pt x="374755" y="267282"/>
                      </a:cubicBezTo>
                      <a:cubicBezTo>
                        <a:pt x="383150" y="250097"/>
                        <a:pt x="355414" y="223780"/>
                        <a:pt x="342250" y="215224"/>
                      </a:cubicBezTo>
                      <a:cubicBezTo>
                        <a:pt x="356459" y="212099"/>
                        <a:pt x="371373" y="208002"/>
                        <a:pt x="381357" y="197420"/>
                      </a:cubicBezTo>
                      <a:cubicBezTo>
                        <a:pt x="391342" y="186838"/>
                        <a:pt x="393604" y="167711"/>
                        <a:pt x="382253" y="1585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21"/>
                <p:cNvSpPr/>
                <p:nvPr/>
              </p:nvSpPr>
              <p:spPr>
                <a:xfrm>
                  <a:off x="7444651" y="252414"/>
                  <a:ext cx="126944" cy="1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44" h="113076" extrusionOk="0">
                      <a:moveTo>
                        <a:pt x="123858" y="21552"/>
                      </a:moveTo>
                      <a:cubicBezTo>
                        <a:pt x="119057" y="16656"/>
                        <a:pt x="110843" y="19867"/>
                        <a:pt x="104901" y="23313"/>
                      </a:cubicBezTo>
                      <a:cubicBezTo>
                        <a:pt x="105883" y="18416"/>
                        <a:pt x="106832" y="13285"/>
                        <a:pt x="105446" y="8485"/>
                      </a:cubicBezTo>
                      <a:cubicBezTo>
                        <a:pt x="104048" y="3684"/>
                        <a:pt x="99524" y="-594"/>
                        <a:pt x="94575" y="68"/>
                      </a:cubicBezTo>
                      <a:cubicBezTo>
                        <a:pt x="89988" y="687"/>
                        <a:pt x="86884" y="5082"/>
                        <a:pt x="85177" y="9381"/>
                      </a:cubicBezTo>
                      <a:cubicBezTo>
                        <a:pt x="83470" y="13680"/>
                        <a:pt x="82478" y="18437"/>
                        <a:pt x="79470" y="21958"/>
                      </a:cubicBezTo>
                      <a:cubicBezTo>
                        <a:pt x="73389" y="14245"/>
                        <a:pt x="64866" y="8495"/>
                        <a:pt x="55436" y="5732"/>
                      </a:cubicBezTo>
                      <a:cubicBezTo>
                        <a:pt x="49291" y="3929"/>
                        <a:pt x="41130" y="4228"/>
                        <a:pt x="38314" y="9978"/>
                      </a:cubicBezTo>
                      <a:cubicBezTo>
                        <a:pt x="36543" y="13605"/>
                        <a:pt x="37706" y="17936"/>
                        <a:pt x="39168" y="21702"/>
                      </a:cubicBezTo>
                      <a:cubicBezTo>
                        <a:pt x="39882" y="23558"/>
                        <a:pt x="40960" y="25254"/>
                        <a:pt x="41803" y="27046"/>
                      </a:cubicBezTo>
                      <a:cubicBezTo>
                        <a:pt x="35018" y="24027"/>
                        <a:pt x="26623" y="25126"/>
                        <a:pt x="19443" y="27836"/>
                      </a:cubicBezTo>
                      <a:cubicBezTo>
                        <a:pt x="17299" y="28646"/>
                        <a:pt x="15134" y="29606"/>
                        <a:pt x="13587" y="31303"/>
                      </a:cubicBezTo>
                      <a:cubicBezTo>
                        <a:pt x="9682" y="35612"/>
                        <a:pt x="11698" y="42973"/>
                        <a:pt x="16200" y="46653"/>
                      </a:cubicBezTo>
                      <a:cubicBezTo>
                        <a:pt x="20702" y="50334"/>
                        <a:pt x="26761" y="51304"/>
                        <a:pt x="32500" y="52147"/>
                      </a:cubicBezTo>
                      <a:cubicBezTo>
                        <a:pt x="21780" y="59454"/>
                        <a:pt x="11741" y="67764"/>
                        <a:pt x="2557" y="76928"/>
                      </a:cubicBezTo>
                      <a:cubicBezTo>
                        <a:pt x="1426" y="78059"/>
                        <a:pt x="252" y="79307"/>
                        <a:pt x="39" y="80886"/>
                      </a:cubicBezTo>
                      <a:cubicBezTo>
                        <a:pt x="-537" y="85131"/>
                        <a:pt x="5447" y="86785"/>
                        <a:pt x="9704" y="86315"/>
                      </a:cubicBezTo>
                      <a:cubicBezTo>
                        <a:pt x="19304" y="85249"/>
                        <a:pt x="28660" y="81995"/>
                        <a:pt x="36842" y="76853"/>
                      </a:cubicBezTo>
                      <a:cubicBezTo>
                        <a:pt x="33738" y="86337"/>
                        <a:pt x="33375" y="97463"/>
                        <a:pt x="39114" y="105624"/>
                      </a:cubicBezTo>
                      <a:cubicBezTo>
                        <a:pt x="44853" y="113784"/>
                        <a:pt x="58028" y="116793"/>
                        <a:pt x="65058" y="109720"/>
                      </a:cubicBezTo>
                      <a:cubicBezTo>
                        <a:pt x="70061" y="104674"/>
                        <a:pt x="70466" y="96812"/>
                        <a:pt x="70573" y="89708"/>
                      </a:cubicBezTo>
                      <a:cubicBezTo>
                        <a:pt x="78414" y="96300"/>
                        <a:pt x="88590" y="100034"/>
                        <a:pt x="98832" y="100077"/>
                      </a:cubicBezTo>
                      <a:cubicBezTo>
                        <a:pt x="101519" y="100077"/>
                        <a:pt x="104336" y="99810"/>
                        <a:pt x="106576" y="98327"/>
                      </a:cubicBezTo>
                      <a:cubicBezTo>
                        <a:pt x="110544" y="95714"/>
                        <a:pt x="111441" y="90017"/>
                        <a:pt x="109904" y="85515"/>
                      </a:cubicBezTo>
                      <a:cubicBezTo>
                        <a:pt x="108379" y="81024"/>
                        <a:pt x="104986" y="77440"/>
                        <a:pt x="101690" y="74026"/>
                      </a:cubicBezTo>
                      <a:cubicBezTo>
                        <a:pt x="107856" y="74485"/>
                        <a:pt x="114342" y="74880"/>
                        <a:pt x="119943" y="72255"/>
                      </a:cubicBezTo>
                      <a:cubicBezTo>
                        <a:pt x="125543" y="69631"/>
                        <a:pt x="129715" y="62857"/>
                        <a:pt x="127272" y="57171"/>
                      </a:cubicBezTo>
                      <a:cubicBezTo>
                        <a:pt x="124871" y="51571"/>
                        <a:pt x="117842" y="49896"/>
                        <a:pt x="111782" y="49213"/>
                      </a:cubicBezTo>
                      <a:cubicBezTo>
                        <a:pt x="114876" y="44584"/>
                        <a:pt x="119654" y="41309"/>
                        <a:pt x="122972" y="36839"/>
                      </a:cubicBezTo>
                      <a:cubicBezTo>
                        <a:pt x="126290" y="32359"/>
                        <a:pt x="127752" y="25510"/>
                        <a:pt x="123847" y="2153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8" name="Google Shape;948;p21"/>
              <p:cNvGrpSpPr/>
              <p:nvPr/>
            </p:nvGrpSpPr>
            <p:grpSpPr>
              <a:xfrm rot="5400000">
                <a:off x="138379" y="3987101"/>
                <a:ext cx="303550" cy="276111"/>
                <a:chOff x="5877238" y="1214517"/>
                <a:chExt cx="449105" cy="408569"/>
              </a:xfrm>
            </p:grpSpPr>
            <p:sp>
              <p:nvSpPr>
                <p:cNvPr id="949" name="Google Shape;949;p21"/>
                <p:cNvSpPr/>
                <p:nvPr/>
              </p:nvSpPr>
              <p:spPr>
                <a:xfrm>
                  <a:off x="5877238" y="1214517"/>
                  <a:ext cx="449105" cy="40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05" h="408569" extrusionOk="0">
                      <a:moveTo>
                        <a:pt x="109041" y="7575"/>
                      </a:moveTo>
                      <a:cubicBezTo>
                        <a:pt x="81487" y="33540"/>
                        <a:pt x="123709" y="92916"/>
                        <a:pt x="136830" y="115574"/>
                      </a:cubicBezTo>
                      <a:cubicBezTo>
                        <a:pt x="144863" y="129452"/>
                        <a:pt x="154282" y="143566"/>
                        <a:pt x="168630" y="150734"/>
                      </a:cubicBezTo>
                      <a:cubicBezTo>
                        <a:pt x="130110" y="138605"/>
                        <a:pt x="88666" y="124140"/>
                        <a:pt x="48279" y="123958"/>
                      </a:cubicBezTo>
                      <a:cubicBezTo>
                        <a:pt x="33205" y="123894"/>
                        <a:pt x="9214" y="130978"/>
                        <a:pt x="2141" y="146275"/>
                      </a:cubicBezTo>
                      <a:cubicBezTo>
                        <a:pt x="-8473" y="169189"/>
                        <a:pt x="22858" y="188081"/>
                        <a:pt x="41654" y="191378"/>
                      </a:cubicBezTo>
                      <a:cubicBezTo>
                        <a:pt x="77070" y="197586"/>
                        <a:pt x="114300" y="191858"/>
                        <a:pt x="150250" y="192306"/>
                      </a:cubicBezTo>
                      <a:cubicBezTo>
                        <a:pt x="142121" y="192210"/>
                        <a:pt x="126387" y="204350"/>
                        <a:pt x="118930" y="208083"/>
                      </a:cubicBezTo>
                      <a:cubicBezTo>
                        <a:pt x="106577" y="214270"/>
                        <a:pt x="94213" y="220426"/>
                        <a:pt x="81818" y="226517"/>
                      </a:cubicBezTo>
                      <a:cubicBezTo>
                        <a:pt x="65795" y="234390"/>
                        <a:pt x="47276" y="239713"/>
                        <a:pt x="33376" y="251223"/>
                      </a:cubicBezTo>
                      <a:cubicBezTo>
                        <a:pt x="7390" y="272739"/>
                        <a:pt x="20436" y="311335"/>
                        <a:pt x="52396" y="318311"/>
                      </a:cubicBezTo>
                      <a:cubicBezTo>
                        <a:pt x="76942" y="323667"/>
                        <a:pt x="101851" y="311442"/>
                        <a:pt x="122354" y="296923"/>
                      </a:cubicBezTo>
                      <a:cubicBezTo>
                        <a:pt x="142857" y="282404"/>
                        <a:pt x="162070" y="264877"/>
                        <a:pt x="186018" y="257261"/>
                      </a:cubicBezTo>
                      <a:cubicBezTo>
                        <a:pt x="179810" y="259234"/>
                        <a:pt x="166486" y="300433"/>
                        <a:pt x="161461" y="309223"/>
                      </a:cubicBezTo>
                      <a:cubicBezTo>
                        <a:pt x="150069" y="329139"/>
                        <a:pt x="138708" y="356523"/>
                        <a:pt x="144745" y="379821"/>
                      </a:cubicBezTo>
                      <a:cubicBezTo>
                        <a:pt x="151840" y="407173"/>
                        <a:pt x="188739" y="418427"/>
                        <a:pt x="210020" y="399951"/>
                      </a:cubicBezTo>
                      <a:cubicBezTo>
                        <a:pt x="231420" y="381368"/>
                        <a:pt x="231388" y="345066"/>
                        <a:pt x="237191" y="319624"/>
                      </a:cubicBezTo>
                      <a:cubicBezTo>
                        <a:pt x="240210" y="306396"/>
                        <a:pt x="243816" y="261080"/>
                        <a:pt x="243816" y="261080"/>
                      </a:cubicBezTo>
                      <a:cubicBezTo>
                        <a:pt x="243816" y="261080"/>
                        <a:pt x="292876" y="342324"/>
                        <a:pt x="333711" y="351050"/>
                      </a:cubicBezTo>
                      <a:cubicBezTo>
                        <a:pt x="352966" y="355168"/>
                        <a:pt x="358759" y="336212"/>
                        <a:pt x="357778" y="320253"/>
                      </a:cubicBezTo>
                      <a:cubicBezTo>
                        <a:pt x="356220" y="294864"/>
                        <a:pt x="341595" y="272793"/>
                        <a:pt x="325764" y="253890"/>
                      </a:cubicBezTo>
                      <a:cubicBezTo>
                        <a:pt x="319886" y="246871"/>
                        <a:pt x="297761" y="214132"/>
                        <a:pt x="287990" y="213310"/>
                      </a:cubicBezTo>
                      <a:cubicBezTo>
                        <a:pt x="287990" y="213310"/>
                        <a:pt x="474097" y="229877"/>
                        <a:pt x="447023" y="157935"/>
                      </a:cubicBezTo>
                      <a:cubicBezTo>
                        <a:pt x="442969" y="147161"/>
                        <a:pt x="432771" y="139565"/>
                        <a:pt x="421783" y="136151"/>
                      </a:cubicBezTo>
                      <a:cubicBezTo>
                        <a:pt x="410796" y="132738"/>
                        <a:pt x="399008" y="132973"/>
                        <a:pt x="387540" y="133965"/>
                      </a:cubicBezTo>
                      <a:cubicBezTo>
                        <a:pt x="349436" y="137272"/>
                        <a:pt x="312056" y="148739"/>
                        <a:pt x="278656" y="167376"/>
                      </a:cubicBezTo>
                      <a:cubicBezTo>
                        <a:pt x="287819" y="144376"/>
                        <a:pt x="303416" y="124577"/>
                        <a:pt x="315043" y="102709"/>
                      </a:cubicBezTo>
                      <a:cubicBezTo>
                        <a:pt x="326660" y="80851"/>
                        <a:pt x="334288" y="54726"/>
                        <a:pt x="325924" y="31428"/>
                      </a:cubicBezTo>
                      <a:cubicBezTo>
                        <a:pt x="323855" y="25678"/>
                        <a:pt x="320739" y="20109"/>
                        <a:pt x="315939" y="16322"/>
                      </a:cubicBezTo>
                      <a:cubicBezTo>
                        <a:pt x="305218" y="7852"/>
                        <a:pt x="288812" y="10690"/>
                        <a:pt x="278016" y="19075"/>
                      </a:cubicBezTo>
                      <a:cubicBezTo>
                        <a:pt x="259924" y="33135"/>
                        <a:pt x="246184" y="62225"/>
                        <a:pt x="238578" y="83272"/>
                      </a:cubicBezTo>
                      <a:cubicBezTo>
                        <a:pt x="234417" y="94793"/>
                        <a:pt x="223313" y="118475"/>
                        <a:pt x="226000" y="130732"/>
                      </a:cubicBezTo>
                      <a:cubicBezTo>
                        <a:pt x="216848" y="88958"/>
                        <a:pt x="195470" y="49936"/>
                        <a:pt x="165206" y="19725"/>
                      </a:cubicBezTo>
                      <a:cubicBezTo>
                        <a:pt x="158261" y="12791"/>
                        <a:pt x="150655" y="6177"/>
                        <a:pt x="141524" y="2582"/>
                      </a:cubicBezTo>
                      <a:cubicBezTo>
                        <a:pt x="132392" y="-1023"/>
                        <a:pt x="121426" y="-1194"/>
                        <a:pt x="113255" y="4257"/>
                      </a:cubicBezTo>
                      <a:cubicBezTo>
                        <a:pt x="111697" y="5292"/>
                        <a:pt x="110300" y="6412"/>
                        <a:pt x="109041" y="75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21"/>
                <p:cNvSpPr/>
                <p:nvPr/>
              </p:nvSpPr>
              <p:spPr>
                <a:xfrm>
                  <a:off x="6015041" y="1350220"/>
                  <a:ext cx="157880" cy="124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80" h="124810" extrusionOk="0">
                      <a:moveTo>
                        <a:pt x="157750" y="50288"/>
                      </a:moveTo>
                      <a:cubicBezTo>
                        <a:pt x="154625" y="43055"/>
                        <a:pt x="144490" y="43108"/>
                        <a:pt x="136714" y="44356"/>
                      </a:cubicBezTo>
                      <a:cubicBezTo>
                        <a:pt x="139786" y="39513"/>
                        <a:pt x="142923" y="34404"/>
                        <a:pt x="143413" y="28696"/>
                      </a:cubicBezTo>
                      <a:cubicBezTo>
                        <a:pt x="143904" y="22978"/>
                        <a:pt x="140810" y="16525"/>
                        <a:pt x="135231" y="15191"/>
                      </a:cubicBezTo>
                      <a:cubicBezTo>
                        <a:pt x="130057" y="13954"/>
                        <a:pt x="124916" y="17389"/>
                        <a:pt x="121310" y="21293"/>
                      </a:cubicBezTo>
                      <a:cubicBezTo>
                        <a:pt x="117704" y="25197"/>
                        <a:pt x="114675" y="29881"/>
                        <a:pt x="110003" y="32419"/>
                      </a:cubicBezTo>
                      <a:cubicBezTo>
                        <a:pt x="106663" y="21645"/>
                        <a:pt x="99900" y="11959"/>
                        <a:pt x="90939" y="5100"/>
                      </a:cubicBezTo>
                      <a:cubicBezTo>
                        <a:pt x="85094" y="630"/>
                        <a:pt x="76239" y="-2421"/>
                        <a:pt x="70842" y="2582"/>
                      </a:cubicBezTo>
                      <a:cubicBezTo>
                        <a:pt x="67438" y="5729"/>
                        <a:pt x="66905" y="10860"/>
                        <a:pt x="66916" y="15500"/>
                      </a:cubicBezTo>
                      <a:cubicBezTo>
                        <a:pt x="66916" y="17783"/>
                        <a:pt x="67364" y="20045"/>
                        <a:pt x="67535" y="22317"/>
                      </a:cubicBezTo>
                      <a:cubicBezTo>
                        <a:pt x="61518" y="16279"/>
                        <a:pt x="52056" y="13986"/>
                        <a:pt x="43245" y="13932"/>
                      </a:cubicBezTo>
                      <a:cubicBezTo>
                        <a:pt x="40620" y="13911"/>
                        <a:pt x="37889" y="14050"/>
                        <a:pt x="35542" y="15223"/>
                      </a:cubicBezTo>
                      <a:cubicBezTo>
                        <a:pt x="29579" y="18221"/>
                        <a:pt x="28705" y="26957"/>
                        <a:pt x="32001" y="32750"/>
                      </a:cubicBezTo>
                      <a:cubicBezTo>
                        <a:pt x="35297" y="38553"/>
                        <a:pt x="41388" y="42095"/>
                        <a:pt x="47202" y="45370"/>
                      </a:cubicBezTo>
                      <a:cubicBezTo>
                        <a:pt x="32694" y="48773"/>
                        <a:pt x="18507" y="53530"/>
                        <a:pt x="4884" y="59568"/>
                      </a:cubicBezTo>
                      <a:cubicBezTo>
                        <a:pt x="3209" y="60315"/>
                        <a:pt x="1438" y="61169"/>
                        <a:pt x="553" y="62769"/>
                      </a:cubicBezTo>
                      <a:cubicBezTo>
                        <a:pt x="-1816" y="67078"/>
                        <a:pt x="3903" y="71324"/>
                        <a:pt x="8660" y="72583"/>
                      </a:cubicBezTo>
                      <a:cubicBezTo>
                        <a:pt x="19391" y="75410"/>
                        <a:pt x="30763" y="75772"/>
                        <a:pt x="41655" y="73650"/>
                      </a:cubicBezTo>
                      <a:cubicBezTo>
                        <a:pt x="34412" y="82525"/>
                        <a:pt x="29430" y="94302"/>
                        <a:pt x="32214" y="105418"/>
                      </a:cubicBezTo>
                      <a:cubicBezTo>
                        <a:pt x="34999" y="116533"/>
                        <a:pt x="47874" y="125195"/>
                        <a:pt x="58328" y="120512"/>
                      </a:cubicBezTo>
                      <a:cubicBezTo>
                        <a:pt x="65775" y="117173"/>
                        <a:pt x="69455" y="108917"/>
                        <a:pt x="72506" y="101343"/>
                      </a:cubicBezTo>
                      <a:cubicBezTo>
                        <a:pt x="78181" y="111637"/>
                        <a:pt x="87558" y="119851"/>
                        <a:pt x="98514" y="124129"/>
                      </a:cubicBezTo>
                      <a:cubicBezTo>
                        <a:pt x="101393" y="125249"/>
                        <a:pt x="104530" y="126113"/>
                        <a:pt x="107538" y="125462"/>
                      </a:cubicBezTo>
                      <a:cubicBezTo>
                        <a:pt x="112872" y="124299"/>
                        <a:pt x="116179" y="118560"/>
                        <a:pt x="116392" y="113109"/>
                      </a:cubicBezTo>
                      <a:cubicBezTo>
                        <a:pt x="116606" y="107658"/>
                        <a:pt x="114451" y="102431"/>
                        <a:pt x="112328" y="97406"/>
                      </a:cubicBezTo>
                      <a:cubicBezTo>
                        <a:pt x="118750" y="100436"/>
                        <a:pt x="125534" y="103551"/>
                        <a:pt x="132618" y="103039"/>
                      </a:cubicBezTo>
                      <a:cubicBezTo>
                        <a:pt x="139701" y="102538"/>
                        <a:pt x="146966" y="97001"/>
                        <a:pt x="146699" y="89907"/>
                      </a:cubicBezTo>
                      <a:cubicBezTo>
                        <a:pt x="146432" y="82909"/>
                        <a:pt x="139594" y="78215"/>
                        <a:pt x="133386" y="74983"/>
                      </a:cubicBezTo>
                      <a:cubicBezTo>
                        <a:pt x="138613" y="71292"/>
                        <a:pt x="145078" y="69767"/>
                        <a:pt x="150486" y="66342"/>
                      </a:cubicBezTo>
                      <a:cubicBezTo>
                        <a:pt x="155884" y="62918"/>
                        <a:pt x="160279" y="56165"/>
                        <a:pt x="157740" y="502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1" name="Google Shape;951;p21"/>
              <p:cNvGrpSpPr/>
              <p:nvPr/>
            </p:nvGrpSpPr>
            <p:grpSpPr>
              <a:xfrm rot="5400000">
                <a:off x="154068" y="3486789"/>
                <a:ext cx="443748" cy="401148"/>
                <a:chOff x="5670566" y="33119"/>
                <a:chExt cx="211218" cy="190950"/>
              </a:xfrm>
            </p:grpSpPr>
            <p:sp>
              <p:nvSpPr>
                <p:cNvPr id="952" name="Google Shape;952;p21"/>
                <p:cNvSpPr/>
                <p:nvPr/>
              </p:nvSpPr>
              <p:spPr>
                <a:xfrm>
                  <a:off x="5670566" y="33118"/>
                  <a:ext cx="211218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18" h="190950" extrusionOk="0">
                      <a:moveTo>
                        <a:pt x="45140" y="6310"/>
                      </a:moveTo>
                      <a:cubicBezTo>
                        <a:pt x="33267" y="19666"/>
                        <a:pt x="55584" y="45812"/>
                        <a:pt x="62689" y="55914"/>
                      </a:cubicBezTo>
                      <a:cubicBezTo>
                        <a:pt x="67040" y="62101"/>
                        <a:pt x="72054" y="68342"/>
                        <a:pt x="79095" y="71115"/>
                      </a:cubicBezTo>
                      <a:cubicBezTo>
                        <a:pt x="60480" y="67019"/>
                        <a:pt x="40404" y="61941"/>
                        <a:pt x="21416" y="63531"/>
                      </a:cubicBezTo>
                      <a:cubicBezTo>
                        <a:pt x="14332" y="64128"/>
                        <a:pt x="3344" y="68459"/>
                        <a:pt x="656" y="75937"/>
                      </a:cubicBezTo>
                      <a:cubicBezTo>
                        <a:pt x="-3376" y="87149"/>
                        <a:pt x="12135" y="94723"/>
                        <a:pt x="21106" y="95491"/>
                      </a:cubicBezTo>
                      <a:cubicBezTo>
                        <a:pt x="38014" y="96931"/>
                        <a:pt x="55274" y="92696"/>
                        <a:pt x="72193" y="91416"/>
                      </a:cubicBezTo>
                      <a:cubicBezTo>
                        <a:pt x="68374" y="91704"/>
                        <a:pt x="61472" y="98073"/>
                        <a:pt x="58123" y="100142"/>
                      </a:cubicBezTo>
                      <a:cubicBezTo>
                        <a:pt x="52576" y="103566"/>
                        <a:pt x="47018" y="106969"/>
                        <a:pt x="41449" y="110351"/>
                      </a:cubicBezTo>
                      <a:cubicBezTo>
                        <a:pt x="34249" y="114714"/>
                        <a:pt x="25757" y="117989"/>
                        <a:pt x="19709" y="123973"/>
                      </a:cubicBezTo>
                      <a:cubicBezTo>
                        <a:pt x="8390" y="135174"/>
                        <a:pt x="16124" y="152765"/>
                        <a:pt x="31443" y="154717"/>
                      </a:cubicBezTo>
                      <a:cubicBezTo>
                        <a:pt x="43209" y="156211"/>
                        <a:pt x="54400" y="149437"/>
                        <a:pt x="63435" y="141756"/>
                      </a:cubicBezTo>
                      <a:cubicBezTo>
                        <a:pt x="72471" y="134076"/>
                        <a:pt x="80770" y="125040"/>
                        <a:pt x="91704" y="120464"/>
                      </a:cubicBezTo>
                      <a:cubicBezTo>
                        <a:pt x="88867" y="121648"/>
                        <a:pt x="84322" y="141575"/>
                        <a:pt x="82317" y="145906"/>
                      </a:cubicBezTo>
                      <a:cubicBezTo>
                        <a:pt x="77783" y="155742"/>
                        <a:pt x="73591" y="169087"/>
                        <a:pt x="77388" y="179786"/>
                      </a:cubicBezTo>
                      <a:cubicBezTo>
                        <a:pt x="81858" y="192342"/>
                        <a:pt x="99673" y="196108"/>
                        <a:pt x="108911" y="186528"/>
                      </a:cubicBezTo>
                      <a:cubicBezTo>
                        <a:pt x="118203" y="176906"/>
                        <a:pt x="116677" y="159838"/>
                        <a:pt x="118341" y="147645"/>
                      </a:cubicBezTo>
                      <a:cubicBezTo>
                        <a:pt x="119205" y="141298"/>
                        <a:pt x="119024" y="119856"/>
                        <a:pt x="119024" y="119856"/>
                      </a:cubicBezTo>
                      <a:cubicBezTo>
                        <a:pt x="119024" y="119856"/>
                        <a:pt x="145458" y="156008"/>
                        <a:pt x="165022" y="158408"/>
                      </a:cubicBezTo>
                      <a:cubicBezTo>
                        <a:pt x="174250" y="159539"/>
                        <a:pt x="176181" y="150397"/>
                        <a:pt x="175050" y="142930"/>
                      </a:cubicBezTo>
                      <a:cubicBezTo>
                        <a:pt x="173258" y="131057"/>
                        <a:pt x="165470" y="121296"/>
                        <a:pt x="157246" y="113071"/>
                      </a:cubicBezTo>
                      <a:cubicBezTo>
                        <a:pt x="154185" y="110010"/>
                        <a:pt x="142429" y="95544"/>
                        <a:pt x="137810" y="95566"/>
                      </a:cubicBezTo>
                      <a:cubicBezTo>
                        <a:pt x="137810" y="95566"/>
                        <a:pt x="225977" y="95619"/>
                        <a:pt x="210264" y="62923"/>
                      </a:cubicBezTo>
                      <a:cubicBezTo>
                        <a:pt x="207906" y="58026"/>
                        <a:pt x="202797" y="54879"/>
                        <a:pt x="197495" y="53727"/>
                      </a:cubicBezTo>
                      <a:cubicBezTo>
                        <a:pt x="192193" y="52575"/>
                        <a:pt x="186657" y="53173"/>
                        <a:pt x="181312" y="54122"/>
                      </a:cubicBezTo>
                      <a:cubicBezTo>
                        <a:pt x="163540" y="57258"/>
                        <a:pt x="146451" y="64203"/>
                        <a:pt x="131516" y="74358"/>
                      </a:cubicBezTo>
                      <a:cubicBezTo>
                        <a:pt x="134865" y="63168"/>
                        <a:pt x="141373" y="53205"/>
                        <a:pt x="145928" y="42452"/>
                      </a:cubicBezTo>
                      <a:cubicBezTo>
                        <a:pt x="150483" y="31688"/>
                        <a:pt x="152979" y="19100"/>
                        <a:pt x="148072" y="8497"/>
                      </a:cubicBezTo>
                      <a:cubicBezTo>
                        <a:pt x="146866" y="5872"/>
                        <a:pt x="145160" y="3398"/>
                        <a:pt x="142749" y="1808"/>
                      </a:cubicBezTo>
                      <a:cubicBezTo>
                        <a:pt x="137351" y="-1723"/>
                        <a:pt x="129766" y="283"/>
                        <a:pt x="125040" y="4678"/>
                      </a:cubicBezTo>
                      <a:cubicBezTo>
                        <a:pt x="117125" y="12038"/>
                        <a:pt x="111877" y="26280"/>
                        <a:pt x="109177" y="36488"/>
                      </a:cubicBezTo>
                      <a:cubicBezTo>
                        <a:pt x="107695" y="42078"/>
                        <a:pt x="103471" y="53674"/>
                        <a:pt x="105241" y="59317"/>
                      </a:cubicBezTo>
                      <a:cubicBezTo>
                        <a:pt x="99204" y="40062"/>
                        <a:pt x="87533" y="22610"/>
                        <a:pt x="72054" y="9670"/>
                      </a:cubicBezTo>
                      <a:cubicBezTo>
                        <a:pt x="68502" y="6694"/>
                        <a:pt x="64651" y="3910"/>
                        <a:pt x="60213" y="2597"/>
                      </a:cubicBezTo>
                      <a:cubicBezTo>
                        <a:pt x="55776" y="1285"/>
                        <a:pt x="50612" y="1659"/>
                        <a:pt x="46997" y="4560"/>
                      </a:cubicBezTo>
                      <a:cubicBezTo>
                        <a:pt x="46303" y="5115"/>
                        <a:pt x="45695" y="5691"/>
                        <a:pt x="45151" y="6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21"/>
                <p:cNvSpPr/>
                <p:nvPr/>
              </p:nvSpPr>
              <p:spPr>
                <a:xfrm>
                  <a:off x="5737264" y="95198"/>
                  <a:ext cx="73606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6" h="57605" extrusionOk="0">
                      <a:moveTo>
                        <a:pt x="73533" y="20343"/>
                      </a:moveTo>
                      <a:cubicBezTo>
                        <a:pt x="71762" y="17068"/>
                        <a:pt x="67005" y="17516"/>
                        <a:pt x="63399" y="18423"/>
                      </a:cubicBezTo>
                      <a:cubicBezTo>
                        <a:pt x="64647" y="16023"/>
                        <a:pt x="65906" y="13484"/>
                        <a:pt x="65895" y="10785"/>
                      </a:cubicBezTo>
                      <a:cubicBezTo>
                        <a:pt x="65895" y="8075"/>
                        <a:pt x="64167" y="5174"/>
                        <a:pt x="61490" y="4779"/>
                      </a:cubicBezTo>
                      <a:cubicBezTo>
                        <a:pt x="59004" y="4416"/>
                        <a:pt x="56732" y="6240"/>
                        <a:pt x="55196" y="8225"/>
                      </a:cubicBezTo>
                      <a:cubicBezTo>
                        <a:pt x="53660" y="10209"/>
                        <a:pt x="52433" y="12534"/>
                        <a:pt x="50342" y="13921"/>
                      </a:cubicBezTo>
                      <a:cubicBezTo>
                        <a:pt x="48326" y="8993"/>
                        <a:pt x="44741" y="4726"/>
                        <a:pt x="40250" y="1877"/>
                      </a:cubicBezTo>
                      <a:cubicBezTo>
                        <a:pt x="37317" y="21"/>
                        <a:pt x="33028" y="-1045"/>
                        <a:pt x="30703" y="1525"/>
                      </a:cubicBezTo>
                      <a:cubicBezTo>
                        <a:pt x="29242" y="3147"/>
                        <a:pt x="29199" y="5579"/>
                        <a:pt x="29401" y="7755"/>
                      </a:cubicBezTo>
                      <a:cubicBezTo>
                        <a:pt x="29497" y="8833"/>
                        <a:pt x="29807" y="9867"/>
                        <a:pt x="29978" y="10934"/>
                      </a:cubicBezTo>
                      <a:cubicBezTo>
                        <a:pt x="26894" y="8342"/>
                        <a:pt x="22361" y="7659"/>
                        <a:pt x="18211" y="8001"/>
                      </a:cubicBezTo>
                      <a:cubicBezTo>
                        <a:pt x="16974" y="8107"/>
                        <a:pt x="15704" y="8278"/>
                        <a:pt x="14648" y="8929"/>
                      </a:cubicBezTo>
                      <a:cubicBezTo>
                        <a:pt x="11971" y="10593"/>
                        <a:pt x="11917" y="14721"/>
                        <a:pt x="13709" y="17313"/>
                      </a:cubicBezTo>
                      <a:cubicBezTo>
                        <a:pt x="15502" y="19906"/>
                        <a:pt x="18510" y="21314"/>
                        <a:pt x="21379" y="22615"/>
                      </a:cubicBezTo>
                      <a:cubicBezTo>
                        <a:pt x="14702" y="24813"/>
                        <a:pt x="8226" y="27640"/>
                        <a:pt x="2082" y="31053"/>
                      </a:cubicBezTo>
                      <a:cubicBezTo>
                        <a:pt x="1325" y="31469"/>
                        <a:pt x="524" y="31949"/>
                        <a:pt x="183" y="32739"/>
                      </a:cubicBezTo>
                      <a:cubicBezTo>
                        <a:pt x="-756" y="34862"/>
                        <a:pt x="2114" y="36622"/>
                        <a:pt x="4407" y="37017"/>
                      </a:cubicBezTo>
                      <a:cubicBezTo>
                        <a:pt x="9571" y="37902"/>
                        <a:pt x="14926" y="37603"/>
                        <a:pt x="19961" y="36142"/>
                      </a:cubicBezTo>
                      <a:cubicBezTo>
                        <a:pt x="16920" y="40611"/>
                        <a:pt x="15075" y="46361"/>
                        <a:pt x="16846" y="51471"/>
                      </a:cubicBezTo>
                      <a:cubicBezTo>
                        <a:pt x="18617" y="56581"/>
                        <a:pt x="25028" y="60123"/>
                        <a:pt x="29743" y="57477"/>
                      </a:cubicBezTo>
                      <a:cubicBezTo>
                        <a:pt x="33103" y="55599"/>
                        <a:pt x="34490" y="51567"/>
                        <a:pt x="35610" y="47876"/>
                      </a:cubicBezTo>
                      <a:cubicBezTo>
                        <a:pt x="38704" y="52485"/>
                        <a:pt x="43451" y="55951"/>
                        <a:pt x="48784" y="57509"/>
                      </a:cubicBezTo>
                      <a:cubicBezTo>
                        <a:pt x="50182" y="57914"/>
                        <a:pt x="51697" y="58192"/>
                        <a:pt x="53084" y="57754"/>
                      </a:cubicBezTo>
                      <a:cubicBezTo>
                        <a:pt x="55537" y="56986"/>
                        <a:pt x="56860" y="54149"/>
                        <a:pt x="56732" y="51578"/>
                      </a:cubicBezTo>
                      <a:cubicBezTo>
                        <a:pt x="56604" y="49007"/>
                        <a:pt x="55377" y="46639"/>
                        <a:pt x="54172" y="44366"/>
                      </a:cubicBezTo>
                      <a:cubicBezTo>
                        <a:pt x="57318" y="45529"/>
                        <a:pt x="60636" y="46703"/>
                        <a:pt x="63943" y="46169"/>
                      </a:cubicBezTo>
                      <a:cubicBezTo>
                        <a:pt x="67250" y="45636"/>
                        <a:pt x="70440" y="42734"/>
                        <a:pt x="70013" y="39406"/>
                      </a:cubicBezTo>
                      <a:cubicBezTo>
                        <a:pt x="69597" y="36131"/>
                        <a:pt x="66183" y="34211"/>
                        <a:pt x="63133" y="32941"/>
                      </a:cubicBezTo>
                      <a:cubicBezTo>
                        <a:pt x="65436" y="30989"/>
                        <a:pt x="68413" y="30008"/>
                        <a:pt x="70813" y="28162"/>
                      </a:cubicBezTo>
                      <a:cubicBezTo>
                        <a:pt x="73213" y="26328"/>
                        <a:pt x="74995" y="22978"/>
                        <a:pt x="73555" y="203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4" name="Google Shape;954;p21"/>
            <p:cNvGrpSpPr/>
            <p:nvPr/>
          </p:nvGrpSpPr>
          <p:grpSpPr>
            <a:xfrm rot="10800000">
              <a:off x="8434096" y="828477"/>
              <a:ext cx="572714" cy="3486545"/>
              <a:chOff x="133880" y="790386"/>
              <a:chExt cx="572714" cy="3486545"/>
            </a:xfrm>
          </p:grpSpPr>
          <p:grpSp>
            <p:nvGrpSpPr>
              <p:cNvPr id="955" name="Google Shape;955;p21"/>
              <p:cNvGrpSpPr/>
              <p:nvPr/>
            </p:nvGrpSpPr>
            <p:grpSpPr>
              <a:xfrm rot="-5400000">
                <a:off x="268467" y="804106"/>
                <a:ext cx="303550" cy="276111"/>
                <a:chOff x="5877238" y="1214517"/>
                <a:chExt cx="449105" cy="408569"/>
              </a:xfrm>
            </p:grpSpPr>
            <p:sp>
              <p:nvSpPr>
                <p:cNvPr id="956" name="Google Shape;956;p21"/>
                <p:cNvSpPr/>
                <p:nvPr/>
              </p:nvSpPr>
              <p:spPr>
                <a:xfrm>
                  <a:off x="5877238" y="1214517"/>
                  <a:ext cx="449105" cy="40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05" h="408569" extrusionOk="0">
                      <a:moveTo>
                        <a:pt x="109041" y="7575"/>
                      </a:moveTo>
                      <a:cubicBezTo>
                        <a:pt x="81487" y="33540"/>
                        <a:pt x="123709" y="92916"/>
                        <a:pt x="136830" y="115574"/>
                      </a:cubicBezTo>
                      <a:cubicBezTo>
                        <a:pt x="144863" y="129452"/>
                        <a:pt x="154282" y="143566"/>
                        <a:pt x="168630" y="150734"/>
                      </a:cubicBezTo>
                      <a:cubicBezTo>
                        <a:pt x="130110" y="138605"/>
                        <a:pt x="88666" y="124140"/>
                        <a:pt x="48279" y="123958"/>
                      </a:cubicBezTo>
                      <a:cubicBezTo>
                        <a:pt x="33205" y="123894"/>
                        <a:pt x="9214" y="130978"/>
                        <a:pt x="2141" y="146275"/>
                      </a:cubicBezTo>
                      <a:cubicBezTo>
                        <a:pt x="-8473" y="169189"/>
                        <a:pt x="22858" y="188081"/>
                        <a:pt x="41654" y="191378"/>
                      </a:cubicBezTo>
                      <a:cubicBezTo>
                        <a:pt x="77070" y="197586"/>
                        <a:pt x="114300" y="191858"/>
                        <a:pt x="150250" y="192306"/>
                      </a:cubicBezTo>
                      <a:cubicBezTo>
                        <a:pt x="142121" y="192210"/>
                        <a:pt x="126387" y="204350"/>
                        <a:pt x="118930" y="208083"/>
                      </a:cubicBezTo>
                      <a:cubicBezTo>
                        <a:pt x="106577" y="214270"/>
                        <a:pt x="94213" y="220426"/>
                        <a:pt x="81818" y="226517"/>
                      </a:cubicBezTo>
                      <a:cubicBezTo>
                        <a:pt x="65795" y="234390"/>
                        <a:pt x="47276" y="239713"/>
                        <a:pt x="33376" y="251223"/>
                      </a:cubicBezTo>
                      <a:cubicBezTo>
                        <a:pt x="7390" y="272739"/>
                        <a:pt x="20436" y="311335"/>
                        <a:pt x="52396" y="318311"/>
                      </a:cubicBezTo>
                      <a:cubicBezTo>
                        <a:pt x="76942" y="323667"/>
                        <a:pt x="101851" y="311442"/>
                        <a:pt x="122354" y="296923"/>
                      </a:cubicBezTo>
                      <a:cubicBezTo>
                        <a:pt x="142857" y="282404"/>
                        <a:pt x="162070" y="264877"/>
                        <a:pt x="186018" y="257261"/>
                      </a:cubicBezTo>
                      <a:cubicBezTo>
                        <a:pt x="179810" y="259234"/>
                        <a:pt x="166486" y="300433"/>
                        <a:pt x="161461" y="309223"/>
                      </a:cubicBezTo>
                      <a:cubicBezTo>
                        <a:pt x="150069" y="329139"/>
                        <a:pt x="138708" y="356523"/>
                        <a:pt x="144745" y="379821"/>
                      </a:cubicBezTo>
                      <a:cubicBezTo>
                        <a:pt x="151840" y="407173"/>
                        <a:pt x="188739" y="418427"/>
                        <a:pt x="210020" y="399951"/>
                      </a:cubicBezTo>
                      <a:cubicBezTo>
                        <a:pt x="231420" y="381368"/>
                        <a:pt x="231388" y="345066"/>
                        <a:pt x="237191" y="319624"/>
                      </a:cubicBezTo>
                      <a:cubicBezTo>
                        <a:pt x="240210" y="306396"/>
                        <a:pt x="243816" y="261080"/>
                        <a:pt x="243816" y="261080"/>
                      </a:cubicBezTo>
                      <a:cubicBezTo>
                        <a:pt x="243816" y="261080"/>
                        <a:pt x="292876" y="342324"/>
                        <a:pt x="333711" y="351050"/>
                      </a:cubicBezTo>
                      <a:cubicBezTo>
                        <a:pt x="352966" y="355168"/>
                        <a:pt x="358759" y="336212"/>
                        <a:pt x="357778" y="320253"/>
                      </a:cubicBezTo>
                      <a:cubicBezTo>
                        <a:pt x="356220" y="294864"/>
                        <a:pt x="341595" y="272793"/>
                        <a:pt x="325764" y="253890"/>
                      </a:cubicBezTo>
                      <a:cubicBezTo>
                        <a:pt x="319886" y="246871"/>
                        <a:pt x="297761" y="214132"/>
                        <a:pt x="287990" y="213310"/>
                      </a:cubicBezTo>
                      <a:cubicBezTo>
                        <a:pt x="287990" y="213310"/>
                        <a:pt x="474097" y="229877"/>
                        <a:pt x="447023" y="157935"/>
                      </a:cubicBezTo>
                      <a:cubicBezTo>
                        <a:pt x="442969" y="147161"/>
                        <a:pt x="432771" y="139565"/>
                        <a:pt x="421783" y="136151"/>
                      </a:cubicBezTo>
                      <a:cubicBezTo>
                        <a:pt x="410796" y="132738"/>
                        <a:pt x="399008" y="132973"/>
                        <a:pt x="387540" y="133965"/>
                      </a:cubicBezTo>
                      <a:cubicBezTo>
                        <a:pt x="349436" y="137272"/>
                        <a:pt x="312056" y="148739"/>
                        <a:pt x="278656" y="167376"/>
                      </a:cubicBezTo>
                      <a:cubicBezTo>
                        <a:pt x="287819" y="144376"/>
                        <a:pt x="303416" y="124577"/>
                        <a:pt x="315043" y="102709"/>
                      </a:cubicBezTo>
                      <a:cubicBezTo>
                        <a:pt x="326660" y="80851"/>
                        <a:pt x="334288" y="54726"/>
                        <a:pt x="325924" y="31428"/>
                      </a:cubicBezTo>
                      <a:cubicBezTo>
                        <a:pt x="323855" y="25678"/>
                        <a:pt x="320739" y="20109"/>
                        <a:pt x="315939" y="16322"/>
                      </a:cubicBezTo>
                      <a:cubicBezTo>
                        <a:pt x="305218" y="7852"/>
                        <a:pt x="288812" y="10690"/>
                        <a:pt x="278016" y="19075"/>
                      </a:cubicBezTo>
                      <a:cubicBezTo>
                        <a:pt x="259924" y="33135"/>
                        <a:pt x="246184" y="62225"/>
                        <a:pt x="238578" y="83272"/>
                      </a:cubicBezTo>
                      <a:cubicBezTo>
                        <a:pt x="234417" y="94793"/>
                        <a:pt x="223313" y="118475"/>
                        <a:pt x="226000" y="130732"/>
                      </a:cubicBezTo>
                      <a:cubicBezTo>
                        <a:pt x="216848" y="88958"/>
                        <a:pt x="195470" y="49936"/>
                        <a:pt x="165206" y="19725"/>
                      </a:cubicBezTo>
                      <a:cubicBezTo>
                        <a:pt x="158261" y="12791"/>
                        <a:pt x="150655" y="6177"/>
                        <a:pt x="141524" y="2582"/>
                      </a:cubicBezTo>
                      <a:cubicBezTo>
                        <a:pt x="132392" y="-1023"/>
                        <a:pt x="121426" y="-1194"/>
                        <a:pt x="113255" y="4257"/>
                      </a:cubicBezTo>
                      <a:cubicBezTo>
                        <a:pt x="111697" y="5292"/>
                        <a:pt x="110300" y="6412"/>
                        <a:pt x="109041" y="75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21"/>
                <p:cNvSpPr/>
                <p:nvPr/>
              </p:nvSpPr>
              <p:spPr>
                <a:xfrm>
                  <a:off x="6015041" y="1350220"/>
                  <a:ext cx="157880" cy="124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80" h="124810" extrusionOk="0">
                      <a:moveTo>
                        <a:pt x="157750" y="50288"/>
                      </a:moveTo>
                      <a:cubicBezTo>
                        <a:pt x="154625" y="43055"/>
                        <a:pt x="144490" y="43108"/>
                        <a:pt x="136714" y="44356"/>
                      </a:cubicBezTo>
                      <a:cubicBezTo>
                        <a:pt x="139786" y="39513"/>
                        <a:pt x="142923" y="34404"/>
                        <a:pt x="143413" y="28696"/>
                      </a:cubicBezTo>
                      <a:cubicBezTo>
                        <a:pt x="143904" y="22978"/>
                        <a:pt x="140810" y="16525"/>
                        <a:pt x="135231" y="15191"/>
                      </a:cubicBezTo>
                      <a:cubicBezTo>
                        <a:pt x="130057" y="13954"/>
                        <a:pt x="124916" y="17389"/>
                        <a:pt x="121310" y="21293"/>
                      </a:cubicBezTo>
                      <a:cubicBezTo>
                        <a:pt x="117704" y="25197"/>
                        <a:pt x="114675" y="29881"/>
                        <a:pt x="110003" y="32419"/>
                      </a:cubicBezTo>
                      <a:cubicBezTo>
                        <a:pt x="106663" y="21645"/>
                        <a:pt x="99900" y="11959"/>
                        <a:pt x="90939" y="5100"/>
                      </a:cubicBezTo>
                      <a:cubicBezTo>
                        <a:pt x="85094" y="630"/>
                        <a:pt x="76239" y="-2421"/>
                        <a:pt x="70842" y="2582"/>
                      </a:cubicBezTo>
                      <a:cubicBezTo>
                        <a:pt x="67438" y="5729"/>
                        <a:pt x="66905" y="10860"/>
                        <a:pt x="66916" y="15500"/>
                      </a:cubicBezTo>
                      <a:cubicBezTo>
                        <a:pt x="66916" y="17783"/>
                        <a:pt x="67364" y="20045"/>
                        <a:pt x="67535" y="22317"/>
                      </a:cubicBezTo>
                      <a:cubicBezTo>
                        <a:pt x="61518" y="16279"/>
                        <a:pt x="52056" y="13986"/>
                        <a:pt x="43245" y="13932"/>
                      </a:cubicBezTo>
                      <a:cubicBezTo>
                        <a:pt x="40620" y="13911"/>
                        <a:pt x="37889" y="14050"/>
                        <a:pt x="35542" y="15223"/>
                      </a:cubicBezTo>
                      <a:cubicBezTo>
                        <a:pt x="29579" y="18221"/>
                        <a:pt x="28705" y="26957"/>
                        <a:pt x="32001" y="32750"/>
                      </a:cubicBezTo>
                      <a:cubicBezTo>
                        <a:pt x="35297" y="38553"/>
                        <a:pt x="41388" y="42095"/>
                        <a:pt x="47202" y="45370"/>
                      </a:cubicBezTo>
                      <a:cubicBezTo>
                        <a:pt x="32694" y="48773"/>
                        <a:pt x="18507" y="53530"/>
                        <a:pt x="4884" y="59568"/>
                      </a:cubicBezTo>
                      <a:cubicBezTo>
                        <a:pt x="3209" y="60315"/>
                        <a:pt x="1438" y="61169"/>
                        <a:pt x="553" y="62769"/>
                      </a:cubicBezTo>
                      <a:cubicBezTo>
                        <a:pt x="-1816" y="67078"/>
                        <a:pt x="3903" y="71324"/>
                        <a:pt x="8660" y="72583"/>
                      </a:cubicBezTo>
                      <a:cubicBezTo>
                        <a:pt x="19391" y="75410"/>
                        <a:pt x="30763" y="75772"/>
                        <a:pt x="41655" y="73650"/>
                      </a:cubicBezTo>
                      <a:cubicBezTo>
                        <a:pt x="34412" y="82525"/>
                        <a:pt x="29430" y="94302"/>
                        <a:pt x="32214" y="105418"/>
                      </a:cubicBezTo>
                      <a:cubicBezTo>
                        <a:pt x="34999" y="116533"/>
                        <a:pt x="47874" y="125195"/>
                        <a:pt x="58328" y="120512"/>
                      </a:cubicBezTo>
                      <a:cubicBezTo>
                        <a:pt x="65775" y="117173"/>
                        <a:pt x="69455" y="108917"/>
                        <a:pt x="72506" y="101343"/>
                      </a:cubicBezTo>
                      <a:cubicBezTo>
                        <a:pt x="78181" y="111637"/>
                        <a:pt x="87558" y="119851"/>
                        <a:pt x="98514" y="124129"/>
                      </a:cubicBezTo>
                      <a:cubicBezTo>
                        <a:pt x="101393" y="125249"/>
                        <a:pt x="104530" y="126113"/>
                        <a:pt x="107538" y="125462"/>
                      </a:cubicBezTo>
                      <a:cubicBezTo>
                        <a:pt x="112872" y="124299"/>
                        <a:pt x="116179" y="118560"/>
                        <a:pt x="116392" y="113109"/>
                      </a:cubicBezTo>
                      <a:cubicBezTo>
                        <a:pt x="116606" y="107658"/>
                        <a:pt x="114451" y="102431"/>
                        <a:pt x="112328" y="97406"/>
                      </a:cubicBezTo>
                      <a:cubicBezTo>
                        <a:pt x="118750" y="100436"/>
                        <a:pt x="125534" y="103551"/>
                        <a:pt x="132618" y="103039"/>
                      </a:cubicBezTo>
                      <a:cubicBezTo>
                        <a:pt x="139701" y="102538"/>
                        <a:pt x="146966" y="97001"/>
                        <a:pt x="146699" y="89907"/>
                      </a:cubicBezTo>
                      <a:cubicBezTo>
                        <a:pt x="146432" y="82909"/>
                        <a:pt x="139594" y="78215"/>
                        <a:pt x="133386" y="74983"/>
                      </a:cubicBezTo>
                      <a:cubicBezTo>
                        <a:pt x="138613" y="71292"/>
                        <a:pt x="145078" y="69767"/>
                        <a:pt x="150486" y="66342"/>
                      </a:cubicBezTo>
                      <a:cubicBezTo>
                        <a:pt x="155884" y="62918"/>
                        <a:pt x="160279" y="56165"/>
                        <a:pt x="157740" y="502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8" name="Google Shape;958;p21"/>
              <p:cNvGrpSpPr/>
              <p:nvPr/>
            </p:nvGrpSpPr>
            <p:grpSpPr>
              <a:xfrm rot="-5400000">
                <a:off x="112580" y="1179380"/>
                <a:ext cx="443748" cy="401148"/>
                <a:chOff x="5670566" y="33119"/>
                <a:chExt cx="211218" cy="190950"/>
              </a:xfrm>
            </p:grpSpPr>
            <p:sp>
              <p:nvSpPr>
                <p:cNvPr id="959" name="Google Shape;959;p21"/>
                <p:cNvSpPr/>
                <p:nvPr/>
              </p:nvSpPr>
              <p:spPr>
                <a:xfrm>
                  <a:off x="5670566" y="33118"/>
                  <a:ext cx="211218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18" h="190950" extrusionOk="0">
                      <a:moveTo>
                        <a:pt x="45140" y="6310"/>
                      </a:moveTo>
                      <a:cubicBezTo>
                        <a:pt x="33267" y="19666"/>
                        <a:pt x="55584" y="45812"/>
                        <a:pt x="62689" y="55914"/>
                      </a:cubicBezTo>
                      <a:cubicBezTo>
                        <a:pt x="67040" y="62101"/>
                        <a:pt x="72054" y="68342"/>
                        <a:pt x="79095" y="71115"/>
                      </a:cubicBezTo>
                      <a:cubicBezTo>
                        <a:pt x="60480" y="67019"/>
                        <a:pt x="40404" y="61941"/>
                        <a:pt x="21416" y="63531"/>
                      </a:cubicBezTo>
                      <a:cubicBezTo>
                        <a:pt x="14332" y="64128"/>
                        <a:pt x="3344" y="68459"/>
                        <a:pt x="656" y="75937"/>
                      </a:cubicBezTo>
                      <a:cubicBezTo>
                        <a:pt x="-3376" y="87149"/>
                        <a:pt x="12135" y="94723"/>
                        <a:pt x="21106" y="95491"/>
                      </a:cubicBezTo>
                      <a:cubicBezTo>
                        <a:pt x="38014" y="96931"/>
                        <a:pt x="55274" y="92696"/>
                        <a:pt x="72193" y="91416"/>
                      </a:cubicBezTo>
                      <a:cubicBezTo>
                        <a:pt x="68374" y="91704"/>
                        <a:pt x="61472" y="98073"/>
                        <a:pt x="58123" y="100142"/>
                      </a:cubicBezTo>
                      <a:cubicBezTo>
                        <a:pt x="52576" y="103566"/>
                        <a:pt x="47018" y="106969"/>
                        <a:pt x="41449" y="110351"/>
                      </a:cubicBezTo>
                      <a:cubicBezTo>
                        <a:pt x="34249" y="114714"/>
                        <a:pt x="25757" y="117989"/>
                        <a:pt x="19709" y="123973"/>
                      </a:cubicBezTo>
                      <a:cubicBezTo>
                        <a:pt x="8390" y="135174"/>
                        <a:pt x="16124" y="152765"/>
                        <a:pt x="31443" y="154717"/>
                      </a:cubicBezTo>
                      <a:cubicBezTo>
                        <a:pt x="43209" y="156211"/>
                        <a:pt x="54400" y="149437"/>
                        <a:pt x="63435" y="141756"/>
                      </a:cubicBezTo>
                      <a:cubicBezTo>
                        <a:pt x="72471" y="134076"/>
                        <a:pt x="80770" y="125040"/>
                        <a:pt x="91704" y="120464"/>
                      </a:cubicBezTo>
                      <a:cubicBezTo>
                        <a:pt x="88867" y="121648"/>
                        <a:pt x="84322" y="141575"/>
                        <a:pt x="82317" y="145906"/>
                      </a:cubicBezTo>
                      <a:cubicBezTo>
                        <a:pt x="77783" y="155742"/>
                        <a:pt x="73591" y="169087"/>
                        <a:pt x="77388" y="179786"/>
                      </a:cubicBezTo>
                      <a:cubicBezTo>
                        <a:pt x="81858" y="192342"/>
                        <a:pt x="99673" y="196108"/>
                        <a:pt x="108911" y="186528"/>
                      </a:cubicBezTo>
                      <a:cubicBezTo>
                        <a:pt x="118203" y="176906"/>
                        <a:pt x="116677" y="159838"/>
                        <a:pt x="118341" y="147645"/>
                      </a:cubicBezTo>
                      <a:cubicBezTo>
                        <a:pt x="119205" y="141298"/>
                        <a:pt x="119024" y="119856"/>
                        <a:pt x="119024" y="119856"/>
                      </a:cubicBezTo>
                      <a:cubicBezTo>
                        <a:pt x="119024" y="119856"/>
                        <a:pt x="145458" y="156008"/>
                        <a:pt x="165022" y="158408"/>
                      </a:cubicBezTo>
                      <a:cubicBezTo>
                        <a:pt x="174250" y="159539"/>
                        <a:pt x="176181" y="150397"/>
                        <a:pt x="175050" y="142930"/>
                      </a:cubicBezTo>
                      <a:cubicBezTo>
                        <a:pt x="173258" y="131057"/>
                        <a:pt x="165470" y="121296"/>
                        <a:pt x="157246" y="113071"/>
                      </a:cubicBezTo>
                      <a:cubicBezTo>
                        <a:pt x="154185" y="110010"/>
                        <a:pt x="142429" y="95544"/>
                        <a:pt x="137810" y="95566"/>
                      </a:cubicBezTo>
                      <a:cubicBezTo>
                        <a:pt x="137810" y="95566"/>
                        <a:pt x="225977" y="95619"/>
                        <a:pt x="210264" y="62923"/>
                      </a:cubicBezTo>
                      <a:cubicBezTo>
                        <a:pt x="207906" y="58026"/>
                        <a:pt x="202797" y="54879"/>
                        <a:pt x="197495" y="53727"/>
                      </a:cubicBezTo>
                      <a:cubicBezTo>
                        <a:pt x="192193" y="52575"/>
                        <a:pt x="186657" y="53173"/>
                        <a:pt x="181312" y="54122"/>
                      </a:cubicBezTo>
                      <a:cubicBezTo>
                        <a:pt x="163540" y="57258"/>
                        <a:pt x="146451" y="64203"/>
                        <a:pt x="131516" y="74358"/>
                      </a:cubicBezTo>
                      <a:cubicBezTo>
                        <a:pt x="134865" y="63168"/>
                        <a:pt x="141373" y="53205"/>
                        <a:pt x="145928" y="42452"/>
                      </a:cubicBezTo>
                      <a:cubicBezTo>
                        <a:pt x="150483" y="31688"/>
                        <a:pt x="152979" y="19100"/>
                        <a:pt x="148072" y="8497"/>
                      </a:cubicBezTo>
                      <a:cubicBezTo>
                        <a:pt x="146866" y="5872"/>
                        <a:pt x="145160" y="3398"/>
                        <a:pt x="142749" y="1808"/>
                      </a:cubicBezTo>
                      <a:cubicBezTo>
                        <a:pt x="137351" y="-1723"/>
                        <a:pt x="129766" y="283"/>
                        <a:pt x="125040" y="4678"/>
                      </a:cubicBezTo>
                      <a:cubicBezTo>
                        <a:pt x="117125" y="12038"/>
                        <a:pt x="111877" y="26280"/>
                        <a:pt x="109177" y="36488"/>
                      </a:cubicBezTo>
                      <a:cubicBezTo>
                        <a:pt x="107695" y="42078"/>
                        <a:pt x="103471" y="53674"/>
                        <a:pt x="105241" y="59317"/>
                      </a:cubicBezTo>
                      <a:cubicBezTo>
                        <a:pt x="99204" y="40062"/>
                        <a:pt x="87533" y="22610"/>
                        <a:pt x="72054" y="9670"/>
                      </a:cubicBezTo>
                      <a:cubicBezTo>
                        <a:pt x="68502" y="6694"/>
                        <a:pt x="64651" y="3910"/>
                        <a:pt x="60213" y="2597"/>
                      </a:cubicBezTo>
                      <a:cubicBezTo>
                        <a:pt x="55776" y="1285"/>
                        <a:pt x="50612" y="1659"/>
                        <a:pt x="46997" y="4560"/>
                      </a:cubicBezTo>
                      <a:cubicBezTo>
                        <a:pt x="46303" y="5115"/>
                        <a:pt x="45695" y="5691"/>
                        <a:pt x="45151" y="6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21"/>
                <p:cNvSpPr/>
                <p:nvPr/>
              </p:nvSpPr>
              <p:spPr>
                <a:xfrm>
                  <a:off x="5737264" y="95198"/>
                  <a:ext cx="73606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6" h="57605" extrusionOk="0">
                      <a:moveTo>
                        <a:pt x="73533" y="20343"/>
                      </a:moveTo>
                      <a:cubicBezTo>
                        <a:pt x="71762" y="17068"/>
                        <a:pt x="67005" y="17516"/>
                        <a:pt x="63399" y="18423"/>
                      </a:cubicBezTo>
                      <a:cubicBezTo>
                        <a:pt x="64647" y="16023"/>
                        <a:pt x="65906" y="13484"/>
                        <a:pt x="65895" y="10785"/>
                      </a:cubicBezTo>
                      <a:cubicBezTo>
                        <a:pt x="65895" y="8075"/>
                        <a:pt x="64167" y="5174"/>
                        <a:pt x="61490" y="4779"/>
                      </a:cubicBezTo>
                      <a:cubicBezTo>
                        <a:pt x="59004" y="4416"/>
                        <a:pt x="56732" y="6240"/>
                        <a:pt x="55196" y="8225"/>
                      </a:cubicBezTo>
                      <a:cubicBezTo>
                        <a:pt x="53660" y="10209"/>
                        <a:pt x="52433" y="12534"/>
                        <a:pt x="50342" y="13921"/>
                      </a:cubicBezTo>
                      <a:cubicBezTo>
                        <a:pt x="48326" y="8993"/>
                        <a:pt x="44741" y="4726"/>
                        <a:pt x="40250" y="1877"/>
                      </a:cubicBezTo>
                      <a:cubicBezTo>
                        <a:pt x="37317" y="21"/>
                        <a:pt x="33028" y="-1045"/>
                        <a:pt x="30703" y="1525"/>
                      </a:cubicBezTo>
                      <a:cubicBezTo>
                        <a:pt x="29242" y="3147"/>
                        <a:pt x="29199" y="5579"/>
                        <a:pt x="29401" y="7755"/>
                      </a:cubicBezTo>
                      <a:cubicBezTo>
                        <a:pt x="29497" y="8833"/>
                        <a:pt x="29807" y="9867"/>
                        <a:pt x="29978" y="10934"/>
                      </a:cubicBezTo>
                      <a:cubicBezTo>
                        <a:pt x="26894" y="8342"/>
                        <a:pt x="22361" y="7659"/>
                        <a:pt x="18211" y="8001"/>
                      </a:cubicBezTo>
                      <a:cubicBezTo>
                        <a:pt x="16974" y="8107"/>
                        <a:pt x="15704" y="8278"/>
                        <a:pt x="14648" y="8929"/>
                      </a:cubicBezTo>
                      <a:cubicBezTo>
                        <a:pt x="11971" y="10593"/>
                        <a:pt x="11917" y="14721"/>
                        <a:pt x="13709" y="17313"/>
                      </a:cubicBezTo>
                      <a:cubicBezTo>
                        <a:pt x="15502" y="19906"/>
                        <a:pt x="18510" y="21314"/>
                        <a:pt x="21379" y="22615"/>
                      </a:cubicBezTo>
                      <a:cubicBezTo>
                        <a:pt x="14702" y="24813"/>
                        <a:pt x="8226" y="27640"/>
                        <a:pt x="2082" y="31053"/>
                      </a:cubicBezTo>
                      <a:cubicBezTo>
                        <a:pt x="1325" y="31469"/>
                        <a:pt x="524" y="31949"/>
                        <a:pt x="183" y="32739"/>
                      </a:cubicBezTo>
                      <a:cubicBezTo>
                        <a:pt x="-756" y="34862"/>
                        <a:pt x="2114" y="36622"/>
                        <a:pt x="4407" y="37017"/>
                      </a:cubicBezTo>
                      <a:cubicBezTo>
                        <a:pt x="9571" y="37902"/>
                        <a:pt x="14926" y="37603"/>
                        <a:pt x="19961" y="36142"/>
                      </a:cubicBezTo>
                      <a:cubicBezTo>
                        <a:pt x="16920" y="40611"/>
                        <a:pt x="15075" y="46361"/>
                        <a:pt x="16846" y="51471"/>
                      </a:cubicBezTo>
                      <a:cubicBezTo>
                        <a:pt x="18617" y="56581"/>
                        <a:pt x="25028" y="60123"/>
                        <a:pt x="29743" y="57477"/>
                      </a:cubicBezTo>
                      <a:cubicBezTo>
                        <a:pt x="33103" y="55599"/>
                        <a:pt x="34490" y="51567"/>
                        <a:pt x="35610" y="47876"/>
                      </a:cubicBezTo>
                      <a:cubicBezTo>
                        <a:pt x="38704" y="52485"/>
                        <a:pt x="43451" y="55951"/>
                        <a:pt x="48784" y="57509"/>
                      </a:cubicBezTo>
                      <a:cubicBezTo>
                        <a:pt x="50182" y="57914"/>
                        <a:pt x="51697" y="58192"/>
                        <a:pt x="53084" y="57754"/>
                      </a:cubicBezTo>
                      <a:cubicBezTo>
                        <a:pt x="55537" y="56986"/>
                        <a:pt x="56860" y="54149"/>
                        <a:pt x="56732" y="51578"/>
                      </a:cubicBezTo>
                      <a:cubicBezTo>
                        <a:pt x="56604" y="49007"/>
                        <a:pt x="55377" y="46639"/>
                        <a:pt x="54172" y="44366"/>
                      </a:cubicBezTo>
                      <a:cubicBezTo>
                        <a:pt x="57318" y="45529"/>
                        <a:pt x="60636" y="46703"/>
                        <a:pt x="63943" y="46169"/>
                      </a:cubicBezTo>
                      <a:cubicBezTo>
                        <a:pt x="67250" y="45636"/>
                        <a:pt x="70440" y="42734"/>
                        <a:pt x="70013" y="39406"/>
                      </a:cubicBezTo>
                      <a:cubicBezTo>
                        <a:pt x="69597" y="36131"/>
                        <a:pt x="66183" y="34211"/>
                        <a:pt x="63133" y="32941"/>
                      </a:cubicBezTo>
                      <a:cubicBezTo>
                        <a:pt x="65436" y="30989"/>
                        <a:pt x="68413" y="30008"/>
                        <a:pt x="70813" y="28162"/>
                      </a:cubicBezTo>
                      <a:cubicBezTo>
                        <a:pt x="73213" y="26328"/>
                        <a:pt x="74995" y="22978"/>
                        <a:pt x="73555" y="203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1" name="Google Shape;961;p21"/>
              <p:cNvGrpSpPr/>
              <p:nvPr/>
            </p:nvGrpSpPr>
            <p:grpSpPr>
              <a:xfrm rot="-5400000">
                <a:off x="210608" y="1990029"/>
                <a:ext cx="348830" cy="347763"/>
                <a:chOff x="6328218" y="403105"/>
                <a:chExt cx="348830" cy="347763"/>
              </a:xfrm>
            </p:grpSpPr>
            <p:sp>
              <p:nvSpPr>
                <p:cNvPr id="962" name="Google Shape;962;p21"/>
                <p:cNvSpPr/>
                <p:nvPr/>
              </p:nvSpPr>
              <p:spPr>
                <a:xfrm>
                  <a:off x="6328218" y="403105"/>
                  <a:ext cx="348830" cy="34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30" h="347763" extrusionOk="0">
                      <a:moveTo>
                        <a:pt x="342250" y="142000"/>
                      </a:moveTo>
                      <a:cubicBezTo>
                        <a:pt x="334835" y="136047"/>
                        <a:pt x="324242" y="136847"/>
                        <a:pt x="314812" y="138074"/>
                      </a:cubicBezTo>
                      <a:cubicBezTo>
                        <a:pt x="283962" y="142074"/>
                        <a:pt x="253324" y="147504"/>
                        <a:pt x="222868" y="153851"/>
                      </a:cubicBezTo>
                      <a:cubicBezTo>
                        <a:pt x="241867" y="145648"/>
                        <a:pt x="260439" y="136431"/>
                        <a:pt x="278372" y="126083"/>
                      </a:cubicBezTo>
                      <a:cubicBezTo>
                        <a:pt x="299899" y="113656"/>
                        <a:pt x="331091" y="97974"/>
                        <a:pt x="311847" y="68158"/>
                      </a:cubicBezTo>
                      <a:cubicBezTo>
                        <a:pt x="302566" y="53768"/>
                        <a:pt x="269550" y="62867"/>
                        <a:pt x="256909" y="69001"/>
                      </a:cubicBezTo>
                      <a:cubicBezTo>
                        <a:pt x="261080" y="56659"/>
                        <a:pt x="264845" y="43335"/>
                        <a:pt x="261346" y="30790"/>
                      </a:cubicBezTo>
                      <a:cubicBezTo>
                        <a:pt x="257847" y="18234"/>
                        <a:pt x="244235" y="7662"/>
                        <a:pt x="232000" y="12143"/>
                      </a:cubicBezTo>
                      <a:cubicBezTo>
                        <a:pt x="223071" y="15418"/>
                        <a:pt x="218292" y="24901"/>
                        <a:pt x="214462" y="33606"/>
                      </a:cubicBezTo>
                      <a:cubicBezTo>
                        <a:pt x="201949" y="62089"/>
                        <a:pt x="190770" y="91126"/>
                        <a:pt x="180475" y="120483"/>
                      </a:cubicBezTo>
                      <a:cubicBezTo>
                        <a:pt x="183260" y="99969"/>
                        <a:pt x="184977" y="79317"/>
                        <a:pt x="185372" y="58611"/>
                      </a:cubicBezTo>
                      <a:cubicBezTo>
                        <a:pt x="185852" y="33766"/>
                        <a:pt x="188540" y="-1053"/>
                        <a:pt x="153060" y="24"/>
                      </a:cubicBezTo>
                      <a:cubicBezTo>
                        <a:pt x="135949" y="547"/>
                        <a:pt x="126679" y="33510"/>
                        <a:pt x="125398" y="47506"/>
                      </a:cubicBezTo>
                      <a:cubicBezTo>
                        <a:pt x="116992" y="37553"/>
                        <a:pt x="107520" y="27451"/>
                        <a:pt x="94974" y="23963"/>
                      </a:cubicBezTo>
                      <a:cubicBezTo>
                        <a:pt x="82419" y="20474"/>
                        <a:pt x="66332" y="26672"/>
                        <a:pt x="63846" y="39463"/>
                      </a:cubicBezTo>
                      <a:cubicBezTo>
                        <a:pt x="62033" y="48797"/>
                        <a:pt x="67687" y="57789"/>
                        <a:pt x="73170" y="65566"/>
                      </a:cubicBezTo>
                      <a:cubicBezTo>
                        <a:pt x="88328" y="87072"/>
                        <a:pt x="104415" y="107895"/>
                        <a:pt x="120939" y="128377"/>
                      </a:cubicBezTo>
                      <a:cubicBezTo>
                        <a:pt x="109333" y="119672"/>
                        <a:pt x="97396" y="111394"/>
                        <a:pt x="85118" y="103660"/>
                      </a:cubicBezTo>
                      <a:cubicBezTo>
                        <a:pt x="64092" y="90411"/>
                        <a:pt x="35673" y="70121"/>
                        <a:pt x="18263" y="101057"/>
                      </a:cubicBezTo>
                      <a:cubicBezTo>
                        <a:pt x="9868" y="115981"/>
                        <a:pt x="33305" y="140943"/>
                        <a:pt x="44624" y="149264"/>
                      </a:cubicBezTo>
                      <a:cubicBezTo>
                        <a:pt x="31758" y="151323"/>
                        <a:pt x="18221" y="154214"/>
                        <a:pt x="8748" y="163153"/>
                      </a:cubicBezTo>
                      <a:cubicBezTo>
                        <a:pt x="-725" y="172093"/>
                        <a:pt x="-3733" y="189076"/>
                        <a:pt x="5932" y="197812"/>
                      </a:cubicBezTo>
                      <a:cubicBezTo>
                        <a:pt x="12983" y="204192"/>
                        <a:pt x="23608" y="203989"/>
                        <a:pt x="33092" y="203317"/>
                      </a:cubicBezTo>
                      <a:cubicBezTo>
                        <a:pt x="68124" y="200821"/>
                        <a:pt x="103039" y="196724"/>
                        <a:pt x="137730" y="191220"/>
                      </a:cubicBezTo>
                      <a:cubicBezTo>
                        <a:pt x="113888" y="202271"/>
                        <a:pt x="90803" y="214987"/>
                        <a:pt x="68839" y="229410"/>
                      </a:cubicBezTo>
                      <a:cubicBezTo>
                        <a:pt x="48069" y="243054"/>
                        <a:pt x="17826" y="260517"/>
                        <a:pt x="38767" y="289180"/>
                      </a:cubicBezTo>
                      <a:cubicBezTo>
                        <a:pt x="48869" y="303006"/>
                        <a:pt x="81299" y="292018"/>
                        <a:pt x="93566" y="285169"/>
                      </a:cubicBezTo>
                      <a:cubicBezTo>
                        <a:pt x="90110" y="297725"/>
                        <a:pt x="87123" y="311252"/>
                        <a:pt x="91337" y="323583"/>
                      </a:cubicBezTo>
                      <a:cubicBezTo>
                        <a:pt x="95550" y="335915"/>
                        <a:pt x="109760" y="345687"/>
                        <a:pt x="121718" y="340502"/>
                      </a:cubicBezTo>
                      <a:cubicBezTo>
                        <a:pt x="130444" y="336726"/>
                        <a:pt x="134668" y="326976"/>
                        <a:pt x="137986" y="318058"/>
                      </a:cubicBezTo>
                      <a:cubicBezTo>
                        <a:pt x="148835" y="288903"/>
                        <a:pt x="158308" y="259258"/>
                        <a:pt x="166895" y="229357"/>
                      </a:cubicBezTo>
                      <a:cubicBezTo>
                        <a:pt x="165295" y="249998"/>
                        <a:pt x="164783" y="270715"/>
                        <a:pt x="165583" y="291399"/>
                      </a:cubicBezTo>
                      <a:cubicBezTo>
                        <a:pt x="166543" y="316233"/>
                        <a:pt x="165871" y="351149"/>
                        <a:pt x="201224" y="348023"/>
                      </a:cubicBezTo>
                      <a:cubicBezTo>
                        <a:pt x="218281" y="346519"/>
                        <a:pt x="225631" y="313076"/>
                        <a:pt x="226100" y="299027"/>
                      </a:cubicBezTo>
                      <a:cubicBezTo>
                        <a:pt x="235072" y="308478"/>
                        <a:pt x="245110" y="318015"/>
                        <a:pt x="257837" y="320778"/>
                      </a:cubicBezTo>
                      <a:cubicBezTo>
                        <a:pt x="270574" y="323541"/>
                        <a:pt x="286277" y="316415"/>
                        <a:pt x="288015" y="303507"/>
                      </a:cubicBezTo>
                      <a:cubicBezTo>
                        <a:pt x="289285" y="294088"/>
                        <a:pt x="283119" y="285436"/>
                        <a:pt x="277198" y="277990"/>
                      </a:cubicBezTo>
                      <a:cubicBezTo>
                        <a:pt x="257837" y="253647"/>
                        <a:pt x="237355" y="230210"/>
                        <a:pt x="216190" y="207413"/>
                      </a:cubicBezTo>
                      <a:cubicBezTo>
                        <a:pt x="233034" y="219446"/>
                        <a:pt x="250519" y="230583"/>
                        <a:pt x="268632" y="240589"/>
                      </a:cubicBezTo>
                      <a:cubicBezTo>
                        <a:pt x="290384" y="252601"/>
                        <a:pt x="319933" y="271205"/>
                        <a:pt x="335529" y="239320"/>
                      </a:cubicBezTo>
                      <a:cubicBezTo>
                        <a:pt x="343050" y="223937"/>
                        <a:pt x="318205" y="200362"/>
                        <a:pt x="306428" y="192713"/>
                      </a:cubicBezTo>
                      <a:cubicBezTo>
                        <a:pt x="319154" y="189918"/>
                        <a:pt x="332499" y="186249"/>
                        <a:pt x="341439" y="176776"/>
                      </a:cubicBezTo>
                      <a:cubicBezTo>
                        <a:pt x="350378" y="167303"/>
                        <a:pt x="352405" y="150171"/>
                        <a:pt x="342250" y="1420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21"/>
                <p:cNvSpPr/>
                <p:nvPr/>
              </p:nvSpPr>
              <p:spPr>
                <a:xfrm>
                  <a:off x="6433760" y="525809"/>
                  <a:ext cx="114143" cy="101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43" h="101342" extrusionOk="0">
                      <a:moveTo>
                        <a:pt x="110904" y="19285"/>
                      </a:moveTo>
                      <a:cubicBezTo>
                        <a:pt x="106605" y="14900"/>
                        <a:pt x="99244" y="17781"/>
                        <a:pt x="93932" y="20864"/>
                      </a:cubicBezTo>
                      <a:cubicBezTo>
                        <a:pt x="94817" y="16479"/>
                        <a:pt x="95660" y="11881"/>
                        <a:pt x="94412" y="7593"/>
                      </a:cubicBezTo>
                      <a:cubicBezTo>
                        <a:pt x="93164" y="3294"/>
                        <a:pt x="89110" y="-536"/>
                        <a:pt x="84673" y="62"/>
                      </a:cubicBezTo>
                      <a:cubicBezTo>
                        <a:pt x="80565" y="616"/>
                        <a:pt x="77781" y="4553"/>
                        <a:pt x="76256" y="8404"/>
                      </a:cubicBezTo>
                      <a:cubicBezTo>
                        <a:pt x="74720" y="12255"/>
                        <a:pt x="73834" y="16511"/>
                        <a:pt x="71146" y="19669"/>
                      </a:cubicBezTo>
                      <a:cubicBezTo>
                        <a:pt x="65695" y="12767"/>
                        <a:pt x="58067" y="7614"/>
                        <a:pt x="49629" y="5140"/>
                      </a:cubicBezTo>
                      <a:cubicBezTo>
                        <a:pt x="44125" y="3529"/>
                        <a:pt x="36828" y="3795"/>
                        <a:pt x="34300" y="8937"/>
                      </a:cubicBezTo>
                      <a:cubicBezTo>
                        <a:pt x="32710" y="12180"/>
                        <a:pt x="33756" y="16063"/>
                        <a:pt x="35068" y="19434"/>
                      </a:cubicBezTo>
                      <a:cubicBezTo>
                        <a:pt x="35708" y="21098"/>
                        <a:pt x="36668" y="22613"/>
                        <a:pt x="37426" y="24224"/>
                      </a:cubicBezTo>
                      <a:cubicBezTo>
                        <a:pt x="31356" y="21514"/>
                        <a:pt x="23835" y="22506"/>
                        <a:pt x="17403" y="24928"/>
                      </a:cubicBezTo>
                      <a:cubicBezTo>
                        <a:pt x="15482" y="25653"/>
                        <a:pt x="13541" y="26507"/>
                        <a:pt x="12165" y="28032"/>
                      </a:cubicBezTo>
                      <a:cubicBezTo>
                        <a:pt x="8666" y="31883"/>
                        <a:pt x="10479" y="38486"/>
                        <a:pt x="14501" y="41783"/>
                      </a:cubicBezTo>
                      <a:cubicBezTo>
                        <a:pt x="18523" y="45079"/>
                        <a:pt x="23952" y="45954"/>
                        <a:pt x="29094" y="46700"/>
                      </a:cubicBezTo>
                      <a:cubicBezTo>
                        <a:pt x="19493" y="53240"/>
                        <a:pt x="10500" y="60675"/>
                        <a:pt x="2287" y="68889"/>
                      </a:cubicBezTo>
                      <a:cubicBezTo>
                        <a:pt x="1273" y="69903"/>
                        <a:pt x="228" y="71023"/>
                        <a:pt x="36" y="72431"/>
                      </a:cubicBezTo>
                      <a:cubicBezTo>
                        <a:pt x="-487" y="76228"/>
                        <a:pt x="4868" y="77722"/>
                        <a:pt x="8687" y="77295"/>
                      </a:cubicBezTo>
                      <a:cubicBezTo>
                        <a:pt x="17285" y="76346"/>
                        <a:pt x="25659" y="73423"/>
                        <a:pt x="32988" y="68825"/>
                      </a:cubicBezTo>
                      <a:cubicBezTo>
                        <a:pt x="30204" y="77317"/>
                        <a:pt x="29883" y="87280"/>
                        <a:pt x="35026" y="94587"/>
                      </a:cubicBezTo>
                      <a:cubicBezTo>
                        <a:pt x="40167" y="101895"/>
                        <a:pt x="51955" y="104594"/>
                        <a:pt x="58249" y="98246"/>
                      </a:cubicBezTo>
                      <a:cubicBezTo>
                        <a:pt x="62729" y="93734"/>
                        <a:pt x="63092" y="86683"/>
                        <a:pt x="63188" y="80325"/>
                      </a:cubicBezTo>
                      <a:cubicBezTo>
                        <a:pt x="70207" y="86224"/>
                        <a:pt x="79328" y="89574"/>
                        <a:pt x="88491" y="89616"/>
                      </a:cubicBezTo>
                      <a:cubicBezTo>
                        <a:pt x="90902" y="89616"/>
                        <a:pt x="93420" y="89382"/>
                        <a:pt x="95436" y="88048"/>
                      </a:cubicBezTo>
                      <a:cubicBezTo>
                        <a:pt x="98988" y="85701"/>
                        <a:pt x="99789" y="80602"/>
                        <a:pt x="98423" y="76580"/>
                      </a:cubicBezTo>
                      <a:cubicBezTo>
                        <a:pt x="97058" y="72559"/>
                        <a:pt x="94017" y="69358"/>
                        <a:pt x="91062" y="66286"/>
                      </a:cubicBezTo>
                      <a:cubicBezTo>
                        <a:pt x="96588" y="66692"/>
                        <a:pt x="102391" y="67054"/>
                        <a:pt x="107405" y="64697"/>
                      </a:cubicBezTo>
                      <a:cubicBezTo>
                        <a:pt x="112419" y="62350"/>
                        <a:pt x="116152" y="56280"/>
                        <a:pt x="113966" y="51192"/>
                      </a:cubicBezTo>
                      <a:cubicBezTo>
                        <a:pt x="111811" y="46178"/>
                        <a:pt x="105517" y="44684"/>
                        <a:pt x="100098" y="44066"/>
                      </a:cubicBezTo>
                      <a:cubicBezTo>
                        <a:pt x="102871" y="39916"/>
                        <a:pt x="107149" y="36993"/>
                        <a:pt x="110114" y="32982"/>
                      </a:cubicBezTo>
                      <a:cubicBezTo>
                        <a:pt x="113080" y="28971"/>
                        <a:pt x="114392" y="22837"/>
                        <a:pt x="110893" y="192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4" name="Google Shape;964;p21"/>
              <p:cNvGrpSpPr/>
              <p:nvPr/>
            </p:nvGrpSpPr>
            <p:grpSpPr>
              <a:xfrm rot="-5400000">
                <a:off x="133103" y="2442247"/>
                <a:ext cx="574277" cy="572704"/>
                <a:chOff x="7326779" y="115366"/>
                <a:chExt cx="389367" cy="388300"/>
              </a:xfrm>
            </p:grpSpPr>
            <p:sp>
              <p:nvSpPr>
                <p:cNvPr id="965" name="Google Shape;965;p21"/>
                <p:cNvSpPr/>
                <p:nvPr/>
              </p:nvSpPr>
              <p:spPr>
                <a:xfrm>
                  <a:off x="7326779" y="115365"/>
                  <a:ext cx="389367" cy="3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67" h="388300" extrusionOk="0">
                      <a:moveTo>
                        <a:pt x="382222" y="158611"/>
                      </a:moveTo>
                      <a:cubicBezTo>
                        <a:pt x="373943" y="151955"/>
                        <a:pt x="362113" y="152862"/>
                        <a:pt x="351584" y="154227"/>
                      </a:cubicBezTo>
                      <a:cubicBezTo>
                        <a:pt x="317128" y="158697"/>
                        <a:pt x="282906" y="164767"/>
                        <a:pt x="248898" y="171850"/>
                      </a:cubicBezTo>
                      <a:cubicBezTo>
                        <a:pt x="270116" y="162686"/>
                        <a:pt x="290864" y="152403"/>
                        <a:pt x="310887" y="140839"/>
                      </a:cubicBezTo>
                      <a:cubicBezTo>
                        <a:pt x="334922" y="126961"/>
                        <a:pt x="369773" y="109444"/>
                        <a:pt x="348277" y="76140"/>
                      </a:cubicBezTo>
                      <a:cubicBezTo>
                        <a:pt x="337909" y="60075"/>
                        <a:pt x="301030" y="70230"/>
                        <a:pt x="286918" y="77079"/>
                      </a:cubicBezTo>
                      <a:cubicBezTo>
                        <a:pt x="291578" y="63296"/>
                        <a:pt x="295782" y="48415"/>
                        <a:pt x="291877" y="34398"/>
                      </a:cubicBezTo>
                      <a:cubicBezTo>
                        <a:pt x="287973" y="20381"/>
                        <a:pt x="272761" y="8561"/>
                        <a:pt x="259096" y="13564"/>
                      </a:cubicBezTo>
                      <a:cubicBezTo>
                        <a:pt x="249122" y="17212"/>
                        <a:pt x="243788" y="27816"/>
                        <a:pt x="239510" y="37534"/>
                      </a:cubicBezTo>
                      <a:cubicBezTo>
                        <a:pt x="225536" y="69345"/>
                        <a:pt x="213055" y="101774"/>
                        <a:pt x="201555" y="134556"/>
                      </a:cubicBezTo>
                      <a:cubicBezTo>
                        <a:pt x="204670" y="111653"/>
                        <a:pt x="206579" y="88579"/>
                        <a:pt x="207027" y="65462"/>
                      </a:cubicBezTo>
                      <a:cubicBezTo>
                        <a:pt x="207561" y="37716"/>
                        <a:pt x="210569" y="-1168"/>
                        <a:pt x="170950" y="27"/>
                      </a:cubicBezTo>
                      <a:cubicBezTo>
                        <a:pt x="151833" y="603"/>
                        <a:pt x="141486" y="37427"/>
                        <a:pt x="140056" y="53045"/>
                      </a:cubicBezTo>
                      <a:cubicBezTo>
                        <a:pt x="130669" y="41929"/>
                        <a:pt x="120097" y="30654"/>
                        <a:pt x="106070" y="26749"/>
                      </a:cubicBezTo>
                      <a:cubicBezTo>
                        <a:pt x="92052" y="22845"/>
                        <a:pt x="74077" y="29768"/>
                        <a:pt x="71303" y="44052"/>
                      </a:cubicBezTo>
                      <a:cubicBezTo>
                        <a:pt x="69277" y="54474"/>
                        <a:pt x="75592" y="64523"/>
                        <a:pt x="81715" y="73196"/>
                      </a:cubicBezTo>
                      <a:cubicBezTo>
                        <a:pt x="98645" y="97209"/>
                        <a:pt x="116619" y="120475"/>
                        <a:pt x="135064" y="143346"/>
                      </a:cubicBezTo>
                      <a:cubicBezTo>
                        <a:pt x="122103" y="133628"/>
                        <a:pt x="108768" y="124379"/>
                        <a:pt x="95060" y="115738"/>
                      </a:cubicBezTo>
                      <a:cubicBezTo>
                        <a:pt x="71581" y="100942"/>
                        <a:pt x="39834" y="78284"/>
                        <a:pt x="20398" y="112826"/>
                      </a:cubicBezTo>
                      <a:cubicBezTo>
                        <a:pt x="11021" y="129489"/>
                        <a:pt x="37199" y="157374"/>
                        <a:pt x="49841" y="166676"/>
                      </a:cubicBezTo>
                      <a:cubicBezTo>
                        <a:pt x="35471" y="168970"/>
                        <a:pt x="20355" y="172202"/>
                        <a:pt x="9773" y="182187"/>
                      </a:cubicBezTo>
                      <a:cubicBezTo>
                        <a:pt x="-809" y="192172"/>
                        <a:pt x="-4170" y="211139"/>
                        <a:pt x="6626" y="220900"/>
                      </a:cubicBezTo>
                      <a:cubicBezTo>
                        <a:pt x="14509" y="228015"/>
                        <a:pt x="26372" y="227802"/>
                        <a:pt x="36965" y="227044"/>
                      </a:cubicBezTo>
                      <a:cubicBezTo>
                        <a:pt x="76093" y="224260"/>
                        <a:pt x="115083" y="219683"/>
                        <a:pt x="153828" y="213528"/>
                      </a:cubicBezTo>
                      <a:cubicBezTo>
                        <a:pt x="127202" y="225881"/>
                        <a:pt x="101418" y="240069"/>
                        <a:pt x="76894" y="256188"/>
                      </a:cubicBezTo>
                      <a:cubicBezTo>
                        <a:pt x="53702" y="271432"/>
                        <a:pt x="19929" y="290932"/>
                        <a:pt x="43312" y="322935"/>
                      </a:cubicBezTo>
                      <a:cubicBezTo>
                        <a:pt x="54598" y="338382"/>
                        <a:pt x="90815" y="326103"/>
                        <a:pt x="104512" y="318455"/>
                      </a:cubicBezTo>
                      <a:cubicBezTo>
                        <a:pt x="100650" y="332483"/>
                        <a:pt x="97322" y="347588"/>
                        <a:pt x="102026" y="361349"/>
                      </a:cubicBezTo>
                      <a:cubicBezTo>
                        <a:pt x="106731" y="375121"/>
                        <a:pt x="122604" y="386034"/>
                        <a:pt x="135960" y="380252"/>
                      </a:cubicBezTo>
                      <a:cubicBezTo>
                        <a:pt x="145710" y="376028"/>
                        <a:pt x="150425" y="365147"/>
                        <a:pt x="154127" y="355194"/>
                      </a:cubicBezTo>
                      <a:cubicBezTo>
                        <a:pt x="166235" y="322636"/>
                        <a:pt x="176828" y="289524"/>
                        <a:pt x="186418" y="256135"/>
                      </a:cubicBezTo>
                      <a:cubicBezTo>
                        <a:pt x="184625" y="279187"/>
                        <a:pt x="184060" y="302325"/>
                        <a:pt x="184946" y="325431"/>
                      </a:cubicBezTo>
                      <a:cubicBezTo>
                        <a:pt x="186012" y="353167"/>
                        <a:pt x="185266" y="392157"/>
                        <a:pt x="224747" y="388669"/>
                      </a:cubicBezTo>
                      <a:cubicBezTo>
                        <a:pt x="243798" y="386983"/>
                        <a:pt x="252002" y="349636"/>
                        <a:pt x="252525" y="333955"/>
                      </a:cubicBezTo>
                      <a:cubicBezTo>
                        <a:pt x="262542" y="344505"/>
                        <a:pt x="273753" y="355162"/>
                        <a:pt x="287973" y="358245"/>
                      </a:cubicBezTo>
                      <a:cubicBezTo>
                        <a:pt x="302193" y="361328"/>
                        <a:pt x="319741" y="353380"/>
                        <a:pt x="321683" y="338958"/>
                      </a:cubicBezTo>
                      <a:cubicBezTo>
                        <a:pt x="323102" y="328429"/>
                        <a:pt x="316221" y="318764"/>
                        <a:pt x="309607" y="310454"/>
                      </a:cubicBezTo>
                      <a:cubicBezTo>
                        <a:pt x="287984" y="283262"/>
                        <a:pt x="265102" y="257095"/>
                        <a:pt x="241473" y="231631"/>
                      </a:cubicBezTo>
                      <a:cubicBezTo>
                        <a:pt x="260291" y="245072"/>
                        <a:pt x="279813" y="257511"/>
                        <a:pt x="300049" y="268690"/>
                      </a:cubicBezTo>
                      <a:cubicBezTo>
                        <a:pt x="324350" y="282100"/>
                        <a:pt x="357345" y="302891"/>
                        <a:pt x="374755" y="267282"/>
                      </a:cubicBezTo>
                      <a:cubicBezTo>
                        <a:pt x="383150" y="250097"/>
                        <a:pt x="355414" y="223780"/>
                        <a:pt x="342250" y="215224"/>
                      </a:cubicBezTo>
                      <a:cubicBezTo>
                        <a:pt x="356459" y="212099"/>
                        <a:pt x="371373" y="208002"/>
                        <a:pt x="381357" y="197420"/>
                      </a:cubicBezTo>
                      <a:cubicBezTo>
                        <a:pt x="391342" y="186838"/>
                        <a:pt x="393604" y="167711"/>
                        <a:pt x="382253" y="1585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21"/>
                <p:cNvSpPr/>
                <p:nvPr/>
              </p:nvSpPr>
              <p:spPr>
                <a:xfrm>
                  <a:off x="7444651" y="252414"/>
                  <a:ext cx="126944" cy="1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44" h="113076" extrusionOk="0">
                      <a:moveTo>
                        <a:pt x="123858" y="21552"/>
                      </a:moveTo>
                      <a:cubicBezTo>
                        <a:pt x="119057" y="16656"/>
                        <a:pt x="110843" y="19867"/>
                        <a:pt x="104901" y="23313"/>
                      </a:cubicBezTo>
                      <a:cubicBezTo>
                        <a:pt x="105883" y="18416"/>
                        <a:pt x="106832" y="13285"/>
                        <a:pt x="105446" y="8485"/>
                      </a:cubicBezTo>
                      <a:cubicBezTo>
                        <a:pt x="104048" y="3684"/>
                        <a:pt x="99524" y="-594"/>
                        <a:pt x="94575" y="68"/>
                      </a:cubicBezTo>
                      <a:cubicBezTo>
                        <a:pt x="89988" y="687"/>
                        <a:pt x="86884" y="5082"/>
                        <a:pt x="85177" y="9381"/>
                      </a:cubicBezTo>
                      <a:cubicBezTo>
                        <a:pt x="83470" y="13680"/>
                        <a:pt x="82478" y="18437"/>
                        <a:pt x="79470" y="21958"/>
                      </a:cubicBezTo>
                      <a:cubicBezTo>
                        <a:pt x="73389" y="14245"/>
                        <a:pt x="64866" y="8495"/>
                        <a:pt x="55436" y="5732"/>
                      </a:cubicBezTo>
                      <a:cubicBezTo>
                        <a:pt x="49291" y="3929"/>
                        <a:pt x="41130" y="4228"/>
                        <a:pt x="38314" y="9978"/>
                      </a:cubicBezTo>
                      <a:cubicBezTo>
                        <a:pt x="36543" y="13605"/>
                        <a:pt x="37706" y="17936"/>
                        <a:pt x="39168" y="21702"/>
                      </a:cubicBezTo>
                      <a:cubicBezTo>
                        <a:pt x="39882" y="23558"/>
                        <a:pt x="40960" y="25254"/>
                        <a:pt x="41803" y="27046"/>
                      </a:cubicBezTo>
                      <a:cubicBezTo>
                        <a:pt x="35018" y="24027"/>
                        <a:pt x="26623" y="25126"/>
                        <a:pt x="19443" y="27836"/>
                      </a:cubicBezTo>
                      <a:cubicBezTo>
                        <a:pt x="17299" y="28646"/>
                        <a:pt x="15134" y="29606"/>
                        <a:pt x="13587" y="31303"/>
                      </a:cubicBezTo>
                      <a:cubicBezTo>
                        <a:pt x="9682" y="35612"/>
                        <a:pt x="11698" y="42973"/>
                        <a:pt x="16200" y="46653"/>
                      </a:cubicBezTo>
                      <a:cubicBezTo>
                        <a:pt x="20702" y="50334"/>
                        <a:pt x="26761" y="51304"/>
                        <a:pt x="32500" y="52147"/>
                      </a:cubicBezTo>
                      <a:cubicBezTo>
                        <a:pt x="21780" y="59454"/>
                        <a:pt x="11741" y="67764"/>
                        <a:pt x="2557" y="76928"/>
                      </a:cubicBezTo>
                      <a:cubicBezTo>
                        <a:pt x="1426" y="78059"/>
                        <a:pt x="252" y="79307"/>
                        <a:pt x="39" y="80886"/>
                      </a:cubicBezTo>
                      <a:cubicBezTo>
                        <a:pt x="-537" y="85131"/>
                        <a:pt x="5447" y="86785"/>
                        <a:pt x="9704" y="86315"/>
                      </a:cubicBezTo>
                      <a:cubicBezTo>
                        <a:pt x="19304" y="85249"/>
                        <a:pt x="28660" y="81995"/>
                        <a:pt x="36842" y="76853"/>
                      </a:cubicBezTo>
                      <a:cubicBezTo>
                        <a:pt x="33738" y="86337"/>
                        <a:pt x="33375" y="97463"/>
                        <a:pt x="39114" y="105624"/>
                      </a:cubicBezTo>
                      <a:cubicBezTo>
                        <a:pt x="44853" y="113784"/>
                        <a:pt x="58028" y="116793"/>
                        <a:pt x="65058" y="109720"/>
                      </a:cubicBezTo>
                      <a:cubicBezTo>
                        <a:pt x="70061" y="104674"/>
                        <a:pt x="70466" y="96812"/>
                        <a:pt x="70573" y="89708"/>
                      </a:cubicBezTo>
                      <a:cubicBezTo>
                        <a:pt x="78414" y="96300"/>
                        <a:pt x="88590" y="100034"/>
                        <a:pt x="98832" y="100077"/>
                      </a:cubicBezTo>
                      <a:cubicBezTo>
                        <a:pt x="101519" y="100077"/>
                        <a:pt x="104336" y="99810"/>
                        <a:pt x="106576" y="98327"/>
                      </a:cubicBezTo>
                      <a:cubicBezTo>
                        <a:pt x="110544" y="95714"/>
                        <a:pt x="111441" y="90017"/>
                        <a:pt x="109904" y="85515"/>
                      </a:cubicBezTo>
                      <a:cubicBezTo>
                        <a:pt x="108379" y="81024"/>
                        <a:pt x="104986" y="77440"/>
                        <a:pt x="101690" y="74026"/>
                      </a:cubicBezTo>
                      <a:cubicBezTo>
                        <a:pt x="107856" y="74485"/>
                        <a:pt x="114342" y="74880"/>
                        <a:pt x="119943" y="72255"/>
                      </a:cubicBezTo>
                      <a:cubicBezTo>
                        <a:pt x="125543" y="69631"/>
                        <a:pt x="129715" y="62857"/>
                        <a:pt x="127272" y="57171"/>
                      </a:cubicBezTo>
                      <a:cubicBezTo>
                        <a:pt x="124871" y="51571"/>
                        <a:pt x="117842" y="49896"/>
                        <a:pt x="111782" y="49213"/>
                      </a:cubicBezTo>
                      <a:cubicBezTo>
                        <a:pt x="114876" y="44584"/>
                        <a:pt x="119654" y="41309"/>
                        <a:pt x="122972" y="36839"/>
                      </a:cubicBezTo>
                      <a:cubicBezTo>
                        <a:pt x="126290" y="32359"/>
                        <a:pt x="127752" y="25510"/>
                        <a:pt x="123847" y="2153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7" name="Google Shape;967;p21"/>
              <p:cNvGrpSpPr/>
              <p:nvPr/>
            </p:nvGrpSpPr>
            <p:grpSpPr>
              <a:xfrm rot="5400000">
                <a:off x="138379" y="3987101"/>
                <a:ext cx="303550" cy="276111"/>
                <a:chOff x="5877238" y="1214517"/>
                <a:chExt cx="449105" cy="408569"/>
              </a:xfrm>
            </p:grpSpPr>
            <p:sp>
              <p:nvSpPr>
                <p:cNvPr id="968" name="Google Shape;968;p21"/>
                <p:cNvSpPr/>
                <p:nvPr/>
              </p:nvSpPr>
              <p:spPr>
                <a:xfrm>
                  <a:off x="5877238" y="1214517"/>
                  <a:ext cx="449105" cy="40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05" h="408569" extrusionOk="0">
                      <a:moveTo>
                        <a:pt x="109041" y="7575"/>
                      </a:moveTo>
                      <a:cubicBezTo>
                        <a:pt x="81487" y="33540"/>
                        <a:pt x="123709" y="92916"/>
                        <a:pt x="136830" y="115574"/>
                      </a:cubicBezTo>
                      <a:cubicBezTo>
                        <a:pt x="144863" y="129452"/>
                        <a:pt x="154282" y="143566"/>
                        <a:pt x="168630" y="150734"/>
                      </a:cubicBezTo>
                      <a:cubicBezTo>
                        <a:pt x="130110" y="138605"/>
                        <a:pt x="88666" y="124140"/>
                        <a:pt x="48279" y="123958"/>
                      </a:cubicBezTo>
                      <a:cubicBezTo>
                        <a:pt x="33205" y="123894"/>
                        <a:pt x="9214" y="130978"/>
                        <a:pt x="2141" y="146275"/>
                      </a:cubicBezTo>
                      <a:cubicBezTo>
                        <a:pt x="-8473" y="169189"/>
                        <a:pt x="22858" y="188081"/>
                        <a:pt x="41654" y="191378"/>
                      </a:cubicBezTo>
                      <a:cubicBezTo>
                        <a:pt x="77070" y="197586"/>
                        <a:pt x="114300" y="191858"/>
                        <a:pt x="150250" y="192306"/>
                      </a:cubicBezTo>
                      <a:cubicBezTo>
                        <a:pt x="142121" y="192210"/>
                        <a:pt x="126387" y="204350"/>
                        <a:pt x="118930" y="208083"/>
                      </a:cubicBezTo>
                      <a:cubicBezTo>
                        <a:pt x="106577" y="214270"/>
                        <a:pt x="94213" y="220426"/>
                        <a:pt x="81818" y="226517"/>
                      </a:cubicBezTo>
                      <a:cubicBezTo>
                        <a:pt x="65795" y="234390"/>
                        <a:pt x="47276" y="239713"/>
                        <a:pt x="33376" y="251223"/>
                      </a:cubicBezTo>
                      <a:cubicBezTo>
                        <a:pt x="7390" y="272739"/>
                        <a:pt x="20436" y="311335"/>
                        <a:pt x="52396" y="318311"/>
                      </a:cubicBezTo>
                      <a:cubicBezTo>
                        <a:pt x="76942" y="323667"/>
                        <a:pt x="101851" y="311442"/>
                        <a:pt x="122354" y="296923"/>
                      </a:cubicBezTo>
                      <a:cubicBezTo>
                        <a:pt x="142857" y="282404"/>
                        <a:pt x="162070" y="264877"/>
                        <a:pt x="186018" y="257261"/>
                      </a:cubicBezTo>
                      <a:cubicBezTo>
                        <a:pt x="179810" y="259234"/>
                        <a:pt x="166486" y="300433"/>
                        <a:pt x="161461" y="309223"/>
                      </a:cubicBezTo>
                      <a:cubicBezTo>
                        <a:pt x="150069" y="329139"/>
                        <a:pt x="138708" y="356523"/>
                        <a:pt x="144745" y="379821"/>
                      </a:cubicBezTo>
                      <a:cubicBezTo>
                        <a:pt x="151840" y="407173"/>
                        <a:pt x="188739" y="418427"/>
                        <a:pt x="210020" y="399951"/>
                      </a:cubicBezTo>
                      <a:cubicBezTo>
                        <a:pt x="231420" y="381368"/>
                        <a:pt x="231388" y="345066"/>
                        <a:pt x="237191" y="319624"/>
                      </a:cubicBezTo>
                      <a:cubicBezTo>
                        <a:pt x="240210" y="306396"/>
                        <a:pt x="243816" y="261080"/>
                        <a:pt x="243816" y="261080"/>
                      </a:cubicBezTo>
                      <a:cubicBezTo>
                        <a:pt x="243816" y="261080"/>
                        <a:pt x="292876" y="342324"/>
                        <a:pt x="333711" y="351050"/>
                      </a:cubicBezTo>
                      <a:cubicBezTo>
                        <a:pt x="352966" y="355168"/>
                        <a:pt x="358759" y="336212"/>
                        <a:pt x="357778" y="320253"/>
                      </a:cubicBezTo>
                      <a:cubicBezTo>
                        <a:pt x="356220" y="294864"/>
                        <a:pt x="341595" y="272793"/>
                        <a:pt x="325764" y="253890"/>
                      </a:cubicBezTo>
                      <a:cubicBezTo>
                        <a:pt x="319886" y="246871"/>
                        <a:pt x="297761" y="214132"/>
                        <a:pt x="287990" y="213310"/>
                      </a:cubicBezTo>
                      <a:cubicBezTo>
                        <a:pt x="287990" y="213310"/>
                        <a:pt x="474097" y="229877"/>
                        <a:pt x="447023" y="157935"/>
                      </a:cubicBezTo>
                      <a:cubicBezTo>
                        <a:pt x="442969" y="147161"/>
                        <a:pt x="432771" y="139565"/>
                        <a:pt x="421783" y="136151"/>
                      </a:cubicBezTo>
                      <a:cubicBezTo>
                        <a:pt x="410796" y="132738"/>
                        <a:pt x="399008" y="132973"/>
                        <a:pt x="387540" y="133965"/>
                      </a:cubicBezTo>
                      <a:cubicBezTo>
                        <a:pt x="349436" y="137272"/>
                        <a:pt x="312056" y="148739"/>
                        <a:pt x="278656" y="167376"/>
                      </a:cubicBezTo>
                      <a:cubicBezTo>
                        <a:pt x="287819" y="144376"/>
                        <a:pt x="303416" y="124577"/>
                        <a:pt x="315043" y="102709"/>
                      </a:cubicBezTo>
                      <a:cubicBezTo>
                        <a:pt x="326660" y="80851"/>
                        <a:pt x="334288" y="54726"/>
                        <a:pt x="325924" y="31428"/>
                      </a:cubicBezTo>
                      <a:cubicBezTo>
                        <a:pt x="323855" y="25678"/>
                        <a:pt x="320739" y="20109"/>
                        <a:pt x="315939" y="16322"/>
                      </a:cubicBezTo>
                      <a:cubicBezTo>
                        <a:pt x="305218" y="7852"/>
                        <a:pt x="288812" y="10690"/>
                        <a:pt x="278016" y="19075"/>
                      </a:cubicBezTo>
                      <a:cubicBezTo>
                        <a:pt x="259924" y="33135"/>
                        <a:pt x="246184" y="62225"/>
                        <a:pt x="238578" y="83272"/>
                      </a:cubicBezTo>
                      <a:cubicBezTo>
                        <a:pt x="234417" y="94793"/>
                        <a:pt x="223313" y="118475"/>
                        <a:pt x="226000" y="130732"/>
                      </a:cubicBezTo>
                      <a:cubicBezTo>
                        <a:pt x="216848" y="88958"/>
                        <a:pt x="195470" y="49936"/>
                        <a:pt x="165206" y="19725"/>
                      </a:cubicBezTo>
                      <a:cubicBezTo>
                        <a:pt x="158261" y="12791"/>
                        <a:pt x="150655" y="6177"/>
                        <a:pt x="141524" y="2582"/>
                      </a:cubicBezTo>
                      <a:cubicBezTo>
                        <a:pt x="132392" y="-1023"/>
                        <a:pt x="121426" y="-1194"/>
                        <a:pt x="113255" y="4257"/>
                      </a:cubicBezTo>
                      <a:cubicBezTo>
                        <a:pt x="111697" y="5292"/>
                        <a:pt x="110300" y="6412"/>
                        <a:pt x="109041" y="75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21"/>
                <p:cNvSpPr/>
                <p:nvPr/>
              </p:nvSpPr>
              <p:spPr>
                <a:xfrm>
                  <a:off x="6015041" y="1350220"/>
                  <a:ext cx="157880" cy="124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80" h="124810" extrusionOk="0">
                      <a:moveTo>
                        <a:pt x="157750" y="50288"/>
                      </a:moveTo>
                      <a:cubicBezTo>
                        <a:pt x="154625" y="43055"/>
                        <a:pt x="144490" y="43108"/>
                        <a:pt x="136714" y="44356"/>
                      </a:cubicBezTo>
                      <a:cubicBezTo>
                        <a:pt x="139786" y="39513"/>
                        <a:pt x="142923" y="34404"/>
                        <a:pt x="143413" y="28696"/>
                      </a:cubicBezTo>
                      <a:cubicBezTo>
                        <a:pt x="143904" y="22978"/>
                        <a:pt x="140810" y="16525"/>
                        <a:pt x="135231" y="15191"/>
                      </a:cubicBezTo>
                      <a:cubicBezTo>
                        <a:pt x="130057" y="13954"/>
                        <a:pt x="124916" y="17389"/>
                        <a:pt x="121310" y="21293"/>
                      </a:cubicBezTo>
                      <a:cubicBezTo>
                        <a:pt x="117704" y="25197"/>
                        <a:pt x="114675" y="29881"/>
                        <a:pt x="110003" y="32419"/>
                      </a:cubicBezTo>
                      <a:cubicBezTo>
                        <a:pt x="106663" y="21645"/>
                        <a:pt x="99900" y="11959"/>
                        <a:pt x="90939" y="5100"/>
                      </a:cubicBezTo>
                      <a:cubicBezTo>
                        <a:pt x="85094" y="630"/>
                        <a:pt x="76239" y="-2421"/>
                        <a:pt x="70842" y="2582"/>
                      </a:cubicBezTo>
                      <a:cubicBezTo>
                        <a:pt x="67438" y="5729"/>
                        <a:pt x="66905" y="10860"/>
                        <a:pt x="66916" y="15500"/>
                      </a:cubicBezTo>
                      <a:cubicBezTo>
                        <a:pt x="66916" y="17783"/>
                        <a:pt x="67364" y="20045"/>
                        <a:pt x="67535" y="22317"/>
                      </a:cubicBezTo>
                      <a:cubicBezTo>
                        <a:pt x="61518" y="16279"/>
                        <a:pt x="52056" y="13986"/>
                        <a:pt x="43245" y="13932"/>
                      </a:cubicBezTo>
                      <a:cubicBezTo>
                        <a:pt x="40620" y="13911"/>
                        <a:pt x="37889" y="14050"/>
                        <a:pt x="35542" y="15223"/>
                      </a:cubicBezTo>
                      <a:cubicBezTo>
                        <a:pt x="29579" y="18221"/>
                        <a:pt x="28705" y="26957"/>
                        <a:pt x="32001" y="32750"/>
                      </a:cubicBezTo>
                      <a:cubicBezTo>
                        <a:pt x="35297" y="38553"/>
                        <a:pt x="41388" y="42095"/>
                        <a:pt x="47202" y="45370"/>
                      </a:cubicBezTo>
                      <a:cubicBezTo>
                        <a:pt x="32694" y="48773"/>
                        <a:pt x="18507" y="53530"/>
                        <a:pt x="4884" y="59568"/>
                      </a:cubicBezTo>
                      <a:cubicBezTo>
                        <a:pt x="3209" y="60315"/>
                        <a:pt x="1438" y="61169"/>
                        <a:pt x="553" y="62769"/>
                      </a:cubicBezTo>
                      <a:cubicBezTo>
                        <a:pt x="-1816" y="67078"/>
                        <a:pt x="3903" y="71324"/>
                        <a:pt x="8660" y="72583"/>
                      </a:cubicBezTo>
                      <a:cubicBezTo>
                        <a:pt x="19391" y="75410"/>
                        <a:pt x="30763" y="75772"/>
                        <a:pt x="41655" y="73650"/>
                      </a:cubicBezTo>
                      <a:cubicBezTo>
                        <a:pt x="34412" y="82525"/>
                        <a:pt x="29430" y="94302"/>
                        <a:pt x="32214" y="105418"/>
                      </a:cubicBezTo>
                      <a:cubicBezTo>
                        <a:pt x="34999" y="116533"/>
                        <a:pt x="47874" y="125195"/>
                        <a:pt x="58328" y="120512"/>
                      </a:cubicBezTo>
                      <a:cubicBezTo>
                        <a:pt x="65775" y="117173"/>
                        <a:pt x="69455" y="108917"/>
                        <a:pt x="72506" y="101343"/>
                      </a:cubicBezTo>
                      <a:cubicBezTo>
                        <a:pt x="78181" y="111637"/>
                        <a:pt x="87558" y="119851"/>
                        <a:pt x="98514" y="124129"/>
                      </a:cubicBezTo>
                      <a:cubicBezTo>
                        <a:pt x="101393" y="125249"/>
                        <a:pt x="104530" y="126113"/>
                        <a:pt x="107538" y="125462"/>
                      </a:cubicBezTo>
                      <a:cubicBezTo>
                        <a:pt x="112872" y="124299"/>
                        <a:pt x="116179" y="118560"/>
                        <a:pt x="116392" y="113109"/>
                      </a:cubicBezTo>
                      <a:cubicBezTo>
                        <a:pt x="116606" y="107658"/>
                        <a:pt x="114451" y="102431"/>
                        <a:pt x="112328" y="97406"/>
                      </a:cubicBezTo>
                      <a:cubicBezTo>
                        <a:pt x="118750" y="100436"/>
                        <a:pt x="125534" y="103551"/>
                        <a:pt x="132618" y="103039"/>
                      </a:cubicBezTo>
                      <a:cubicBezTo>
                        <a:pt x="139701" y="102538"/>
                        <a:pt x="146966" y="97001"/>
                        <a:pt x="146699" y="89907"/>
                      </a:cubicBezTo>
                      <a:cubicBezTo>
                        <a:pt x="146432" y="82909"/>
                        <a:pt x="139594" y="78215"/>
                        <a:pt x="133386" y="74983"/>
                      </a:cubicBezTo>
                      <a:cubicBezTo>
                        <a:pt x="138613" y="71292"/>
                        <a:pt x="145078" y="69767"/>
                        <a:pt x="150486" y="66342"/>
                      </a:cubicBezTo>
                      <a:cubicBezTo>
                        <a:pt x="155884" y="62918"/>
                        <a:pt x="160279" y="56165"/>
                        <a:pt x="157740" y="502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0" name="Google Shape;970;p21"/>
              <p:cNvGrpSpPr/>
              <p:nvPr/>
            </p:nvGrpSpPr>
            <p:grpSpPr>
              <a:xfrm rot="5400000">
                <a:off x="154068" y="3486789"/>
                <a:ext cx="443748" cy="401148"/>
                <a:chOff x="5670566" y="33119"/>
                <a:chExt cx="211218" cy="190950"/>
              </a:xfrm>
            </p:grpSpPr>
            <p:sp>
              <p:nvSpPr>
                <p:cNvPr id="971" name="Google Shape;971;p21"/>
                <p:cNvSpPr/>
                <p:nvPr/>
              </p:nvSpPr>
              <p:spPr>
                <a:xfrm>
                  <a:off x="5670566" y="33118"/>
                  <a:ext cx="211218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18" h="190950" extrusionOk="0">
                      <a:moveTo>
                        <a:pt x="45140" y="6310"/>
                      </a:moveTo>
                      <a:cubicBezTo>
                        <a:pt x="33267" y="19666"/>
                        <a:pt x="55584" y="45812"/>
                        <a:pt x="62689" y="55914"/>
                      </a:cubicBezTo>
                      <a:cubicBezTo>
                        <a:pt x="67040" y="62101"/>
                        <a:pt x="72054" y="68342"/>
                        <a:pt x="79095" y="71115"/>
                      </a:cubicBezTo>
                      <a:cubicBezTo>
                        <a:pt x="60480" y="67019"/>
                        <a:pt x="40404" y="61941"/>
                        <a:pt x="21416" y="63531"/>
                      </a:cubicBezTo>
                      <a:cubicBezTo>
                        <a:pt x="14332" y="64128"/>
                        <a:pt x="3344" y="68459"/>
                        <a:pt x="656" y="75937"/>
                      </a:cubicBezTo>
                      <a:cubicBezTo>
                        <a:pt x="-3376" y="87149"/>
                        <a:pt x="12135" y="94723"/>
                        <a:pt x="21106" y="95491"/>
                      </a:cubicBezTo>
                      <a:cubicBezTo>
                        <a:pt x="38014" y="96931"/>
                        <a:pt x="55274" y="92696"/>
                        <a:pt x="72193" y="91416"/>
                      </a:cubicBezTo>
                      <a:cubicBezTo>
                        <a:pt x="68374" y="91704"/>
                        <a:pt x="61472" y="98073"/>
                        <a:pt x="58123" y="100142"/>
                      </a:cubicBezTo>
                      <a:cubicBezTo>
                        <a:pt x="52576" y="103566"/>
                        <a:pt x="47018" y="106969"/>
                        <a:pt x="41449" y="110351"/>
                      </a:cubicBezTo>
                      <a:cubicBezTo>
                        <a:pt x="34249" y="114714"/>
                        <a:pt x="25757" y="117989"/>
                        <a:pt x="19709" y="123973"/>
                      </a:cubicBezTo>
                      <a:cubicBezTo>
                        <a:pt x="8390" y="135174"/>
                        <a:pt x="16124" y="152765"/>
                        <a:pt x="31443" y="154717"/>
                      </a:cubicBezTo>
                      <a:cubicBezTo>
                        <a:pt x="43209" y="156211"/>
                        <a:pt x="54400" y="149437"/>
                        <a:pt x="63435" y="141756"/>
                      </a:cubicBezTo>
                      <a:cubicBezTo>
                        <a:pt x="72471" y="134076"/>
                        <a:pt x="80770" y="125040"/>
                        <a:pt x="91704" y="120464"/>
                      </a:cubicBezTo>
                      <a:cubicBezTo>
                        <a:pt x="88867" y="121648"/>
                        <a:pt x="84322" y="141575"/>
                        <a:pt x="82317" y="145906"/>
                      </a:cubicBezTo>
                      <a:cubicBezTo>
                        <a:pt x="77783" y="155742"/>
                        <a:pt x="73591" y="169087"/>
                        <a:pt x="77388" y="179786"/>
                      </a:cubicBezTo>
                      <a:cubicBezTo>
                        <a:pt x="81858" y="192342"/>
                        <a:pt x="99673" y="196108"/>
                        <a:pt x="108911" y="186528"/>
                      </a:cubicBezTo>
                      <a:cubicBezTo>
                        <a:pt x="118203" y="176906"/>
                        <a:pt x="116677" y="159838"/>
                        <a:pt x="118341" y="147645"/>
                      </a:cubicBezTo>
                      <a:cubicBezTo>
                        <a:pt x="119205" y="141298"/>
                        <a:pt x="119024" y="119856"/>
                        <a:pt x="119024" y="119856"/>
                      </a:cubicBezTo>
                      <a:cubicBezTo>
                        <a:pt x="119024" y="119856"/>
                        <a:pt x="145458" y="156008"/>
                        <a:pt x="165022" y="158408"/>
                      </a:cubicBezTo>
                      <a:cubicBezTo>
                        <a:pt x="174250" y="159539"/>
                        <a:pt x="176181" y="150397"/>
                        <a:pt x="175050" y="142930"/>
                      </a:cubicBezTo>
                      <a:cubicBezTo>
                        <a:pt x="173258" y="131057"/>
                        <a:pt x="165470" y="121296"/>
                        <a:pt x="157246" y="113071"/>
                      </a:cubicBezTo>
                      <a:cubicBezTo>
                        <a:pt x="154185" y="110010"/>
                        <a:pt x="142429" y="95544"/>
                        <a:pt x="137810" y="95566"/>
                      </a:cubicBezTo>
                      <a:cubicBezTo>
                        <a:pt x="137810" y="95566"/>
                        <a:pt x="225977" y="95619"/>
                        <a:pt x="210264" y="62923"/>
                      </a:cubicBezTo>
                      <a:cubicBezTo>
                        <a:pt x="207906" y="58026"/>
                        <a:pt x="202797" y="54879"/>
                        <a:pt x="197495" y="53727"/>
                      </a:cubicBezTo>
                      <a:cubicBezTo>
                        <a:pt x="192193" y="52575"/>
                        <a:pt x="186657" y="53173"/>
                        <a:pt x="181312" y="54122"/>
                      </a:cubicBezTo>
                      <a:cubicBezTo>
                        <a:pt x="163540" y="57258"/>
                        <a:pt x="146451" y="64203"/>
                        <a:pt x="131516" y="74358"/>
                      </a:cubicBezTo>
                      <a:cubicBezTo>
                        <a:pt x="134865" y="63168"/>
                        <a:pt x="141373" y="53205"/>
                        <a:pt x="145928" y="42452"/>
                      </a:cubicBezTo>
                      <a:cubicBezTo>
                        <a:pt x="150483" y="31688"/>
                        <a:pt x="152979" y="19100"/>
                        <a:pt x="148072" y="8497"/>
                      </a:cubicBezTo>
                      <a:cubicBezTo>
                        <a:pt x="146866" y="5872"/>
                        <a:pt x="145160" y="3398"/>
                        <a:pt x="142749" y="1808"/>
                      </a:cubicBezTo>
                      <a:cubicBezTo>
                        <a:pt x="137351" y="-1723"/>
                        <a:pt x="129766" y="283"/>
                        <a:pt x="125040" y="4678"/>
                      </a:cubicBezTo>
                      <a:cubicBezTo>
                        <a:pt x="117125" y="12038"/>
                        <a:pt x="111877" y="26280"/>
                        <a:pt x="109177" y="36488"/>
                      </a:cubicBezTo>
                      <a:cubicBezTo>
                        <a:pt x="107695" y="42078"/>
                        <a:pt x="103471" y="53674"/>
                        <a:pt x="105241" y="59317"/>
                      </a:cubicBezTo>
                      <a:cubicBezTo>
                        <a:pt x="99204" y="40062"/>
                        <a:pt x="87533" y="22610"/>
                        <a:pt x="72054" y="9670"/>
                      </a:cubicBezTo>
                      <a:cubicBezTo>
                        <a:pt x="68502" y="6694"/>
                        <a:pt x="64651" y="3910"/>
                        <a:pt x="60213" y="2597"/>
                      </a:cubicBezTo>
                      <a:cubicBezTo>
                        <a:pt x="55776" y="1285"/>
                        <a:pt x="50612" y="1659"/>
                        <a:pt x="46997" y="4560"/>
                      </a:cubicBezTo>
                      <a:cubicBezTo>
                        <a:pt x="46303" y="5115"/>
                        <a:pt x="45695" y="5691"/>
                        <a:pt x="45151" y="6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Google Shape;972;p21"/>
                <p:cNvSpPr/>
                <p:nvPr/>
              </p:nvSpPr>
              <p:spPr>
                <a:xfrm>
                  <a:off x="5737264" y="95198"/>
                  <a:ext cx="73606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6" h="57605" extrusionOk="0">
                      <a:moveTo>
                        <a:pt x="73533" y="20343"/>
                      </a:moveTo>
                      <a:cubicBezTo>
                        <a:pt x="71762" y="17068"/>
                        <a:pt x="67005" y="17516"/>
                        <a:pt x="63399" y="18423"/>
                      </a:cubicBezTo>
                      <a:cubicBezTo>
                        <a:pt x="64647" y="16023"/>
                        <a:pt x="65906" y="13484"/>
                        <a:pt x="65895" y="10785"/>
                      </a:cubicBezTo>
                      <a:cubicBezTo>
                        <a:pt x="65895" y="8075"/>
                        <a:pt x="64167" y="5174"/>
                        <a:pt x="61490" y="4779"/>
                      </a:cubicBezTo>
                      <a:cubicBezTo>
                        <a:pt x="59004" y="4416"/>
                        <a:pt x="56732" y="6240"/>
                        <a:pt x="55196" y="8225"/>
                      </a:cubicBezTo>
                      <a:cubicBezTo>
                        <a:pt x="53660" y="10209"/>
                        <a:pt x="52433" y="12534"/>
                        <a:pt x="50342" y="13921"/>
                      </a:cubicBezTo>
                      <a:cubicBezTo>
                        <a:pt x="48326" y="8993"/>
                        <a:pt x="44741" y="4726"/>
                        <a:pt x="40250" y="1877"/>
                      </a:cubicBezTo>
                      <a:cubicBezTo>
                        <a:pt x="37317" y="21"/>
                        <a:pt x="33028" y="-1045"/>
                        <a:pt x="30703" y="1525"/>
                      </a:cubicBezTo>
                      <a:cubicBezTo>
                        <a:pt x="29242" y="3147"/>
                        <a:pt x="29199" y="5579"/>
                        <a:pt x="29401" y="7755"/>
                      </a:cubicBezTo>
                      <a:cubicBezTo>
                        <a:pt x="29497" y="8833"/>
                        <a:pt x="29807" y="9867"/>
                        <a:pt x="29978" y="10934"/>
                      </a:cubicBezTo>
                      <a:cubicBezTo>
                        <a:pt x="26894" y="8342"/>
                        <a:pt x="22361" y="7659"/>
                        <a:pt x="18211" y="8001"/>
                      </a:cubicBezTo>
                      <a:cubicBezTo>
                        <a:pt x="16974" y="8107"/>
                        <a:pt x="15704" y="8278"/>
                        <a:pt x="14648" y="8929"/>
                      </a:cubicBezTo>
                      <a:cubicBezTo>
                        <a:pt x="11971" y="10593"/>
                        <a:pt x="11917" y="14721"/>
                        <a:pt x="13709" y="17313"/>
                      </a:cubicBezTo>
                      <a:cubicBezTo>
                        <a:pt x="15502" y="19906"/>
                        <a:pt x="18510" y="21314"/>
                        <a:pt x="21379" y="22615"/>
                      </a:cubicBezTo>
                      <a:cubicBezTo>
                        <a:pt x="14702" y="24813"/>
                        <a:pt x="8226" y="27640"/>
                        <a:pt x="2082" y="31053"/>
                      </a:cubicBezTo>
                      <a:cubicBezTo>
                        <a:pt x="1325" y="31469"/>
                        <a:pt x="524" y="31949"/>
                        <a:pt x="183" y="32739"/>
                      </a:cubicBezTo>
                      <a:cubicBezTo>
                        <a:pt x="-756" y="34862"/>
                        <a:pt x="2114" y="36622"/>
                        <a:pt x="4407" y="37017"/>
                      </a:cubicBezTo>
                      <a:cubicBezTo>
                        <a:pt x="9571" y="37902"/>
                        <a:pt x="14926" y="37603"/>
                        <a:pt x="19961" y="36142"/>
                      </a:cubicBezTo>
                      <a:cubicBezTo>
                        <a:pt x="16920" y="40611"/>
                        <a:pt x="15075" y="46361"/>
                        <a:pt x="16846" y="51471"/>
                      </a:cubicBezTo>
                      <a:cubicBezTo>
                        <a:pt x="18617" y="56581"/>
                        <a:pt x="25028" y="60123"/>
                        <a:pt x="29743" y="57477"/>
                      </a:cubicBezTo>
                      <a:cubicBezTo>
                        <a:pt x="33103" y="55599"/>
                        <a:pt x="34490" y="51567"/>
                        <a:pt x="35610" y="47876"/>
                      </a:cubicBezTo>
                      <a:cubicBezTo>
                        <a:pt x="38704" y="52485"/>
                        <a:pt x="43451" y="55951"/>
                        <a:pt x="48784" y="57509"/>
                      </a:cubicBezTo>
                      <a:cubicBezTo>
                        <a:pt x="50182" y="57914"/>
                        <a:pt x="51697" y="58192"/>
                        <a:pt x="53084" y="57754"/>
                      </a:cubicBezTo>
                      <a:cubicBezTo>
                        <a:pt x="55537" y="56986"/>
                        <a:pt x="56860" y="54149"/>
                        <a:pt x="56732" y="51578"/>
                      </a:cubicBezTo>
                      <a:cubicBezTo>
                        <a:pt x="56604" y="49007"/>
                        <a:pt x="55377" y="46639"/>
                        <a:pt x="54172" y="44366"/>
                      </a:cubicBezTo>
                      <a:cubicBezTo>
                        <a:pt x="57318" y="45529"/>
                        <a:pt x="60636" y="46703"/>
                        <a:pt x="63943" y="46169"/>
                      </a:cubicBezTo>
                      <a:cubicBezTo>
                        <a:pt x="67250" y="45636"/>
                        <a:pt x="70440" y="42734"/>
                        <a:pt x="70013" y="39406"/>
                      </a:cubicBezTo>
                      <a:cubicBezTo>
                        <a:pt x="69597" y="36131"/>
                        <a:pt x="66183" y="34211"/>
                        <a:pt x="63133" y="32941"/>
                      </a:cubicBezTo>
                      <a:cubicBezTo>
                        <a:pt x="65436" y="30989"/>
                        <a:pt x="68413" y="30008"/>
                        <a:pt x="70813" y="28162"/>
                      </a:cubicBezTo>
                      <a:cubicBezTo>
                        <a:pt x="73213" y="26328"/>
                        <a:pt x="74995" y="22978"/>
                        <a:pt x="73555" y="203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73" name="Google Shape;973;p21"/>
          <p:cNvGrpSpPr/>
          <p:nvPr/>
        </p:nvGrpSpPr>
        <p:grpSpPr>
          <a:xfrm>
            <a:off x="95746" y="581902"/>
            <a:ext cx="8952508" cy="3979696"/>
            <a:chOff x="95746" y="581902"/>
            <a:chExt cx="8952508" cy="3979696"/>
          </a:xfrm>
        </p:grpSpPr>
        <p:grpSp>
          <p:nvGrpSpPr>
            <p:cNvPr id="974" name="Google Shape;974;p21"/>
            <p:cNvGrpSpPr/>
            <p:nvPr/>
          </p:nvGrpSpPr>
          <p:grpSpPr>
            <a:xfrm>
              <a:off x="95746" y="581902"/>
              <a:ext cx="525524" cy="3979696"/>
              <a:chOff x="92436" y="543811"/>
              <a:chExt cx="525524" cy="3979696"/>
            </a:xfrm>
          </p:grpSpPr>
          <p:grpSp>
            <p:nvGrpSpPr>
              <p:cNvPr id="975" name="Google Shape;975;p21"/>
              <p:cNvGrpSpPr/>
              <p:nvPr/>
            </p:nvGrpSpPr>
            <p:grpSpPr>
              <a:xfrm rot="6639095">
                <a:off x="215780" y="1717823"/>
                <a:ext cx="338499" cy="167526"/>
                <a:chOff x="7202926" y="2829471"/>
                <a:chExt cx="243540" cy="120543"/>
              </a:xfrm>
            </p:grpSpPr>
            <p:sp>
              <p:nvSpPr>
                <p:cNvPr id="976" name="Google Shape;976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8" name="Google Shape;978;p21"/>
              <p:cNvGrpSpPr/>
              <p:nvPr/>
            </p:nvGrpSpPr>
            <p:grpSpPr>
              <a:xfrm rot="6809529">
                <a:off x="152033" y="625574"/>
                <a:ext cx="268407" cy="137438"/>
                <a:chOff x="1114639" y="2374734"/>
                <a:chExt cx="443772" cy="227219"/>
              </a:xfrm>
            </p:grpSpPr>
            <p:sp>
              <p:nvSpPr>
                <p:cNvPr id="979" name="Google Shape;979;p21"/>
                <p:cNvSpPr/>
                <p:nvPr/>
              </p:nvSpPr>
              <p:spPr>
                <a:xfrm>
                  <a:off x="1114639" y="2374734"/>
                  <a:ext cx="443772" cy="22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72" h="227219" extrusionOk="0">
                      <a:moveTo>
                        <a:pt x="237772" y="465"/>
                      </a:moveTo>
                      <a:cubicBezTo>
                        <a:pt x="190717" y="-2330"/>
                        <a:pt x="145284" y="7665"/>
                        <a:pt x="103275" y="25608"/>
                      </a:cubicBezTo>
                      <a:cubicBezTo>
                        <a:pt x="80190" y="35465"/>
                        <a:pt x="-1567" y="65441"/>
                        <a:pt x="23" y="101583"/>
                      </a:cubicBezTo>
                      <a:cubicBezTo>
                        <a:pt x="1388" y="132636"/>
                        <a:pt x="72915" y="177067"/>
                        <a:pt x="93396" y="189185"/>
                      </a:cubicBezTo>
                      <a:cubicBezTo>
                        <a:pt x="132216" y="212163"/>
                        <a:pt x="174278" y="225668"/>
                        <a:pt x="215476" y="227279"/>
                      </a:cubicBezTo>
                      <a:cubicBezTo>
                        <a:pt x="256589" y="228890"/>
                        <a:pt x="500184" y="206552"/>
                        <a:pt x="431794" y="102970"/>
                      </a:cubicBezTo>
                      <a:cubicBezTo>
                        <a:pt x="394948" y="47167"/>
                        <a:pt x="292027" y="3676"/>
                        <a:pt x="237772" y="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21"/>
                <p:cNvSpPr/>
                <p:nvPr/>
              </p:nvSpPr>
              <p:spPr>
                <a:xfrm>
                  <a:off x="1170325" y="2478952"/>
                  <a:ext cx="38723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33" h="30936" extrusionOk="0">
                      <a:moveTo>
                        <a:pt x="0" y="0"/>
                      </a:moveTo>
                      <a:cubicBezTo>
                        <a:pt x="129782" y="26381"/>
                        <a:pt x="260065" y="36345"/>
                        <a:pt x="387778" y="29656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1" name="Google Shape;981;p21"/>
              <p:cNvGrpSpPr/>
              <p:nvPr/>
            </p:nvGrpSpPr>
            <p:grpSpPr>
              <a:xfrm rot="3125834">
                <a:off x="93054" y="1741047"/>
                <a:ext cx="251023" cy="124242"/>
                <a:chOff x="7202926" y="2829471"/>
                <a:chExt cx="243540" cy="120543"/>
              </a:xfrm>
            </p:grpSpPr>
            <p:sp>
              <p:nvSpPr>
                <p:cNvPr id="982" name="Google Shape;982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4" name="Google Shape;984;p21"/>
              <p:cNvGrpSpPr/>
              <p:nvPr/>
            </p:nvGrpSpPr>
            <p:grpSpPr>
              <a:xfrm rot="-4160905">
                <a:off x="156116" y="3181968"/>
                <a:ext cx="338499" cy="167526"/>
                <a:chOff x="7202926" y="2829471"/>
                <a:chExt cx="243540" cy="120543"/>
              </a:xfrm>
            </p:grpSpPr>
            <p:sp>
              <p:nvSpPr>
                <p:cNvPr id="985" name="Google Shape;985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7" name="Google Shape;987;p21"/>
              <p:cNvGrpSpPr/>
              <p:nvPr/>
            </p:nvGrpSpPr>
            <p:grpSpPr>
              <a:xfrm rot="-3990471">
                <a:off x="289955" y="4304304"/>
                <a:ext cx="268407" cy="137438"/>
                <a:chOff x="1114639" y="2374734"/>
                <a:chExt cx="443772" cy="227219"/>
              </a:xfrm>
            </p:grpSpPr>
            <p:sp>
              <p:nvSpPr>
                <p:cNvPr id="988" name="Google Shape;988;p21"/>
                <p:cNvSpPr/>
                <p:nvPr/>
              </p:nvSpPr>
              <p:spPr>
                <a:xfrm>
                  <a:off x="1114639" y="2374734"/>
                  <a:ext cx="443772" cy="22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72" h="227219" extrusionOk="0">
                      <a:moveTo>
                        <a:pt x="237772" y="465"/>
                      </a:moveTo>
                      <a:cubicBezTo>
                        <a:pt x="190717" y="-2330"/>
                        <a:pt x="145284" y="7665"/>
                        <a:pt x="103275" y="25608"/>
                      </a:cubicBezTo>
                      <a:cubicBezTo>
                        <a:pt x="80190" y="35465"/>
                        <a:pt x="-1567" y="65441"/>
                        <a:pt x="23" y="101583"/>
                      </a:cubicBezTo>
                      <a:cubicBezTo>
                        <a:pt x="1388" y="132636"/>
                        <a:pt x="72915" y="177067"/>
                        <a:pt x="93396" y="189185"/>
                      </a:cubicBezTo>
                      <a:cubicBezTo>
                        <a:pt x="132216" y="212163"/>
                        <a:pt x="174278" y="225668"/>
                        <a:pt x="215476" y="227279"/>
                      </a:cubicBezTo>
                      <a:cubicBezTo>
                        <a:pt x="256589" y="228890"/>
                        <a:pt x="500184" y="206552"/>
                        <a:pt x="431794" y="102970"/>
                      </a:cubicBezTo>
                      <a:cubicBezTo>
                        <a:pt x="394948" y="47167"/>
                        <a:pt x="292027" y="3676"/>
                        <a:pt x="237772" y="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21"/>
                <p:cNvSpPr/>
                <p:nvPr/>
              </p:nvSpPr>
              <p:spPr>
                <a:xfrm>
                  <a:off x="1170325" y="2478952"/>
                  <a:ext cx="38723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33" h="30936" extrusionOk="0">
                      <a:moveTo>
                        <a:pt x="0" y="0"/>
                      </a:moveTo>
                      <a:cubicBezTo>
                        <a:pt x="129782" y="26381"/>
                        <a:pt x="260065" y="36345"/>
                        <a:pt x="387778" y="29656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0" name="Google Shape;990;p21"/>
              <p:cNvGrpSpPr/>
              <p:nvPr/>
            </p:nvGrpSpPr>
            <p:grpSpPr>
              <a:xfrm rot="-7674166">
                <a:off x="366318" y="3202029"/>
                <a:ext cx="251023" cy="124242"/>
                <a:chOff x="7202926" y="2829471"/>
                <a:chExt cx="243540" cy="120543"/>
              </a:xfrm>
            </p:grpSpPr>
            <p:sp>
              <p:nvSpPr>
                <p:cNvPr id="991" name="Google Shape;991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3" name="Google Shape;993;p21"/>
            <p:cNvGrpSpPr/>
            <p:nvPr/>
          </p:nvGrpSpPr>
          <p:grpSpPr>
            <a:xfrm rot="10800000">
              <a:off x="8522730" y="581902"/>
              <a:ext cx="525524" cy="3979696"/>
              <a:chOff x="92436" y="543811"/>
              <a:chExt cx="525524" cy="3979696"/>
            </a:xfrm>
          </p:grpSpPr>
          <p:grpSp>
            <p:nvGrpSpPr>
              <p:cNvPr id="994" name="Google Shape;994;p21"/>
              <p:cNvGrpSpPr/>
              <p:nvPr/>
            </p:nvGrpSpPr>
            <p:grpSpPr>
              <a:xfrm rot="6639095">
                <a:off x="215780" y="1717823"/>
                <a:ext cx="338499" cy="167526"/>
                <a:chOff x="7202926" y="2829471"/>
                <a:chExt cx="243540" cy="120543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7" name="Google Shape;997;p21"/>
              <p:cNvGrpSpPr/>
              <p:nvPr/>
            </p:nvGrpSpPr>
            <p:grpSpPr>
              <a:xfrm rot="6809529">
                <a:off x="152033" y="625574"/>
                <a:ext cx="268407" cy="137438"/>
                <a:chOff x="1114639" y="2374734"/>
                <a:chExt cx="443772" cy="227219"/>
              </a:xfrm>
            </p:grpSpPr>
            <p:sp>
              <p:nvSpPr>
                <p:cNvPr id="998" name="Google Shape;998;p21"/>
                <p:cNvSpPr/>
                <p:nvPr/>
              </p:nvSpPr>
              <p:spPr>
                <a:xfrm>
                  <a:off x="1114639" y="2374734"/>
                  <a:ext cx="443772" cy="22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72" h="227219" extrusionOk="0">
                      <a:moveTo>
                        <a:pt x="237772" y="465"/>
                      </a:moveTo>
                      <a:cubicBezTo>
                        <a:pt x="190717" y="-2330"/>
                        <a:pt x="145284" y="7665"/>
                        <a:pt x="103275" y="25608"/>
                      </a:cubicBezTo>
                      <a:cubicBezTo>
                        <a:pt x="80190" y="35465"/>
                        <a:pt x="-1567" y="65441"/>
                        <a:pt x="23" y="101583"/>
                      </a:cubicBezTo>
                      <a:cubicBezTo>
                        <a:pt x="1388" y="132636"/>
                        <a:pt x="72915" y="177067"/>
                        <a:pt x="93396" y="189185"/>
                      </a:cubicBezTo>
                      <a:cubicBezTo>
                        <a:pt x="132216" y="212163"/>
                        <a:pt x="174278" y="225668"/>
                        <a:pt x="215476" y="227279"/>
                      </a:cubicBezTo>
                      <a:cubicBezTo>
                        <a:pt x="256589" y="228890"/>
                        <a:pt x="500184" y="206552"/>
                        <a:pt x="431794" y="102970"/>
                      </a:cubicBezTo>
                      <a:cubicBezTo>
                        <a:pt x="394948" y="47167"/>
                        <a:pt x="292027" y="3676"/>
                        <a:pt x="237772" y="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21"/>
                <p:cNvSpPr/>
                <p:nvPr/>
              </p:nvSpPr>
              <p:spPr>
                <a:xfrm>
                  <a:off x="1170325" y="2478952"/>
                  <a:ext cx="38723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33" h="30936" extrusionOk="0">
                      <a:moveTo>
                        <a:pt x="0" y="0"/>
                      </a:moveTo>
                      <a:cubicBezTo>
                        <a:pt x="129782" y="26381"/>
                        <a:pt x="260065" y="36345"/>
                        <a:pt x="387778" y="29656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21"/>
              <p:cNvGrpSpPr/>
              <p:nvPr/>
            </p:nvGrpSpPr>
            <p:grpSpPr>
              <a:xfrm rot="3125834">
                <a:off x="93054" y="1741047"/>
                <a:ext cx="251023" cy="124242"/>
                <a:chOff x="7202926" y="2829471"/>
                <a:chExt cx="243540" cy="120543"/>
              </a:xfrm>
            </p:grpSpPr>
            <p:sp>
              <p:nvSpPr>
                <p:cNvPr id="1001" name="Google Shape;1001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1003;p21"/>
              <p:cNvGrpSpPr/>
              <p:nvPr/>
            </p:nvGrpSpPr>
            <p:grpSpPr>
              <a:xfrm rot="-4160905">
                <a:off x="156116" y="3181968"/>
                <a:ext cx="338499" cy="167526"/>
                <a:chOff x="7202926" y="2829471"/>
                <a:chExt cx="243540" cy="120543"/>
              </a:xfrm>
            </p:grpSpPr>
            <p:sp>
              <p:nvSpPr>
                <p:cNvPr id="1004" name="Google Shape;1004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6" name="Google Shape;1006;p21"/>
              <p:cNvGrpSpPr/>
              <p:nvPr/>
            </p:nvGrpSpPr>
            <p:grpSpPr>
              <a:xfrm rot="-3990471">
                <a:off x="289955" y="4304304"/>
                <a:ext cx="268407" cy="137438"/>
                <a:chOff x="1114639" y="2374734"/>
                <a:chExt cx="443772" cy="227219"/>
              </a:xfrm>
            </p:grpSpPr>
            <p:sp>
              <p:nvSpPr>
                <p:cNvPr id="1007" name="Google Shape;1007;p21"/>
                <p:cNvSpPr/>
                <p:nvPr/>
              </p:nvSpPr>
              <p:spPr>
                <a:xfrm>
                  <a:off x="1114639" y="2374734"/>
                  <a:ext cx="443772" cy="22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72" h="227219" extrusionOk="0">
                      <a:moveTo>
                        <a:pt x="237772" y="465"/>
                      </a:moveTo>
                      <a:cubicBezTo>
                        <a:pt x="190717" y="-2330"/>
                        <a:pt x="145284" y="7665"/>
                        <a:pt x="103275" y="25608"/>
                      </a:cubicBezTo>
                      <a:cubicBezTo>
                        <a:pt x="80190" y="35465"/>
                        <a:pt x="-1567" y="65441"/>
                        <a:pt x="23" y="101583"/>
                      </a:cubicBezTo>
                      <a:cubicBezTo>
                        <a:pt x="1388" y="132636"/>
                        <a:pt x="72915" y="177067"/>
                        <a:pt x="93396" y="189185"/>
                      </a:cubicBezTo>
                      <a:cubicBezTo>
                        <a:pt x="132216" y="212163"/>
                        <a:pt x="174278" y="225668"/>
                        <a:pt x="215476" y="227279"/>
                      </a:cubicBezTo>
                      <a:cubicBezTo>
                        <a:pt x="256589" y="228890"/>
                        <a:pt x="500184" y="206552"/>
                        <a:pt x="431794" y="102970"/>
                      </a:cubicBezTo>
                      <a:cubicBezTo>
                        <a:pt x="394948" y="47167"/>
                        <a:pt x="292027" y="3676"/>
                        <a:pt x="237772" y="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21"/>
                <p:cNvSpPr/>
                <p:nvPr/>
              </p:nvSpPr>
              <p:spPr>
                <a:xfrm>
                  <a:off x="1170325" y="2478952"/>
                  <a:ext cx="38723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33" h="30936" extrusionOk="0">
                      <a:moveTo>
                        <a:pt x="0" y="0"/>
                      </a:moveTo>
                      <a:cubicBezTo>
                        <a:pt x="129782" y="26381"/>
                        <a:pt x="260065" y="36345"/>
                        <a:pt x="387778" y="29656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9" name="Google Shape;1009;p21"/>
              <p:cNvGrpSpPr/>
              <p:nvPr/>
            </p:nvGrpSpPr>
            <p:grpSpPr>
              <a:xfrm rot="-7674166">
                <a:off x="366318" y="3202029"/>
                <a:ext cx="251023" cy="124242"/>
                <a:chOff x="7202926" y="2829471"/>
                <a:chExt cx="243540" cy="120543"/>
              </a:xfrm>
            </p:grpSpPr>
            <p:sp>
              <p:nvSpPr>
                <p:cNvPr id="1010" name="Google Shape;1010;p21"/>
                <p:cNvSpPr/>
                <p:nvPr/>
              </p:nvSpPr>
              <p:spPr>
                <a:xfrm>
                  <a:off x="7202926" y="2829471"/>
                  <a:ext cx="208018" cy="120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18" h="120543" extrusionOk="0">
                      <a:moveTo>
                        <a:pt x="120650" y="5155"/>
                      </a:moveTo>
                      <a:cubicBezTo>
                        <a:pt x="81180" y="-4382"/>
                        <a:pt x="39576" y="621"/>
                        <a:pt x="0" y="9571"/>
                      </a:cubicBezTo>
                      <a:cubicBezTo>
                        <a:pt x="3094" y="43345"/>
                        <a:pt x="20162" y="75614"/>
                        <a:pt x="46191" y="97301"/>
                      </a:cubicBezTo>
                      <a:cubicBezTo>
                        <a:pt x="67312" y="114850"/>
                        <a:pt x="93128" y="123992"/>
                        <a:pt x="120544" y="120482"/>
                      </a:cubicBezTo>
                      <a:cubicBezTo>
                        <a:pt x="142412" y="117687"/>
                        <a:pt x="192764" y="117815"/>
                        <a:pt x="206738" y="101462"/>
                      </a:cubicBezTo>
                      <a:cubicBezTo>
                        <a:pt x="220819" y="85108"/>
                        <a:pt x="156600" y="13902"/>
                        <a:pt x="120544" y="5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21"/>
                <p:cNvSpPr/>
                <p:nvPr/>
              </p:nvSpPr>
              <p:spPr>
                <a:xfrm>
                  <a:off x="7206446" y="2835522"/>
                  <a:ext cx="240020" cy="1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20" h="103475" extrusionOk="0">
                      <a:moveTo>
                        <a:pt x="238954" y="103497"/>
                      </a:moveTo>
                      <a:cubicBezTo>
                        <a:pt x="154041" y="95848"/>
                        <a:pt x="71367" y="63291"/>
                        <a:pt x="0" y="9387"/>
                      </a:cubicBezTo>
                      <a:lnTo>
                        <a:pt x="7148" y="0"/>
                      </a:lnTo>
                      <a:cubicBezTo>
                        <a:pt x="76700" y="52602"/>
                        <a:pt x="157241" y="84338"/>
                        <a:pt x="240021" y="91795"/>
                      </a:cubicBezTo>
                      <a:lnTo>
                        <a:pt x="238954" y="10349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12" name="Google Shape;1012;p21"/>
          <p:cNvGrpSpPr/>
          <p:nvPr/>
        </p:nvGrpSpPr>
        <p:grpSpPr>
          <a:xfrm>
            <a:off x="155411" y="437572"/>
            <a:ext cx="8833179" cy="4268356"/>
            <a:chOff x="155411" y="437572"/>
            <a:chExt cx="8833179" cy="4268356"/>
          </a:xfrm>
        </p:grpSpPr>
        <p:grpSp>
          <p:nvGrpSpPr>
            <p:cNvPr id="1013" name="Google Shape;1013;p21"/>
            <p:cNvGrpSpPr/>
            <p:nvPr/>
          </p:nvGrpSpPr>
          <p:grpSpPr>
            <a:xfrm>
              <a:off x="155411" y="437572"/>
              <a:ext cx="406195" cy="4268356"/>
              <a:chOff x="152100" y="399481"/>
              <a:chExt cx="406195" cy="4268356"/>
            </a:xfrm>
          </p:grpSpPr>
          <p:sp>
            <p:nvSpPr>
              <p:cNvPr id="1014" name="Google Shape;1014;p21"/>
              <p:cNvSpPr/>
              <p:nvPr/>
            </p:nvSpPr>
            <p:spPr>
              <a:xfrm rot="5400000" flipH="1">
                <a:off x="169715" y="2387481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 rot="5400000" flipH="1">
                <a:off x="308478" y="399481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 rot="5400000" flipH="1">
                <a:off x="454351" y="578050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21"/>
              <p:cNvSpPr/>
              <p:nvPr/>
            </p:nvSpPr>
            <p:spPr>
              <a:xfrm rot="5400000" flipH="1">
                <a:off x="454353" y="1121843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21"/>
              <p:cNvSpPr/>
              <p:nvPr/>
            </p:nvSpPr>
            <p:spPr>
              <a:xfrm rot="-5400000" flipH="1">
                <a:off x="349945" y="461586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 rot="-5400000" flipH="1">
                <a:off x="152100" y="4385323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1"/>
              <p:cNvSpPr/>
              <p:nvPr/>
            </p:nvSpPr>
            <p:spPr>
              <a:xfrm rot="-5400000" flipH="1">
                <a:off x="204070" y="3893502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21"/>
            <p:cNvGrpSpPr/>
            <p:nvPr/>
          </p:nvGrpSpPr>
          <p:grpSpPr>
            <a:xfrm rot="10800000">
              <a:off x="8582395" y="437572"/>
              <a:ext cx="406195" cy="4268356"/>
              <a:chOff x="152100" y="399481"/>
              <a:chExt cx="406195" cy="4268356"/>
            </a:xfrm>
          </p:grpSpPr>
          <p:sp>
            <p:nvSpPr>
              <p:cNvPr id="1022" name="Google Shape;1022;p21"/>
              <p:cNvSpPr/>
              <p:nvPr/>
            </p:nvSpPr>
            <p:spPr>
              <a:xfrm rot="5400000" flipH="1">
                <a:off x="169715" y="2387481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1"/>
              <p:cNvSpPr/>
              <p:nvPr/>
            </p:nvSpPr>
            <p:spPr>
              <a:xfrm rot="5400000" flipH="1">
                <a:off x="308478" y="399481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1"/>
              <p:cNvSpPr/>
              <p:nvPr/>
            </p:nvSpPr>
            <p:spPr>
              <a:xfrm rot="5400000" flipH="1">
                <a:off x="454351" y="578050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 rot="5400000" flipH="1">
                <a:off x="454353" y="1121843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21"/>
              <p:cNvSpPr/>
              <p:nvPr/>
            </p:nvSpPr>
            <p:spPr>
              <a:xfrm rot="-5400000" flipH="1">
                <a:off x="349945" y="461586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1"/>
              <p:cNvSpPr/>
              <p:nvPr/>
            </p:nvSpPr>
            <p:spPr>
              <a:xfrm rot="-5400000" flipH="1">
                <a:off x="152100" y="4385323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 rot="-5400000" flipH="1">
                <a:off x="204070" y="3893502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1D22BA-A621-4111-81CF-FE9DEF51B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605EF-8E1E-4D7A-8F64-77244C162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22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1" name="Google Shape;1031;p22"/>
          <p:cNvGrpSpPr/>
          <p:nvPr/>
        </p:nvGrpSpPr>
        <p:grpSpPr>
          <a:xfrm>
            <a:off x="1490208" y="4529086"/>
            <a:ext cx="6189307" cy="580212"/>
            <a:chOff x="1490208" y="4529086"/>
            <a:chExt cx="6189307" cy="580212"/>
          </a:xfrm>
        </p:grpSpPr>
        <p:grpSp>
          <p:nvGrpSpPr>
            <p:cNvPr id="1032" name="Google Shape;1032;p22"/>
            <p:cNvGrpSpPr/>
            <p:nvPr/>
          </p:nvGrpSpPr>
          <p:grpSpPr>
            <a:xfrm rot="-9797526" flipH="1">
              <a:off x="1539962" y="4603445"/>
              <a:ext cx="580624" cy="431494"/>
              <a:chOff x="4519100" y="225043"/>
              <a:chExt cx="654095" cy="486163"/>
            </a:xfrm>
          </p:grpSpPr>
          <p:sp>
            <p:nvSpPr>
              <p:cNvPr id="1033" name="Google Shape;1033;p2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22"/>
            <p:cNvGrpSpPr/>
            <p:nvPr/>
          </p:nvGrpSpPr>
          <p:grpSpPr>
            <a:xfrm rot="-10617503">
              <a:off x="4381151" y="4603654"/>
              <a:ext cx="580608" cy="431497"/>
              <a:chOff x="4519100" y="225043"/>
              <a:chExt cx="654095" cy="486163"/>
            </a:xfrm>
          </p:grpSpPr>
          <p:sp>
            <p:nvSpPr>
              <p:cNvPr id="1044" name="Google Shape;1044;p2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22"/>
            <p:cNvGrpSpPr/>
            <p:nvPr/>
          </p:nvGrpSpPr>
          <p:grpSpPr>
            <a:xfrm rot="-9797526" flipH="1">
              <a:off x="7049137" y="4603445"/>
              <a:ext cx="580624" cy="431494"/>
              <a:chOff x="4519100" y="225043"/>
              <a:chExt cx="654095" cy="486163"/>
            </a:xfrm>
          </p:grpSpPr>
          <p:sp>
            <p:nvSpPr>
              <p:cNvPr id="1055" name="Google Shape;1055;p22"/>
              <p:cNvSpPr/>
              <p:nvPr/>
            </p:nvSpPr>
            <p:spPr>
              <a:xfrm>
                <a:off x="4873436" y="429400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4519099" y="309819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4722741" y="442382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4722809" y="425798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4574349" y="382022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4590669" y="363307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4771121" y="286184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4755463" y="307751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4620084" y="225043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4604132" y="246583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5" name="Google Shape;1065;p22"/>
          <p:cNvGrpSpPr/>
          <p:nvPr/>
        </p:nvGrpSpPr>
        <p:grpSpPr>
          <a:xfrm>
            <a:off x="134530" y="4624108"/>
            <a:ext cx="8457769" cy="396032"/>
            <a:chOff x="134530" y="4624108"/>
            <a:chExt cx="8457769" cy="396032"/>
          </a:xfrm>
        </p:grpSpPr>
        <p:grpSp>
          <p:nvGrpSpPr>
            <p:cNvPr id="1066" name="Google Shape;1066;p22"/>
            <p:cNvGrpSpPr/>
            <p:nvPr/>
          </p:nvGrpSpPr>
          <p:grpSpPr>
            <a:xfrm>
              <a:off x="134530" y="4624108"/>
              <a:ext cx="5830194" cy="377607"/>
              <a:chOff x="134530" y="4624108"/>
              <a:chExt cx="5830194" cy="377607"/>
            </a:xfrm>
          </p:grpSpPr>
          <p:grpSp>
            <p:nvGrpSpPr>
              <p:cNvPr id="1067" name="Google Shape;1067;p22"/>
              <p:cNvGrpSpPr/>
              <p:nvPr/>
            </p:nvGrpSpPr>
            <p:grpSpPr>
              <a:xfrm rot="-5400000">
                <a:off x="1440286" y="3318352"/>
                <a:ext cx="377607" cy="2989119"/>
                <a:chOff x="8473928" y="252463"/>
                <a:chExt cx="532141" cy="4212400"/>
              </a:xfrm>
            </p:grpSpPr>
            <p:sp>
              <p:nvSpPr>
                <p:cNvPr id="1068" name="Google Shape;1068;p22"/>
                <p:cNvSpPr/>
                <p:nvPr/>
              </p:nvSpPr>
              <p:spPr>
                <a:xfrm rot="10800000" flipH="1">
                  <a:off x="8473937" y="907782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22"/>
                <p:cNvSpPr/>
                <p:nvPr/>
              </p:nvSpPr>
              <p:spPr>
                <a:xfrm rot="10800000" flipH="1">
                  <a:off x="8537472" y="1482794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22"/>
                <p:cNvSpPr/>
                <p:nvPr/>
              </p:nvSpPr>
              <p:spPr>
                <a:xfrm rot="10800000" flipH="1">
                  <a:off x="8850175" y="2962576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22"/>
                <p:cNvSpPr/>
                <p:nvPr/>
              </p:nvSpPr>
              <p:spPr>
                <a:xfrm rot="10800000" flipH="1">
                  <a:off x="8473928" y="3700366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22"/>
                <p:cNvSpPr/>
                <p:nvPr/>
              </p:nvSpPr>
              <p:spPr>
                <a:xfrm rot="10800000" flipH="1">
                  <a:off x="8876166" y="4412891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22"/>
                <p:cNvSpPr/>
                <p:nvPr/>
              </p:nvSpPr>
              <p:spPr>
                <a:xfrm rot="10800000" flipH="1">
                  <a:off x="8954097" y="252463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4" name="Google Shape;1074;p22"/>
              <p:cNvGrpSpPr/>
              <p:nvPr/>
            </p:nvGrpSpPr>
            <p:grpSpPr>
              <a:xfrm rot="-5400000">
                <a:off x="4460304" y="3497288"/>
                <a:ext cx="340737" cy="2668104"/>
                <a:chOff x="8473937" y="704851"/>
                <a:chExt cx="480182" cy="3760012"/>
              </a:xfrm>
            </p:grpSpPr>
            <p:sp>
              <p:nvSpPr>
                <p:cNvPr id="1075" name="Google Shape;1075;p22"/>
                <p:cNvSpPr/>
                <p:nvPr/>
              </p:nvSpPr>
              <p:spPr>
                <a:xfrm rot="10800000" flipH="1">
                  <a:off x="8473937" y="704851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22"/>
                <p:cNvSpPr/>
                <p:nvPr/>
              </p:nvSpPr>
              <p:spPr>
                <a:xfrm rot="10800000" flipH="1">
                  <a:off x="8705278" y="2106878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22"/>
                <p:cNvSpPr/>
                <p:nvPr/>
              </p:nvSpPr>
              <p:spPr>
                <a:xfrm rot="10800000" flipH="1">
                  <a:off x="8850175" y="2962576"/>
                  <a:ext cx="103944" cy="103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22"/>
                <p:cNvSpPr/>
                <p:nvPr/>
              </p:nvSpPr>
              <p:spPr>
                <a:xfrm rot="10800000" flipH="1">
                  <a:off x="8499929" y="3642587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22"/>
                <p:cNvSpPr/>
                <p:nvPr/>
              </p:nvSpPr>
              <p:spPr>
                <a:xfrm rot="10800000" flipH="1">
                  <a:off x="8876166" y="4412891"/>
                  <a:ext cx="51972" cy="51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8" h="59738" extrusionOk="0">
                      <a:moveTo>
                        <a:pt x="60016" y="30008"/>
                      </a:moveTo>
                      <a:cubicBezTo>
                        <a:pt x="60016" y="46585"/>
                        <a:pt x="46575" y="60016"/>
                        <a:pt x="30008" y="60016"/>
                      </a:cubicBezTo>
                      <a:cubicBezTo>
                        <a:pt x="13441" y="60016"/>
                        <a:pt x="0" y="46575"/>
                        <a:pt x="0" y="30008"/>
                      </a:cubicBezTo>
                      <a:cubicBezTo>
                        <a:pt x="0" y="13441"/>
                        <a:pt x="13441" y="0"/>
                        <a:pt x="30008" y="0"/>
                      </a:cubicBezTo>
                      <a:cubicBezTo>
                        <a:pt x="46575" y="0"/>
                        <a:pt x="60016" y="13441"/>
                        <a:pt x="60016" y="300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80" name="Google Shape;1080;p22"/>
            <p:cNvGrpSpPr/>
            <p:nvPr/>
          </p:nvGrpSpPr>
          <p:grpSpPr>
            <a:xfrm rot="-5400000">
              <a:off x="7085119" y="3512959"/>
              <a:ext cx="386782" cy="2627579"/>
              <a:chOff x="8447963" y="704851"/>
              <a:chExt cx="545071" cy="3702902"/>
            </a:xfrm>
          </p:grpSpPr>
          <p:sp>
            <p:nvSpPr>
              <p:cNvPr id="1081" name="Google Shape;1081;p22"/>
              <p:cNvSpPr/>
              <p:nvPr/>
            </p:nvSpPr>
            <p:spPr>
              <a:xfrm rot="10800000" flipH="1">
                <a:off x="8473937" y="704851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10800000" flipH="1">
                <a:off x="8519927" y="210240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10800000" flipH="1">
                <a:off x="8850175" y="2962576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10800000" flipH="1">
                <a:off x="8447963" y="3565360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 rot="10800000" flipH="1">
                <a:off x="8941061" y="4355781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6" name="Google Shape;1086;p22"/>
          <p:cNvGrpSpPr/>
          <p:nvPr/>
        </p:nvGrpSpPr>
        <p:grpSpPr>
          <a:xfrm>
            <a:off x="188827" y="4361648"/>
            <a:ext cx="8859627" cy="914882"/>
            <a:chOff x="188827" y="4361648"/>
            <a:chExt cx="8859627" cy="914882"/>
          </a:xfrm>
        </p:grpSpPr>
        <p:grpSp>
          <p:nvGrpSpPr>
            <p:cNvPr id="1087" name="Google Shape;1087;p22"/>
            <p:cNvGrpSpPr/>
            <p:nvPr/>
          </p:nvGrpSpPr>
          <p:grpSpPr>
            <a:xfrm rot="-5400000">
              <a:off x="1573375" y="3434057"/>
              <a:ext cx="801944" cy="2764724"/>
              <a:chOff x="8169987" y="715547"/>
              <a:chExt cx="1130135" cy="3896173"/>
            </a:xfrm>
          </p:grpSpPr>
          <p:grpSp>
            <p:nvGrpSpPr>
              <p:cNvPr id="1088" name="Google Shape;1088;p22"/>
              <p:cNvGrpSpPr/>
              <p:nvPr/>
            </p:nvGrpSpPr>
            <p:grpSpPr>
              <a:xfrm rot="-2231869">
                <a:off x="8497789" y="3009431"/>
                <a:ext cx="438922" cy="429695"/>
                <a:chOff x="7870831" y="3709415"/>
                <a:chExt cx="230046" cy="225203"/>
              </a:xfrm>
            </p:grpSpPr>
            <p:sp>
              <p:nvSpPr>
                <p:cNvPr id="1089" name="Google Shape;1089;p22"/>
                <p:cNvSpPr/>
                <p:nvPr/>
              </p:nvSpPr>
              <p:spPr>
                <a:xfrm>
                  <a:off x="7870831" y="3709415"/>
                  <a:ext cx="230046" cy="22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84" h="198417" extrusionOk="0">
                      <a:moveTo>
                        <a:pt x="188438" y="162028"/>
                      </a:moveTo>
                      <a:cubicBezTo>
                        <a:pt x="187691" y="144853"/>
                        <a:pt x="176171" y="129535"/>
                        <a:pt x="161769" y="120158"/>
                      </a:cubicBezTo>
                      <a:cubicBezTo>
                        <a:pt x="173611" y="116723"/>
                        <a:pt x="186091" y="112925"/>
                        <a:pt x="194519" y="103911"/>
                      </a:cubicBezTo>
                      <a:cubicBezTo>
                        <a:pt x="204226" y="93532"/>
                        <a:pt x="206467" y="76869"/>
                        <a:pt x="199853" y="64292"/>
                      </a:cubicBezTo>
                      <a:cubicBezTo>
                        <a:pt x="193239" y="51715"/>
                        <a:pt x="178198" y="44130"/>
                        <a:pt x="164117" y="46263"/>
                      </a:cubicBezTo>
                      <a:cubicBezTo>
                        <a:pt x="151102" y="48248"/>
                        <a:pt x="140434" y="57400"/>
                        <a:pt x="130514" y="66169"/>
                      </a:cubicBezTo>
                      <a:cubicBezTo>
                        <a:pt x="142142" y="48023"/>
                        <a:pt x="138194" y="21579"/>
                        <a:pt x="121873" y="7540"/>
                      </a:cubicBezTo>
                      <a:cubicBezTo>
                        <a:pt x="116432" y="2825"/>
                        <a:pt x="109285" y="-621"/>
                        <a:pt x="102138" y="94"/>
                      </a:cubicBezTo>
                      <a:cubicBezTo>
                        <a:pt x="92110" y="1097"/>
                        <a:pt x="84429" y="9791"/>
                        <a:pt x="80056" y="18869"/>
                      </a:cubicBezTo>
                      <a:cubicBezTo>
                        <a:pt x="75362" y="28459"/>
                        <a:pt x="73442" y="39180"/>
                        <a:pt x="73655" y="49826"/>
                      </a:cubicBezTo>
                      <a:cubicBezTo>
                        <a:pt x="70242" y="44631"/>
                        <a:pt x="66722" y="39692"/>
                        <a:pt x="61708" y="36108"/>
                      </a:cubicBezTo>
                      <a:cubicBezTo>
                        <a:pt x="52320" y="29419"/>
                        <a:pt x="36425" y="25664"/>
                        <a:pt x="25118" y="25899"/>
                      </a:cubicBezTo>
                      <a:cubicBezTo>
                        <a:pt x="-4432" y="26507"/>
                        <a:pt x="-2192" y="60750"/>
                        <a:pt x="12850" y="77722"/>
                      </a:cubicBezTo>
                      <a:cubicBezTo>
                        <a:pt x="22771" y="88923"/>
                        <a:pt x="36959" y="95302"/>
                        <a:pt x="51040" y="100498"/>
                      </a:cubicBezTo>
                      <a:cubicBezTo>
                        <a:pt x="30238" y="100615"/>
                        <a:pt x="10183" y="114525"/>
                        <a:pt x="2822" y="133962"/>
                      </a:cubicBezTo>
                      <a:cubicBezTo>
                        <a:pt x="-1231" y="144608"/>
                        <a:pt x="-1338" y="157430"/>
                        <a:pt x="5276" y="166668"/>
                      </a:cubicBezTo>
                      <a:cubicBezTo>
                        <a:pt x="11250" y="174936"/>
                        <a:pt x="21598" y="178990"/>
                        <a:pt x="31732" y="180152"/>
                      </a:cubicBezTo>
                      <a:cubicBezTo>
                        <a:pt x="60214" y="183428"/>
                        <a:pt x="89657" y="164749"/>
                        <a:pt x="98831" y="137631"/>
                      </a:cubicBezTo>
                      <a:cubicBezTo>
                        <a:pt x="102031" y="158476"/>
                        <a:pt x="113979" y="177838"/>
                        <a:pt x="131261" y="189988"/>
                      </a:cubicBezTo>
                      <a:cubicBezTo>
                        <a:pt x="139581" y="195877"/>
                        <a:pt x="149715" y="200208"/>
                        <a:pt x="159849" y="199066"/>
                      </a:cubicBezTo>
                      <a:cubicBezTo>
                        <a:pt x="176918" y="197157"/>
                        <a:pt x="189292" y="179182"/>
                        <a:pt x="188438" y="1620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7955668" y="3785004"/>
                  <a:ext cx="65382" cy="64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05" h="56538" extrusionOk="0">
                      <a:moveTo>
                        <a:pt x="6364" y="6014"/>
                      </a:moveTo>
                      <a:cubicBezTo>
                        <a:pt x="497" y="11646"/>
                        <a:pt x="-1210" y="20799"/>
                        <a:pt x="817" y="28736"/>
                      </a:cubicBezTo>
                      <a:cubicBezTo>
                        <a:pt x="2844" y="36662"/>
                        <a:pt x="7965" y="43479"/>
                        <a:pt x="13938" y="49047"/>
                      </a:cubicBezTo>
                      <a:cubicBezTo>
                        <a:pt x="17672" y="52514"/>
                        <a:pt x="21939" y="55682"/>
                        <a:pt x="26846" y="56781"/>
                      </a:cubicBezTo>
                      <a:cubicBezTo>
                        <a:pt x="30580" y="57602"/>
                        <a:pt x="34526" y="57197"/>
                        <a:pt x="38154" y="56066"/>
                      </a:cubicBezTo>
                      <a:cubicBezTo>
                        <a:pt x="48608" y="52877"/>
                        <a:pt x="56928" y="43350"/>
                        <a:pt x="57995" y="32544"/>
                      </a:cubicBezTo>
                      <a:cubicBezTo>
                        <a:pt x="60236" y="9758"/>
                        <a:pt x="23752" y="-10468"/>
                        <a:pt x="6364" y="60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1" name="Google Shape;1091;p22"/>
              <p:cNvGrpSpPr/>
              <p:nvPr/>
            </p:nvGrpSpPr>
            <p:grpSpPr>
              <a:xfrm rot="779530">
                <a:off x="8543538" y="767505"/>
                <a:ext cx="522094" cy="525802"/>
                <a:chOff x="8134652" y="3677263"/>
                <a:chExt cx="229385" cy="231003"/>
              </a:xfrm>
            </p:grpSpPr>
            <p:sp>
              <p:nvSpPr>
                <p:cNvPr id="1092" name="Google Shape;1092;p22"/>
                <p:cNvSpPr/>
                <p:nvPr/>
              </p:nvSpPr>
              <p:spPr>
                <a:xfrm rot="3163718">
                  <a:off x="8165686" y="3712181"/>
                  <a:ext cx="167318" cy="16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81" h="161080" extrusionOk="0">
                      <a:moveTo>
                        <a:pt x="140485" y="138474"/>
                      </a:moveTo>
                      <a:cubicBezTo>
                        <a:pt x="143152" y="125374"/>
                        <a:pt x="137284" y="111666"/>
                        <a:pt x="128217" y="101884"/>
                      </a:cubicBezTo>
                      <a:cubicBezTo>
                        <a:pt x="137818" y="101532"/>
                        <a:pt x="147952" y="101009"/>
                        <a:pt x="155953" y="95793"/>
                      </a:cubicBezTo>
                      <a:cubicBezTo>
                        <a:pt x="165234" y="89787"/>
                        <a:pt x="170034" y="77647"/>
                        <a:pt x="167367" y="66926"/>
                      </a:cubicBezTo>
                      <a:cubicBezTo>
                        <a:pt x="164807" y="56195"/>
                        <a:pt x="154886" y="47660"/>
                        <a:pt x="143898" y="46626"/>
                      </a:cubicBezTo>
                      <a:cubicBezTo>
                        <a:pt x="133657" y="45666"/>
                        <a:pt x="123950" y="50551"/>
                        <a:pt x="114775" y="55309"/>
                      </a:cubicBezTo>
                      <a:cubicBezTo>
                        <a:pt x="126937" y="43809"/>
                        <a:pt x="128964" y="23136"/>
                        <a:pt x="119256" y="9492"/>
                      </a:cubicBezTo>
                      <a:cubicBezTo>
                        <a:pt x="116055" y="4905"/>
                        <a:pt x="111362" y="979"/>
                        <a:pt x="105815" y="158"/>
                      </a:cubicBezTo>
                      <a:cubicBezTo>
                        <a:pt x="98028" y="-973"/>
                        <a:pt x="90667" y="4147"/>
                        <a:pt x="85653" y="10164"/>
                      </a:cubicBezTo>
                      <a:cubicBezTo>
                        <a:pt x="80319" y="16522"/>
                        <a:pt x="76799" y="24224"/>
                        <a:pt x="74985" y="32299"/>
                      </a:cubicBezTo>
                      <a:cubicBezTo>
                        <a:pt x="73385" y="27744"/>
                        <a:pt x="71679" y="23349"/>
                        <a:pt x="68585" y="19701"/>
                      </a:cubicBezTo>
                      <a:cubicBezTo>
                        <a:pt x="62717" y="12905"/>
                        <a:pt x="51516" y="7081"/>
                        <a:pt x="42876" y="5129"/>
                      </a:cubicBezTo>
                      <a:cubicBezTo>
                        <a:pt x="20474" y="40"/>
                        <a:pt x="15780" y="26283"/>
                        <a:pt x="23888" y="41900"/>
                      </a:cubicBezTo>
                      <a:cubicBezTo>
                        <a:pt x="29328" y="52216"/>
                        <a:pt x="38823" y="59694"/>
                        <a:pt x="48423" y="66254"/>
                      </a:cubicBezTo>
                      <a:cubicBezTo>
                        <a:pt x="32742" y="62435"/>
                        <a:pt x="15033" y="69156"/>
                        <a:pt x="5753" y="82416"/>
                      </a:cubicBezTo>
                      <a:cubicBezTo>
                        <a:pt x="739" y="89680"/>
                        <a:pt x="-1822" y="99324"/>
                        <a:pt x="1486" y="107538"/>
                      </a:cubicBezTo>
                      <a:cubicBezTo>
                        <a:pt x="4473" y="114888"/>
                        <a:pt x="11513" y="119891"/>
                        <a:pt x="18874" y="122675"/>
                      </a:cubicBezTo>
                      <a:cubicBezTo>
                        <a:pt x="39676" y="130484"/>
                        <a:pt x="65492" y="121950"/>
                        <a:pt x="77438" y="103228"/>
                      </a:cubicBezTo>
                      <a:cubicBezTo>
                        <a:pt x="75946" y="119549"/>
                        <a:pt x="81386" y="136394"/>
                        <a:pt x="92053" y="148800"/>
                      </a:cubicBezTo>
                      <a:cubicBezTo>
                        <a:pt x="97281" y="154806"/>
                        <a:pt x="104001" y="159969"/>
                        <a:pt x="111896" y="161014"/>
                      </a:cubicBezTo>
                      <a:cubicBezTo>
                        <a:pt x="125123" y="162785"/>
                        <a:pt x="137818" y="151552"/>
                        <a:pt x="140485" y="1384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22"/>
                <p:cNvSpPr/>
                <p:nvPr/>
              </p:nvSpPr>
              <p:spPr>
                <a:xfrm rot="3163718">
                  <a:off x="8238432" y="3768707"/>
                  <a:ext cx="42628" cy="4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0" h="45870" extrusionOk="0">
                      <a:moveTo>
                        <a:pt x="8534" y="2151"/>
                      </a:moveTo>
                      <a:cubicBezTo>
                        <a:pt x="2988" y="5287"/>
                        <a:pt x="0" y="11880"/>
                        <a:pt x="0" y="18227"/>
                      </a:cubicBezTo>
                      <a:cubicBezTo>
                        <a:pt x="0" y="24574"/>
                        <a:pt x="2667" y="30687"/>
                        <a:pt x="6081" y="36010"/>
                      </a:cubicBezTo>
                      <a:cubicBezTo>
                        <a:pt x="8214" y="39328"/>
                        <a:pt x="10881" y="42517"/>
                        <a:pt x="14401" y="44277"/>
                      </a:cubicBezTo>
                      <a:cubicBezTo>
                        <a:pt x="17068" y="45600"/>
                        <a:pt x="20162" y="46027"/>
                        <a:pt x="23149" y="45867"/>
                      </a:cubicBezTo>
                      <a:cubicBezTo>
                        <a:pt x="31577" y="45408"/>
                        <a:pt x="39577" y="39797"/>
                        <a:pt x="42458" y="31850"/>
                      </a:cubicBezTo>
                      <a:cubicBezTo>
                        <a:pt x="48431" y="15091"/>
                        <a:pt x="24643" y="-7023"/>
                        <a:pt x="8534" y="2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4" name="Google Shape;1094;p22"/>
              <p:cNvGrpSpPr/>
              <p:nvPr/>
            </p:nvGrpSpPr>
            <p:grpSpPr>
              <a:xfrm rot="2210359">
                <a:off x="8360102" y="1230405"/>
                <a:ext cx="749905" cy="883914"/>
                <a:chOff x="4049654" y="4498250"/>
                <a:chExt cx="400163" cy="471672"/>
              </a:xfrm>
            </p:grpSpPr>
            <p:sp>
              <p:nvSpPr>
                <p:cNvPr id="1095" name="Google Shape;1095;p22"/>
                <p:cNvSpPr/>
                <p:nvPr/>
              </p:nvSpPr>
              <p:spPr>
                <a:xfrm rot="4245028">
                  <a:off x="4049526" y="4592071"/>
                  <a:ext cx="400419" cy="284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22"/>
                <p:cNvSpPr/>
                <p:nvPr/>
              </p:nvSpPr>
              <p:spPr>
                <a:xfrm rot="4245028">
                  <a:off x="4158830" y="4673944"/>
                  <a:ext cx="154829" cy="9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7" name="Google Shape;1097;p22"/>
              <p:cNvGrpSpPr/>
              <p:nvPr/>
            </p:nvGrpSpPr>
            <p:grpSpPr>
              <a:xfrm rot="-2406522">
                <a:off x="8363436" y="3683582"/>
                <a:ext cx="736732" cy="782879"/>
                <a:chOff x="4774094" y="4777650"/>
                <a:chExt cx="401075" cy="426197"/>
              </a:xfrm>
            </p:grpSpPr>
            <p:sp>
              <p:nvSpPr>
                <p:cNvPr id="1098" name="Google Shape;1098;p22"/>
                <p:cNvSpPr/>
                <p:nvPr/>
              </p:nvSpPr>
              <p:spPr>
                <a:xfrm rot="4724778" flipH="1">
                  <a:off x="4790760" y="4822867"/>
                  <a:ext cx="367742" cy="335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32" h="336029" extrusionOk="0">
                      <a:moveTo>
                        <a:pt x="95437" y="195635"/>
                      </a:moveTo>
                      <a:cubicBezTo>
                        <a:pt x="82059" y="163003"/>
                        <a:pt x="68021" y="124504"/>
                        <a:pt x="75360" y="95029"/>
                      </a:cubicBezTo>
                      <a:cubicBezTo>
                        <a:pt x="82774" y="65235"/>
                        <a:pt x="110168" y="59933"/>
                        <a:pt x="133498" y="73748"/>
                      </a:cubicBezTo>
                      <a:cubicBezTo>
                        <a:pt x="156829" y="87562"/>
                        <a:pt x="176926" y="115500"/>
                        <a:pt x="196075" y="142511"/>
                      </a:cubicBezTo>
                      <a:cubicBezTo>
                        <a:pt x="181481" y="121933"/>
                        <a:pt x="201462" y="26362"/>
                        <a:pt x="210550" y="13433"/>
                      </a:cubicBezTo>
                      <a:cubicBezTo>
                        <a:pt x="248015" y="-39841"/>
                        <a:pt x="276401" y="79742"/>
                        <a:pt x="281522" y="121378"/>
                      </a:cubicBezTo>
                      <a:cubicBezTo>
                        <a:pt x="275132" y="69395"/>
                        <a:pt x="318645" y="15161"/>
                        <a:pt x="353187" y="56583"/>
                      </a:cubicBezTo>
                      <a:cubicBezTo>
                        <a:pt x="396881" y="109004"/>
                        <a:pt x="337868" y="250339"/>
                        <a:pt x="317621" y="277178"/>
                      </a:cubicBezTo>
                      <a:cubicBezTo>
                        <a:pt x="275324" y="333247"/>
                        <a:pt x="210188" y="348332"/>
                        <a:pt x="145265" y="328479"/>
                      </a:cubicBezTo>
                      <a:cubicBezTo>
                        <a:pt x="115716" y="319444"/>
                        <a:pt x="80320" y="319091"/>
                        <a:pt x="52072" y="293233"/>
                      </a:cubicBezTo>
                      <a:cubicBezTo>
                        <a:pt x="30599" y="273573"/>
                        <a:pt x="-14728" y="221280"/>
                        <a:pt x="4751" y="186131"/>
                      </a:cubicBezTo>
                      <a:cubicBezTo>
                        <a:pt x="8752" y="178919"/>
                        <a:pt x="15280" y="175815"/>
                        <a:pt x="21883" y="174044"/>
                      </a:cubicBezTo>
                      <a:cubicBezTo>
                        <a:pt x="44893" y="167878"/>
                        <a:pt x="71584" y="175709"/>
                        <a:pt x="95458" y="1956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22"/>
                <p:cNvSpPr/>
                <p:nvPr/>
              </p:nvSpPr>
              <p:spPr>
                <a:xfrm rot="4724778" flipH="1">
                  <a:off x="4885046" y="4917499"/>
                  <a:ext cx="127910" cy="12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21610" extrusionOk="0">
                      <a:moveTo>
                        <a:pt x="106663" y="7011"/>
                      </a:moveTo>
                      <a:cubicBezTo>
                        <a:pt x="111101" y="11289"/>
                        <a:pt x="114888" y="17220"/>
                        <a:pt x="118120" y="23546"/>
                      </a:cubicBezTo>
                      <a:cubicBezTo>
                        <a:pt x="122504" y="32144"/>
                        <a:pt x="125950" y="41628"/>
                        <a:pt x="128222" y="51314"/>
                      </a:cubicBezTo>
                      <a:cubicBezTo>
                        <a:pt x="128500" y="52498"/>
                        <a:pt x="128766" y="53746"/>
                        <a:pt x="128607" y="54813"/>
                      </a:cubicBezTo>
                      <a:cubicBezTo>
                        <a:pt x="128233" y="57383"/>
                        <a:pt x="125897" y="57362"/>
                        <a:pt x="124019" y="57117"/>
                      </a:cubicBezTo>
                      <a:cubicBezTo>
                        <a:pt x="100433" y="54044"/>
                        <a:pt x="81797" y="81460"/>
                        <a:pt x="83568" y="116631"/>
                      </a:cubicBezTo>
                      <a:cubicBezTo>
                        <a:pt x="59566" y="86346"/>
                        <a:pt x="25472" y="100225"/>
                        <a:pt x="9737" y="122467"/>
                      </a:cubicBezTo>
                      <a:cubicBezTo>
                        <a:pt x="5118" y="109377"/>
                        <a:pt x="360" y="95627"/>
                        <a:pt x="19" y="82271"/>
                      </a:cubicBezTo>
                      <a:cubicBezTo>
                        <a:pt x="-461" y="63678"/>
                        <a:pt x="8105" y="49660"/>
                        <a:pt x="19157" y="44550"/>
                      </a:cubicBezTo>
                      <a:cubicBezTo>
                        <a:pt x="30208" y="39441"/>
                        <a:pt x="43340" y="41894"/>
                        <a:pt x="56056" y="46609"/>
                      </a:cubicBezTo>
                      <a:cubicBezTo>
                        <a:pt x="52312" y="45222"/>
                        <a:pt x="71108" y="10126"/>
                        <a:pt x="73657" y="7950"/>
                      </a:cubicBezTo>
                      <a:cubicBezTo>
                        <a:pt x="82863" y="99"/>
                        <a:pt x="94534" y="-4680"/>
                        <a:pt x="106663" y="70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0" name="Google Shape;1100;p22"/>
            <p:cNvGrpSpPr/>
            <p:nvPr/>
          </p:nvGrpSpPr>
          <p:grpSpPr>
            <a:xfrm rot="-5400000">
              <a:off x="4328200" y="3501636"/>
              <a:ext cx="683043" cy="2598693"/>
              <a:chOff x="8275521" y="808790"/>
              <a:chExt cx="962575" cy="3662194"/>
            </a:xfrm>
          </p:grpSpPr>
          <p:grpSp>
            <p:nvGrpSpPr>
              <p:cNvPr id="1101" name="Google Shape;1101;p22"/>
              <p:cNvGrpSpPr/>
              <p:nvPr/>
            </p:nvGrpSpPr>
            <p:grpSpPr>
              <a:xfrm rot="-2231869">
                <a:off x="8423448" y="3071969"/>
                <a:ext cx="472678" cy="478209"/>
                <a:chOff x="7810492" y="3714728"/>
                <a:chExt cx="247739" cy="250629"/>
              </a:xfrm>
            </p:grpSpPr>
            <p:sp>
              <p:nvSpPr>
                <p:cNvPr id="1102" name="Google Shape;1102;p22"/>
                <p:cNvSpPr/>
                <p:nvPr/>
              </p:nvSpPr>
              <p:spPr>
                <a:xfrm rot="4416143">
                  <a:off x="7832948" y="3740765"/>
                  <a:ext cx="202826" cy="19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84" h="198417" extrusionOk="0">
                      <a:moveTo>
                        <a:pt x="188438" y="162028"/>
                      </a:moveTo>
                      <a:cubicBezTo>
                        <a:pt x="187691" y="144853"/>
                        <a:pt x="176171" y="129535"/>
                        <a:pt x="161769" y="120158"/>
                      </a:cubicBezTo>
                      <a:cubicBezTo>
                        <a:pt x="173611" y="116723"/>
                        <a:pt x="186091" y="112925"/>
                        <a:pt x="194519" y="103911"/>
                      </a:cubicBezTo>
                      <a:cubicBezTo>
                        <a:pt x="204226" y="93532"/>
                        <a:pt x="206467" y="76869"/>
                        <a:pt x="199853" y="64292"/>
                      </a:cubicBezTo>
                      <a:cubicBezTo>
                        <a:pt x="193239" y="51715"/>
                        <a:pt x="178198" y="44130"/>
                        <a:pt x="164117" y="46263"/>
                      </a:cubicBezTo>
                      <a:cubicBezTo>
                        <a:pt x="151102" y="48248"/>
                        <a:pt x="140434" y="57400"/>
                        <a:pt x="130514" y="66169"/>
                      </a:cubicBezTo>
                      <a:cubicBezTo>
                        <a:pt x="142142" y="48023"/>
                        <a:pt x="138194" y="21579"/>
                        <a:pt x="121873" y="7540"/>
                      </a:cubicBezTo>
                      <a:cubicBezTo>
                        <a:pt x="116432" y="2825"/>
                        <a:pt x="109285" y="-621"/>
                        <a:pt x="102138" y="94"/>
                      </a:cubicBezTo>
                      <a:cubicBezTo>
                        <a:pt x="92110" y="1097"/>
                        <a:pt x="84429" y="9791"/>
                        <a:pt x="80056" y="18869"/>
                      </a:cubicBezTo>
                      <a:cubicBezTo>
                        <a:pt x="75362" y="28459"/>
                        <a:pt x="73442" y="39180"/>
                        <a:pt x="73655" y="49826"/>
                      </a:cubicBezTo>
                      <a:cubicBezTo>
                        <a:pt x="70242" y="44631"/>
                        <a:pt x="66722" y="39692"/>
                        <a:pt x="61708" y="36108"/>
                      </a:cubicBezTo>
                      <a:cubicBezTo>
                        <a:pt x="52320" y="29419"/>
                        <a:pt x="36425" y="25664"/>
                        <a:pt x="25118" y="25899"/>
                      </a:cubicBezTo>
                      <a:cubicBezTo>
                        <a:pt x="-4432" y="26507"/>
                        <a:pt x="-2192" y="60750"/>
                        <a:pt x="12850" y="77722"/>
                      </a:cubicBezTo>
                      <a:cubicBezTo>
                        <a:pt x="22771" y="88923"/>
                        <a:pt x="36959" y="95302"/>
                        <a:pt x="51040" y="100498"/>
                      </a:cubicBezTo>
                      <a:cubicBezTo>
                        <a:pt x="30238" y="100615"/>
                        <a:pt x="10183" y="114525"/>
                        <a:pt x="2822" y="133962"/>
                      </a:cubicBezTo>
                      <a:cubicBezTo>
                        <a:pt x="-1231" y="144608"/>
                        <a:pt x="-1338" y="157430"/>
                        <a:pt x="5276" y="166668"/>
                      </a:cubicBezTo>
                      <a:cubicBezTo>
                        <a:pt x="11250" y="174936"/>
                        <a:pt x="21598" y="178990"/>
                        <a:pt x="31732" y="180152"/>
                      </a:cubicBezTo>
                      <a:cubicBezTo>
                        <a:pt x="60214" y="183428"/>
                        <a:pt x="89657" y="164749"/>
                        <a:pt x="98831" y="137631"/>
                      </a:cubicBezTo>
                      <a:cubicBezTo>
                        <a:pt x="102031" y="158476"/>
                        <a:pt x="113979" y="177838"/>
                        <a:pt x="131261" y="189988"/>
                      </a:cubicBezTo>
                      <a:cubicBezTo>
                        <a:pt x="139581" y="195877"/>
                        <a:pt x="149715" y="200208"/>
                        <a:pt x="159849" y="199066"/>
                      </a:cubicBezTo>
                      <a:cubicBezTo>
                        <a:pt x="176918" y="197157"/>
                        <a:pt x="189292" y="179182"/>
                        <a:pt x="188438" y="1620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22"/>
                <p:cNvSpPr/>
                <p:nvPr/>
              </p:nvSpPr>
              <p:spPr>
                <a:xfrm rot="4416143">
                  <a:off x="7910313" y="3812581"/>
                  <a:ext cx="57645" cy="56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05" h="56538" extrusionOk="0">
                      <a:moveTo>
                        <a:pt x="6364" y="6014"/>
                      </a:moveTo>
                      <a:cubicBezTo>
                        <a:pt x="497" y="11646"/>
                        <a:pt x="-1210" y="20799"/>
                        <a:pt x="817" y="28736"/>
                      </a:cubicBezTo>
                      <a:cubicBezTo>
                        <a:pt x="2844" y="36662"/>
                        <a:pt x="7965" y="43479"/>
                        <a:pt x="13938" y="49047"/>
                      </a:cubicBezTo>
                      <a:cubicBezTo>
                        <a:pt x="17672" y="52514"/>
                        <a:pt x="21939" y="55682"/>
                        <a:pt x="26846" y="56781"/>
                      </a:cubicBezTo>
                      <a:cubicBezTo>
                        <a:pt x="30580" y="57602"/>
                        <a:pt x="34526" y="57197"/>
                        <a:pt x="38154" y="56066"/>
                      </a:cubicBezTo>
                      <a:cubicBezTo>
                        <a:pt x="48608" y="52877"/>
                        <a:pt x="56928" y="43350"/>
                        <a:pt x="57995" y="32544"/>
                      </a:cubicBezTo>
                      <a:cubicBezTo>
                        <a:pt x="60236" y="9758"/>
                        <a:pt x="23752" y="-10468"/>
                        <a:pt x="6364" y="60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4" name="Google Shape;1104;p22"/>
              <p:cNvGrpSpPr/>
              <p:nvPr/>
            </p:nvGrpSpPr>
            <p:grpSpPr>
              <a:xfrm rot="779530">
                <a:off x="8614204" y="846947"/>
                <a:ext cx="381198" cy="366644"/>
                <a:chOff x="8165684" y="3712145"/>
                <a:chExt cx="167481" cy="161080"/>
              </a:xfrm>
            </p:grpSpPr>
            <p:sp>
              <p:nvSpPr>
                <p:cNvPr id="1105" name="Google Shape;1105;p22"/>
                <p:cNvSpPr/>
                <p:nvPr/>
              </p:nvSpPr>
              <p:spPr>
                <a:xfrm>
                  <a:off x="8165684" y="3712145"/>
                  <a:ext cx="167481" cy="16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81" h="161080" extrusionOk="0">
                      <a:moveTo>
                        <a:pt x="140485" y="138474"/>
                      </a:moveTo>
                      <a:cubicBezTo>
                        <a:pt x="143152" y="125374"/>
                        <a:pt x="137284" y="111666"/>
                        <a:pt x="128217" y="101884"/>
                      </a:cubicBezTo>
                      <a:cubicBezTo>
                        <a:pt x="137818" y="101532"/>
                        <a:pt x="147952" y="101009"/>
                        <a:pt x="155953" y="95793"/>
                      </a:cubicBezTo>
                      <a:cubicBezTo>
                        <a:pt x="165234" y="89787"/>
                        <a:pt x="170034" y="77647"/>
                        <a:pt x="167367" y="66926"/>
                      </a:cubicBezTo>
                      <a:cubicBezTo>
                        <a:pt x="164807" y="56195"/>
                        <a:pt x="154886" y="47660"/>
                        <a:pt x="143898" y="46626"/>
                      </a:cubicBezTo>
                      <a:cubicBezTo>
                        <a:pt x="133657" y="45666"/>
                        <a:pt x="123950" y="50551"/>
                        <a:pt x="114775" y="55309"/>
                      </a:cubicBezTo>
                      <a:cubicBezTo>
                        <a:pt x="126937" y="43809"/>
                        <a:pt x="128964" y="23136"/>
                        <a:pt x="119256" y="9492"/>
                      </a:cubicBezTo>
                      <a:cubicBezTo>
                        <a:pt x="116055" y="4905"/>
                        <a:pt x="111362" y="979"/>
                        <a:pt x="105815" y="158"/>
                      </a:cubicBezTo>
                      <a:cubicBezTo>
                        <a:pt x="98028" y="-973"/>
                        <a:pt x="90667" y="4147"/>
                        <a:pt x="85653" y="10164"/>
                      </a:cubicBezTo>
                      <a:cubicBezTo>
                        <a:pt x="80319" y="16522"/>
                        <a:pt x="76799" y="24224"/>
                        <a:pt x="74985" y="32299"/>
                      </a:cubicBezTo>
                      <a:cubicBezTo>
                        <a:pt x="73385" y="27744"/>
                        <a:pt x="71679" y="23349"/>
                        <a:pt x="68585" y="19701"/>
                      </a:cubicBezTo>
                      <a:cubicBezTo>
                        <a:pt x="62717" y="12905"/>
                        <a:pt x="51516" y="7081"/>
                        <a:pt x="42876" y="5129"/>
                      </a:cubicBezTo>
                      <a:cubicBezTo>
                        <a:pt x="20474" y="40"/>
                        <a:pt x="15780" y="26283"/>
                        <a:pt x="23888" y="41900"/>
                      </a:cubicBezTo>
                      <a:cubicBezTo>
                        <a:pt x="29328" y="52216"/>
                        <a:pt x="38823" y="59694"/>
                        <a:pt x="48423" y="66254"/>
                      </a:cubicBezTo>
                      <a:cubicBezTo>
                        <a:pt x="32742" y="62435"/>
                        <a:pt x="15033" y="69156"/>
                        <a:pt x="5753" y="82416"/>
                      </a:cubicBezTo>
                      <a:cubicBezTo>
                        <a:pt x="739" y="89680"/>
                        <a:pt x="-1822" y="99324"/>
                        <a:pt x="1486" y="107538"/>
                      </a:cubicBezTo>
                      <a:cubicBezTo>
                        <a:pt x="4473" y="114888"/>
                        <a:pt x="11513" y="119891"/>
                        <a:pt x="18874" y="122675"/>
                      </a:cubicBezTo>
                      <a:cubicBezTo>
                        <a:pt x="39676" y="130484"/>
                        <a:pt x="65492" y="121950"/>
                        <a:pt x="77438" y="103228"/>
                      </a:cubicBezTo>
                      <a:cubicBezTo>
                        <a:pt x="75946" y="119549"/>
                        <a:pt x="81386" y="136394"/>
                        <a:pt x="92053" y="148800"/>
                      </a:cubicBezTo>
                      <a:cubicBezTo>
                        <a:pt x="97281" y="154806"/>
                        <a:pt x="104001" y="159969"/>
                        <a:pt x="111896" y="161014"/>
                      </a:cubicBezTo>
                      <a:cubicBezTo>
                        <a:pt x="125123" y="162785"/>
                        <a:pt x="137818" y="151552"/>
                        <a:pt x="140485" y="1384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22"/>
                <p:cNvSpPr/>
                <p:nvPr/>
              </p:nvSpPr>
              <p:spPr>
                <a:xfrm>
                  <a:off x="8233522" y="3760887"/>
                  <a:ext cx="42670" cy="4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0" h="45870" extrusionOk="0">
                      <a:moveTo>
                        <a:pt x="8534" y="2151"/>
                      </a:moveTo>
                      <a:cubicBezTo>
                        <a:pt x="2988" y="5287"/>
                        <a:pt x="0" y="11880"/>
                        <a:pt x="0" y="18227"/>
                      </a:cubicBezTo>
                      <a:cubicBezTo>
                        <a:pt x="0" y="24574"/>
                        <a:pt x="2667" y="30687"/>
                        <a:pt x="6081" y="36010"/>
                      </a:cubicBezTo>
                      <a:cubicBezTo>
                        <a:pt x="8214" y="39328"/>
                        <a:pt x="10881" y="42517"/>
                        <a:pt x="14401" y="44277"/>
                      </a:cubicBezTo>
                      <a:cubicBezTo>
                        <a:pt x="17068" y="45600"/>
                        <a:pt x="20162" y="46027"/>
                        <a:pt x="23149" y="45867"/>
                      </a:cubicBezTo>
                      <a:cubicBezTo>
                        <a:pt x="31577" y="45408"/>
                        <a:pt x="39577" y="39797"/>
                        <a:pt x="42458" y="31850"/>
                      </a:cubicBezTo>
                      <a:cubicBezTo>
                        <a:pt x="48431" y="15091"/>
                        <a:pt x="24643" y="-7023"/>
                        <a:pt x="8534" y="2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7" name="Google Shape;1107;p22"/>
              <p:cNvGrpSpPr/>
              <p:nvPr/>
            </p:nvGrpSpPr>
            <p:grpSpPr>
              <a:xfrm rot="2210359">
                <a:off x="8360090" y="1405721"/>
                <a:ext cx="749664" cy="531763"/>
                <a:chOff x="4049419" y="4591926"/>
                <a:chExt cx="400034" cy="283758"/>
              </a:xfrm>
            </p:grpSpPr>
            <p:sp>
              <p:nvSpPr>
                <p:cNvPr id="1108" name="Google Shape;1108;p22"/>
                <p:cNvSpPr/>
                <p:nvPr/>
              </p:nvSpPr>
              <p:spPr>
                <a:xfrm>
                  <a:off x="4049419" y="4591926"/>
                  <a:ext cx="400034" cy="28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22"/>
                <p:cNvSpPr/>
                <p:nvPr/>
              </p:nvSpPr>
              <p:spPr>
                <a:xfrm>
                  <a:off x="4153927" y="4696333"/>
                  <a:ext cx="154680" cy="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0" name="Google Shape;1110;p22"/>
              <p:cNvGrpSpPr/>
              <p:nvPr/>
            </p:nvGrpSpPr>
            <p:grpSpPr>
              <a:xfrm rot="-2406522">
                <a:off x="8440820" y="3706563"/>
                <a:ext cx="677579" cy="618940"/>
                <a:chOff x="4830789" y="4814480"/>
                <a:chExt cx="368872" cy="336949"/>
              </a:xfrm>
            </p:grpSpPr>
            <p:sp>
              <p:nvSpPr>
                <p:cNvPr id="1111" name="Google Shape;1111;p22"/>
                <p:cNvSpPr/>
                <p:nvPr/>
              </p:nvSpPr>
              <p:spPr>
                <a:xfrm rot="-10791406">
                  <a:off x="4831209" y="4814940"/>
                  <a:ext cx="368033" cy="33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32" h="336029" extrusionOk="0">
                      <a:moveTo>
                        <a:pt x="95437" y="195635"/>
                      </a:moveTo>
                      <a:cubicBezTo>
                        <a:pt x="82059" y="163003"/>
                        <a:pt x="68021" y="124504"/>
                        <a:pt x="75360" y="95029"/>
                      </a:cubicBezTo>
                      <a:cubicBezTo>
                        <a:pt x="82774" y="65235"/>
                        <a:pt x="110168" y="59933"/>
                        <a:pt x="133498" y="73748"/>
                      </a:cubicBezTo>
                      <a:cubicBezTo>
                        <a:pt x="156829" y="87562"/>
                        <a:pt x="176926" y="115500"/>
                        <a:pt x="196075" y="142511"/>
                      </a:cubicBezTo>
                      <a:cubicBezTo>
                        <a:pt x="181481" y="121933"/>
                        <a:pt x="201462" y="26362"/>
                        <a:pt x="210550" y="13433"/>
                      </a:cubicBezTo>
                      <a:cubicBezTo>
                        <a:pt x="248015" y="-39841"/>
                        <a:pt x="276401" y="79742"/>
                        <a:pt x="281522" y="121378"/>
                      </a:cubicBezTo>
                      <a:cubicBezTo>
                        <a:pt x="275132" y="69395"/>
                        <a:pt x="318645" y="15161"/>
                        <a:pt x="353187" y="56583"/>
                      </a:cubicBezTo>
                      <a:cubicBezTo>
                        <a:pt x="396881" y="109004"/>
                        <a:pt x="337868" y="250339"/>
                        <a:pt x="317621" y="277178"/>
                      </a:cubicBezTo>
                      <a:cubicBezTo>
                        <a:pt x="275324" y="333247"/>
                        <a:pt x="210188" y="348332"/>
                        <a:pt x="145265" y="328479"/>
                      </a:cubicBezTo>
                      <a:cubicBezTo>
                        <a:pt x="115716" y="319444"/>
                        <a:pt x="80320" y="319091"/>
                        <a:pt x="52072" y="293233"/>
                      </a:cubicBezTo>
                      <a:cubicBezTo>
                        <a:pt x="30599" y="273573"/>
                        <a:pt x="-14728" y="221280"/>
                        <a:pt x="4751" y="186131"/>
                      </a:cubicBezTo>
                      <a:cubicBezTo>
                        <a:pt x="8752" y="178919"/>
                        <a:pt x="15280" y="175815"/>
                        <a:pt x="21883" y="174044"/>
                      </a:cubicBezTo>
                      <a:cubicBezTo>
                        <a:pt x="44893" y="167878"/>
                        <a:pt x="71584" y="175709"/>
                        <a:pt x="95458" y="1956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22"/>
                <p:cNvSpPr/>
                <p:nvPr/>
              </p:nvSpPr>
              <p:spPr>
                <a:xfrm rot="-10791406">
                  <a:off x="4933802" y="4899824"/>
                  <a:ext cx="128011" cy="121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21610" extrusionOk="0">
                      <a:moveTo>
                        <a:pt x="106663" y="7011"/>
                      </a:moveTo>
                      <a:cubicBezTo>
                        <a:pt x="111101" y="11289"/>
                        <a:pt x="114888" y="17220"/>
                        <a:pt x="118120" y="23546"/>
                      </a:cubicBezTo>
                      <a:cubicBezTo>
                        <a:pt x="122504" y="32144"/>
                        <a:pt x="125950" y="41628"/>
                        <a:pt x="128222" y="51314"/>
                      </a:cubicBezTo>
                      <a:cubicBezTo>
                        <a:pt x="128500" y="52498"/>
                        <a:pt x="128766" y="53746"/>
                        <a:pt x="128607" y="54813"/>
                      </a:cubicBezTo>
                      <a:cubicBezTo>
                        <a:pt x="128233" y="57383"/>
                        <a:pt x="125897" y="57362"/>
                        <a:pt x="124019" y="57117"/>
                      </a:cubicBezTo>
                      <a:cubicBezTo>
                        <a:pt x="100433" y="54044"/>
                        <a:pt x="81797" y="81460"/>
                        <a:pt x="83568" y="116631"/>
                      </a:cubicBezTo>
                      <a:cubicBezTo>
                        <a:pt x="59566" y="86346"/>
                        <a:pt x="25472" y="100225"/>
                        <a:pt x="9737" y="122467"/>
                      </a:cubicBezTo>
                      <a:cubicBezTo>
                        <a:pt x="5118" y="109377"/>
                        <a:pt x="360" y="95627"/>
                        <a:pt x="19" y="82271"/>
                      </a:cubicBezTo>
                      <a:cubicBezTo>
                        <a:pt x="-461" y="63678"/>
                        <a:pt x="8105" y="49660"/>
                        <a:pt x="19157" y="44550"/>
                      </a:cubicBezTo>
                      <a:cubicBezTo>
                        <a:pt x="30208" y="39441"/>
                        <a:pt x="43340" y="41894"/>
                        <a:pt x="56056" y="46609"/>
                      </a:cubicBezTo>
                      <a:cubicBezTo>
                        <a:pt x="52312" y="45222"/>
                        <a:pt x="71108" y="10126"/>
                        <a:pt x="73657" y="7950"/>
                      </a:cubicBezTo>
                      <a:cubicBezTo>
                        <a:pt x="82863" y="99"/>
                        <a:pt x="94534" y="-4680"/>
                        <a:pt x="106663" y="70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13" name="Google Shape;1113;p22"/>
            <p:cNvGrpSpPr/>
            <p:nvPr/>
          </p:nvGrpSpPr>
          <p:grpSpPr>
            <a:xfrm rot="-5400000">
              <a:off x="6904514" y="3449558"/>
              <a:ext cx="914882" cy="2739060"/>
              <a:chOff x="8086648" y="743893"/>
              <a:chExt cx="1289292" cy="3860006"/>
            </a:xfrm>
          </p:grpSpPr>
          <p:grpSp>
            <p:nvGrpSpPr>
              <p:cNvPr id="1114" name="Google Shape;1114;p22"/>
              <p:cNvGrpSpPr/>
              <p:nvPr/>
            </p:nvGrpSpPr>
            <p:grpSpPr>
              <a:xfrm rot="-2231869">
                <a:off x="8417737" y="3066305"/>
                <a:ext cx="484402" cy="489444"/>
                <a:chOff x="7807497" y="3711813"/>
                <a:chExt cx="253883" cy="256518"/>
              </a:xfrm>
            </p:grpSpPr>
            <p:sp>
              <p:nvSpPr>
                <p:cNvPr id="1115" name="Google Shape;1115;p22"/>
                <p:cNvSpPr/>
                <p:nvPr/>
              </p:nvSpPr>
              <p:spPr>
                <a:xfrm rot="-4253141">
                  <a:off x="7833082" y="3740849"/>
                  <a:ext cx="202713" cy="19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84" h="198417" extrusionOk="0">
                      <a:moveTo>
                        <a:pt x="188438" y="162028"/>
                      </a:moveTo>
                      <a:cubicBezTo>
                        <a:pt x="187691" y="144853"/>
                        <a:pt x="176171" y="129535"/>
                        <a:pt x="161769" y="120158"/>
                      </a:cubicBezTo>
                      <a:cubicBezTo>
                        <a:pt x="173611" y="116723"/>
                        <a:pt x="186091" y="112925"/>
                        <a:pt x="194519" y="103911"/>
                      </a:cubicBezTo>
                      <a:cubicBezTo>
                        <a:pt x="204226" y="93532"/>
                        <a:pt x="206467" y="76869"/>
                        <a:pt x="199853" y="64292"/>
                      </a:cubicBezTo>
                      <a:cubicBezTo>
                        <a:pt x="193239" y="51715"/>
                        <a:pt x="178198" y="44130"/>
                        <a:pt x="164117" y="46263"/>
                      </a:cubicBezTo>
                      <a:cubicBezTo>
                        <a:pt x="151102" y="48248"/>
                        <a:pt x="140434" y="57400"/>
                        <a:pt x="130514" y="66169"/>
                      </a:cubicBezTo>
                      <a:cubicBezTo>
                        <a:pt x="142142" y="48023"/>
                        <a:pt x="138194" y="21579"/>
                        <a:pt x="121873" y="7540"/>
                      </a:cubicBezTo>
                      <a:cubicBezTo>
                        <a:pt x="116432" y="2825"/>
                        <a:pt x="109285" y="-621"/>
                        <a:pt x="102138" y="94"/>
                      </a:cubicBezTo>
                      <a:cubicBezTo>
                        <a:pt x="92110" y="1097"/>
                        <a:pt x="84429" y="9791"/>
                        <a:pt x="80056" y="18869"/>
                      </a:cubicBezTo>
                      <a:cubicBezTo>
                        <a:pt x="75362" y="28459"/>
                        <a:pt x="73442" y="39180"/>
                        <a:pt x="73655" y="49826"/>
                      </a:cubicBezTo>
                      <a:cubicBezTo>
                        <a:pt x="70242" y="44631"/>
                        <a:pt x="66722" y="39692"/>
                        <a:pt x="61708" y="36108"/>
                      </a:cubicBezTo>
                      <a:cubicBezTo>
                        <a:pt x="52320" y="29419"/>
                        <a:pt x="36425" y="25664"/>
                        <a:pt x="25118" y="25899"/>
                      </a:cubicBezTo>
                      <a:cubicBezTo>
                        <a:pt x="-4432" y="26507"/>
                        <a:pt x="-2192" y="60750"/>
                        <a:pt x="12850" y="77722"/>
                      </a:cubicBezTo>
                      <a:cubicBezTo>
                        <a:pt x="22771" y="88923"/>
                        <a:pt x="36959" y="95302"/>
                        <a:pt x="51040" y="100498"/>
                      </a:cubicBezTo>
                      <a:cubicBezTo>
                        <a:pt x="30238" y="100615"/>
                        <a:pt x="10183" y="114525"/>
                        <a:pt x="2822" y="133962"/>
                      </a:cubicBezTo>
                      <a:cubicBezTo>
                        <a:pt x="-1231" y="144608"/>
                        <a:pt x="-1338" y="157430"/>
                        <a:pt x="5276" y="166668"/>
                      </a:cubicBezTo>
                      <a:cubicBezTo>
                        <a:pt x="11250" y="174936"/>
                        <a:pt x="21598" y="178990"/>
                        <a:pt x="31732" y="180152"/>
                      </a:cubicBezTo>
                      <a:cubicBezTo>
                        <a:pt x="60214" y="183428"/>
                        <a:pt x="89657" y="164749"/>
                        <a:pt x="98831" y="137631"/>
                      </a:cubicBezTo>
                      <a:cubicBezTo>
                        <a:pt x="102031" y="158476"/>
                        <a:pt x="113979" y="177838"/>
                        <a:pt x="131261" y="189988"/>
                      </a:cubicBezTo>
                      <a:cubicBezTo>
                        <a:pt x="139581" y="195877"/>
                        <a:pt x="149715" y="200208"/>
                        <a:pt x="159849" y="199066"/>
                      </a:cubicBezTo>
                      <a:cubicBezTo>
                        <a:pt x="176918" y="197157"/>
                        <a:pt x="189292" y="179182"/>
                        <a:pt x="188438" y="1620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22"/>
                <p:cNvSpPr/>
                <p:nvPr/>
              </p:nvSpPr>
              <p:spPr>
                <a:xfrm rot="-4253141">
                  <a:off x="7902202" y="3808188"/>
                  <a:ext cx="57613" cy="5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05" h="56538" extrusionOk="0">
                      <a:moveTo>
                        <a:pt x="6364" y="6014"/>
                      </a:moveTo>
                      <a:cubicBezTo>
                        <a:pt x="497" y="11646"/>
                        <a:pt x="-1210" y="20799"/>
                        <a:pt x="817" y="28736"/>
                      </a:cubicBezTo>
                      <a:cubicBezTo>
                        <a:pt x="2844" y="36662"/>
                        <a:pt x="7965" y="43479"/>
                        <a:pt x="13938" y="49047"/>
                      </a:cubicBezTo>
                      <a:cubicBezTo>
                        <a:pt x="17672" y="52514"/>
                        <a:pt x="21939" y="55682"/>
                        <a:pt x="26846" y="56781"/>
                      </a:cubicBezTo>
                      <a:cubicBezTo>
                        <a:pt x="30580" y="57602"/>
                        <a:pt x="34526" y="57197"/>
                        <a:pt x="38154" y="56066"/>
                      </a:cubicBezTo>
                      <a:cubicBezTo>
                        <a:pt x="48608" y="52877"/>
                        <a:pt x="56928" y="43350"/>
                        <a:pt x="57995" y="32544"/>
                      </a:cubicBezTo>
                      <a:cubicBezTo>
                        <a:pt x="60236" y="9758"/>
                        <a:pt x="23752" y="-10468"/>
                        <a:pt x="6364" y="60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7" name="Google Shape;1117;p22"/>
              <p:cNvGrpSpPr/>
              <p:nvPr/>
            </p:nvGrpSpPr>
            <p:grpSpPr>
              <a:xfrm rot="779530">
                <a:off x="8569362" y="790625"/>
                <a:ext cx="470317" cy="479443"/>
                <a:chOff x="8145993" y="3687427"/>
                <a:chExt cx="206636" cy="210637"/>
              </a:xfrm>
            </p:grpSpPr>
            <p:sp>
              <p:nvSpPr>
                <p:cNvPr id="1118" name="Google Shape;1118;p22"/>
                <p:cNvSpPr/>
                <p:nvPr/>
              </p:nvSpPr>
              <p:spPr>
                <a:xfrm rot="4272180">
                  <a:off x="8165497" y="3712134"/>
                  <a:ext cx="167629" cy="16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81" h="161080" extrusionOk="0">
                      <a:moveTo>
                        <a:pt x="140485" y="138474"/>
                      </a:moveTo>
                      <a:cubicBezTo>
                        <a:pt x="143152" y="125374"/>
                        <a:pt x="137284" y="111666"/>
                        <a:pt x="128217" y="101884"/>
                      </a:cubicBezTo>
                      <a:cubicBezTo>
                        <a:pt x="137818" y="101532"/>
                        <a:pt x="147952" y="101009"/>
                        <a:pt x="155953" y="95793"/>
                      </a:cubicBezTo>
                      <a:cubicBezTo>
                        <a:pt x="165234" y="89787"/>
                        <a:pt x="170034" y="77647"/>
                        <a:pt x="167367" y="66926"/>
                      </a:cubicBezTo>
                      <a:cubicBezTo>
                        <a:pt x="164807" y="56195"/>
                        <a:pt x="154886" y="47660"/>
                        <a:pt x="143898" y="46626"/>
                      </a:cubicBezTo>
                      <a:cubicBezTo>
                        <a:pt x="133657" y="45666"/>
                        <a:pt x="123950" y="50551"/>
                        <a:pt x="114775" y="55309"/>
                      </a:cubicBezTo>
                      <a:cubicBezTo>
                        <a:pt x="126937" y="43809"/>
                        <a:pt x="128964" y="23136"/>
                        <a:pt x="119256" y="9492"/>
                      </a:cubicBezTo>
                      <a:cubicBezTo>
                        <a:pt x="116055" y="4905"/>
                        <a:pt x="111362" y="979"/>
                        <a:pt x="105815" y="158"/>
                      </a:cubicBezTo>
                      <a:cubicBezTo>
                        <a:pt x="98028" y="-973"/>
                        <a:pt x="90667" y="4147"/>
                        <a:pt x="85653" y="10164"/>
                      </a:cubicBezTo>
                      <a:cubicBezTo>
                        <a:pt x="80319" y="16522"/>
                        <a:pt x="76799" y="24224"/>
                        <a:pt x="74985" y="32299"/>
                      </a:cubicBezTo>
                      <a:cubicBezTo>
                        <a:pt x="73385" y="27744"/>
                        <a:pt x="71679" y="23349"/>
                        <a:pt x="68585" y="19701"/>
                      </a:cubicBezTo>
                      <a:cubicBezTo>
                        <a:pt x="62717" y="12905"/>
                        <a:pt x="51516" y="7081"/>
                        <a:pt x="42876" y="5129"/>
                      </a:cubicBezTo>
                      <a:cubicBezTo>
                        <a:pt x="20474" y="40"/>
                        <a:pt x="15780" y="26283"/>
                        <a:pt x="23888" y="41900"/>
                      </a:cubicBezTo>
                      <a:cubicBezTo>
                        <a:pt x="29328" y="52216"/>
                        <a:pt x="38823" y="59694"/>
                        <a:pt x="48423" y="66254"/>
                      </a:cubicBezTo>
                      <a:cubicBezTo>
                        <a:pt x="32742" y="62435"/>
                        <a:pt x="15033" y="69156"/>
                        <a:pt x="5753" y="82416"/>
                      </a:cubicBezTo>
                      <a:cubicBezTo>
                        <a:pt x="739" y="89680"/>
                        <a:pt x="-1822" y="99324"/>
                        <a:pt x="1486" y="107538"/>
                      </a:cubicBezTo>
                      <a:cubicBezTo>
                        <a:pt x="4473" y="114888"/>
                        <a:pt x="11513" y="119891"/>
                        <a:pt x="18874" y="122675"/>
                      </a:cubicBezTo>
                      <a:cubicBezTo>
                        <a:pt x="39676" y="130484"/>
                        <a:pt x="65492" y="121950"/>
                        <a:pt x="77438" y="103228"/>
                      </a:cubicBezTo>
                      <a:cubicBezTo>
                        <a:pt x="75946" y="119549"/>
                        <a:pt x="81386" y="136394"/>
                        <a:pt x="92053" y="148800"/>
                      </a:cubicBezTo>
                      <a:cubicBezTo>
                        <a:pt x="97281" y="154806"/>
                        <a:pt x="104001" y="159969"/>
                        <a:pt x="111896" y="161014"/>
                      </a:cubicBezTo>
                      <a:cubicBezTo>
                        <a:pt x="125123" y="162785"/>
                        <a:pt x="137818" y="151552"/>
                        <a:pt x="140485" y="1384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 rot="4272180">
                  <a:off x="8238182" y="3772023"/>
                  <a:ext cx="42708" cy="4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0" h="45870" extrusionOk="0">
                      <a:moveTo>
                        <a:pt x="8534" y="2151"/>
                      </a:moveTo>
                      <a:cubicBezTo>
                        <a:pt x="2988" y="5287"/>
                        <a:pt x="0" y="11880"/>
                        <a:pt x="0" y="18227"/>
                      </a:cubicBezTo>
                      <a:cubicBezTo>
                        <a:pt x="0" y="24574"/>
                        <a:pt x="2667" y="30687"/>
                        <a:pt x="6081" y="36010"/>
                      </a:cubicBezTo>
                      <a:cubicBezTo>
                        <a:pt x="8214" y="39328"/>
                        <a:pt x="10881" y="42517"/>
                        <a:pt x="14401" y="44277"/>
                      </a:cubicBezTo>
                      <a:cubicBezTo>
                        <a:pt x="17068" y="45600"/>
                        <a:pt x="20162" y="46027"/>
                        <a:pt x="23149" y="45867"/>
                      </a:cubicBezTo>
                      <a:cubicBezTo>
                        <a:pt x="31577" y="45408"/>
                        <a:pt x="39577" y="39797"/>
                        <a:pt x="42458" y="31850"/>
                      </a:cubicBezTo>
                      <a:cubicBezTo>
                        <a:pt x="48431" y="15091"/>
                        <a:pt x="24643" y="-7023"/>
                        <a:pt x="8534" y="21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0" name="Google Shape;1120;p22"/>
              <p:cNvGrpSpPr/>
              <p:nvPr/>
            </p:nvGrpSpPr>
            <p:grpSpPr>
              <a:xfrm rot="2210359">
                <a:off x="8276091" y="1336290"/>
                <a:ext cx="905230" cy="802271"/>
                <a:chOff x="4026317" y="4549851"/>
                <a:chExt cx="483047" cy="428106"/>
              </a:xfrm>
            </p:grpSpPr>
            <p:sp>
              <p:nvSpPr>
                <p:cNvPr id="1121" name="Google Shape;1121;p22"/>
                <p:cNvSpPr/>
                <p:nvPr/>
              </p:nvSpPr>
              <p:spPr>
                <a:xfrm rot="1528540">
                  <a:off x="4067883" y="4622067"/>
                  <a:ext cx="399915" cy="283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34" h="283758" extrusionOk="0">
                      <a:moveTo>
                        <a:pt x="102172" y="73476"/>
                      </a:moveTo>
                      <a:cubicBezTo>
                        <a:pt x="113703" y="45687"/>
                        <a:pt x="128702" y="14217"/>
                        <a:pt x="154517" y="3710"/>
                      </a:cubicBezTo>
                      <a:cubicBezTo>
                        <a:pt x="180600" y="-6915"/>
                        <a:pt x="205914" y="10793"/>
                        <a:pt x="215024" y="35830"/>
                      </a:cubicBezTo>
                      <a:cubicBezTo>
                        <a:pt x="224134" y="60867"/>
                        <a:pt x="221115" y="91152"/>
                        <a:pt x="217958" y="120222"/>
                      </a:cubicBezTo>
                      <a:cubicBezTo>
                        <a:pt x="220358" y="98075"/>
                        <a:pt x="301027" y="61144"/>
                        <a:pt x="316985" y="60952"/>
                      </a:cubicBezTo>
                      <a:cubicBezTo>
                        <a:pt x="382815" y="60152"/>
                        <a:pt x="324175" y="146474"/>
                        <a:pt x="299992" y="172941"/>
                      </a:cubicBezTo>
                      <a:cubicBezTo>
                        <a:pt x="330192" y="139882"/>
                        <a:pt x="401472" y="143114"/>
                        <a:pt x="400726" y="191577"/>
                      </a:cubicBezTo>
                      <a:cubicBezTo>
                        <a:pt x="399787" y="252894"/>
                        <a:pt x="257150" y="285366"/>
                        <a:pt x="222897" y="284737"/>
                      </a:cubicBezTo>
                      <a:cubicBezTo>
                        <a:pt x="151349" y="283425"/>
                        <a:pt x="89499" y="242685"/>
                        <a:pt x="51522" y="183107"/>
                      </a:cubicBezTo>
                      <a:cubicBezTo>
                        <a:pt x="34240" y="155990"/>
                        <a:pt x="6430" y="129204"/>
                        <a:pt x="1587" y="93925"/>
                      </a:cubicBezTo>
                      <a:cubicBezTo>
                        <a:pt x="-2094" y="67108"/>
                        <a:pt x="-2542" y="4627"/>
                        <a:pt x="36747" y="157"/>
                      </a:cubicBezTo>
                      <a:cubicBezTo>
                        <a:pt x="44812" y="-760"/>
                        <a:pt x="52087" y="2462"/>
                        <a:pt x="58520" y="6462"/>
                      </a:cubicBezTo>
                      <a:cubicBezTo>
                        <a:pt x="80932" y="20394"/>
                        <a:pt x="96774" y="44716"/>
                        <a:pt x="102172" y="7348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 rot="1528540">
                  <a:off x="4170866" y="4717869"/>
                  <a:ext cx="154634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80" h="90674" extrusionOk="0">
                      <a:moveTo>
                        <a:pt x="155118" y="48606"/>
                      </a:moveTo>
                      <a:cubicBezTo>
                        <a:pt x="155726" y="54260"/>
                        <a:pt x="154713" y="60340"/>
                        <a:pt x="152973" y="66197"/>
                      </a:cubicBezTo>
                      <a:cubicBezTo>
                        <a:pt x="150616" y="74165"/>
                        <a:pt x="146914" y="81910"/>
                        <a:pt x="142146" y="88876"/>
                      </a:cubicBezTo>
                      <a:cubicBezTo>
                        <a:pt x="141559" y="89730"/>
                        <a:pt x="140919" y="90604"/>
                        <a:pt x="140076" y="91074"/>
                      </a:cubicBezTo>
                      <a:cubicBezTo>
                        <a:pt x="138039" y="92183"/>
                        <a:pt x="136204" y="90423"/>
                        <a:pt x="134881" y="88876"/>
                      </a:cubicBezTo>
                      <a:cubicBezTo>
                        <a:pt x="118272" y="69482"/>
                        <a:pt x="84914" y="70379"/>
                        <a:pt x="62459" y="90817"/>
                      </a:cubicBezTo>
                      <a:cubicBezTo>
                        <a:pt x="63984" y="56329"/>
                        <a:pt x="27554" y="38248"/>
                        <a:pt x="0" y="38514"/>
                      </a:cubicBezTo>
                      <a:cubicBezTo>
                        <a:pt x="5217" y="27921"/>
                        <a:pt x="10785" y="16881"/>
                        <a:pt x="19564" y="9371"/>
                      </a:cubicBezTo>
                      <a:cubicBezTo>
                        <a:pt x="31800" y="-1094"/>
                        <a:pt x="48100" y="-2268"/>
                        <a:pt x="60326" y="3247"/>
                      </a:cubicBezTo>
                      <a:cubicBezTo>
                        <a:pt x="72551" y="8773"/>
                        <a:pt x="81287" y="19974"/>
                        <a:pt x="88168" y="32103"/>
                      </a:cubicBezTo>
                      <a:cubicBezTo>
                        <a:pt x="86141" y="28540"/>
                        <a:pt x="124843" y="23580"/>
                        <a:pt x="128342" y="24316"/>
                      </a:cubicBezTo>
                      <a:cubicBezTo>
                        <a:pt x="140962" y="26972"/>
                        <a:pt x="153454" y="33138"/>
                        <a:pt x="155128" y="486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3" name="Google Shape;1123;p22"/>
              <p:cNvGrpSpPr/>
              <p:nvPr/>
            </p:nvGrpSpPr>
            <p:grpSpPr>
              <a:xfrm rot="-2406522">
                <a:off x="8273794" y="3501753"/>
                <a:ext cx="914999" cy="914999"/>
                <a:chOff x="4765960" y="4693307"/>
                <a:chExt cx="498123" cy="498123"/>
              </a:xfrm>
            </p:grpSpPr>
            <p:sp>
              <p:nvSpPr>
                <p:cNvPr id="1124" name="Google Shape;1124;p22"/>
                <p:cNvSpPr/>
                <p:nvPr/>
              </p:nvSpPr>
              <p:spPr>
                <a:xfrm rot="8100000">
                  <a:off x="4830904" y="4774260"/>
                  <a:ext cx="368237" cy="336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32" h="336029" extrusionOk="0">
                      <a:moveTo>
                        <a:pt x="95437" y="195635"/>
                      </a:moveTo>
                      <a:cubicBezTo>
                        <a:pt x="82059" y="163003"/>
                        <a:pt x="68021" y="124504"/>
                        <a:pt x="75360" y="95029"/>
                      </a:cubicBezTo>
                      <a:cubicBezTo>
                        <a:pt x="82774" y="65235"/>
                        <a:pt x="110168" y="59933"/>
                        <a:pt x="133498" y="73748"/>
                      </a:cubicBezTo>
                      <a:cubicBezTo>
                        <a:pt x="156829" y="87562"/>
                        <a:pt x="176926" y="115500"/>
                        <a:pt x="196075" y="142511"/>
                      </a:cubicBezTo>
                      <a:cubicBezTo>
                        <a:pt x="181481" y="121933"/>
                        <a:pt x="201462" y="26362"/>
                        <a:pt x="210550" y="13433"/>
                      </a:cubicBezTo>
                      <a:cubicBezTo>
                        <a:pt x="248015" y="-39841"/>
                        <a:pt x="276401" y="79742"/>
                        <a:pt x="281522" y="121378"/>
                      </a:cubicBezTo>
                      <a:cubicBezTo>
                        <a:pt x="275132" y="69395"/>
                        <a:pt x="318645" y="15161"/>
                        <a:pt x="353187" y="56583"/>
                      </a:cubicBezTo>
                      <a:cubicBezTo>
                        <a:pt x="396881" y="109004"/>
                        <a:pt x="337868" y="250339"/>
                        <a:pt x="317621" y="277178"/>
                      </a:cubicBezTo>
                      <a:cubicBezTo>
                        <a:pt x="275324" y="333247"/>
                        <a:pt x="210188" y="348332"/>
                        <a:pt x="145265" y="328479"/>
                      </a:cubicBezTo>
                      <a:cubicBezTo>
                        <a:pt x="115716" y="319444"/>
                        <a:pt x="80320" y="319091"/>
                        <a:pt x="52072" y="293233"/>
                      </a:cubicBezTo>
                      <a:cubicBezTo>
                        <a:pt x="30599" y="273573"/>
                        <a:pt x="-14728" y="221280"/>
                        <a:pt x="4751" y="186131"/>
                      </a:cubicBezTo>
                      <a:cubicBezTo>
                        <a:pt x="8752" y="178919"/>
                        <a:pt x="15280" y="175815"/>
                        <a:pt x="21883" y="174044"/>
                      </a:cubicBezTo>
                      <a:cubicBezTo>
                        <a:pt x="44893" y="167878"/>
                        <a:pt x="71584" y="175709"/>
                        <a:pt x="95458" y="1956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22"/>
                <p:cNvSpPr/>
                <p:nvPr/>
              </p:nvSpPr>
              <p:spPr>
                <a:xfrm rot="8100000">
                  <a:off x="4922945" y="4877652"/>
                  <a:ext cx="128082" cy="12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21610" extrusionOk="0">
                      <a:moveTo>
                        <a:pt x="106663" y="7011"/>
                      </a:moveTo>
                      <a:cubicBezTo>
                        <a:pt x="111101" y="11289"/>
                        <a:pt x="114888" y="17220"/>
                        <a:pt x="118120" y="23546"/>
                      </a:cubicBezTo>
                      <a:cubicBezTo>
                        <a:pt x="122504" y="32144"/>
                        <a:pt x="125950" y="41628"/>
                        <a:pt x="128222" y="51314"/>
                      </a:cubicBezTo>
                      <a:cubicBezTo>
                        <a:pt x="128500" y="52498"/>
                        <a:pt x="128766" y="53746"/>
                        <a:pt x="128607" y="54813"/>
                      </a:cubicBezTo>
                      <a:cubicBezTo>
                        <a:pt x="128233" y="57383"/>
                        <a:pt x="125897" y="57362"/>
                        <a:pt x="124019" y="57117"/>
                      </a:cubicBezTo>
                      <a:cubicBezTo>
                        <a:pt x="100433" y="54044"/>
                        <a:pt x="81797" y="81460"/>
                        <a:pt x="83568" y="116631"/>
                      </a:cubicBezTo>
                      <a:cubicBezTo>
                        <a:pt x="59566" y="86346"/>
                        <a:pt x="25472" y="100225"/>
                        <a:pt x="9737" y="122467"/>
                      </a:cubicBezTo>
                      <a:cubicBezTo>
                        <a:pt x="5118" y="109377"/>
                        <a:pt x="360" y="95627"/>
                        <a:pt x="19" y="82271"/>
                      </a:cubicBezTo>
                      <a:cubicBezTo>
                        <a:pt x="-461" y="63678"/>
                        <a:pt x="8105" y="49660"/>
                        <a:pt x="19157" y="44550"/>
                      </a:cubicBezTo>
                      <a:cubicBezTo>
                        <a:pt x="30208" y="39441"/>
                        <a:pt x="43340" y="41894"/>
                        <a:pt x="56056" y="46609"/>
                      </a:cubicBezTo>
                      <a:cubicBezTo>
                        <a:pt x="52312" y="45222"/>
                        <a:pt x="71108" y="10126"/>
                        <a:pt x="73657" y="7950"/>
                      </a:cubicBezTo>
                      <a:cubicBezTo>
                        <a:pt x="82863" y="99"/>
                        <a:pt x="94534" y="-4680"/>
                        <a:pt x="106663" y="70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26" name="Google Shape;1126;p22"/>
            <p:cNvGrpSpPr/>
            <p:nvPr/>
          </p:nvGrpSpPr>
          <p:grpSpPr>
            <a:xfrm>
              <a:off x="188827" y="4633349"/>
              <a:ext cx="387839" cy="386732"/>
              <a:chOff x="7433305" y="31153"/>
              <a:chExt cx="441932" cy="440721"/>
            </a:xfrm>
          </p:grpSpPr>
          <p:sp>
            <p:nvSpPr>
              <p:cNvPr id="1127" name="Google Shape;1127;p22"/>
              <p:cNvSpPr/>
              <p:nvPr/>
            </p:nvSpPr>
            <p:spPr>
              <a:xfrm>
                <a:off x="7433305" y="31153"/>
                <a:ext cx="441932" cy="440721"/>
              </a:xfrm>
              <a:custGeom>
                <a:avLst/>
                <a:gdLst/>
                <a:ahLst/>
                <a:cxnLst/>
                <a:rect l="l" t="t" r="r" b="b"/>
                <a:pathLst>
                  <a:path w="389367" h="388300" extrusionOk="0">
                    <a:moveTo>
                      <a:pt x="382222" y="158611"/>
                    </a:moveTo>
                    <a:cubicBezTo>
                      <a:pt x="373943" y="151955"/>
                      <a:pt x="362113" y="152862"/>
                      <a:pt x="351584" y="154227"/>
                    </a:cubicBezTo>
                    <a:cubicBezTo>
                      <a:pt x="317128" y="158697"/>
                      <a:pt x="282906" y="164767"/>
                      <a:pt x="248898" y="171850"/>
                    </a:cubicBezTo>
                    <a:cubicBezTo>
                      <a:pt x="270116" y="162686"/>
                      <a:pt x="290864" y="152403"/>
                      <a:pt x="310887" y="140839"/>
                    </a:cubicBezTo>
                    <a:cubicBezTo>
                      <a:pt x="334922" y="126961"/>
                      <a:pt x="369773" y="109444"/>
                      <a:pt x="348277" y="76140"/>
                    </a:cubicBezTo>
                    <a:cubicBezTo>
                      <a:pt x="337909" y="60075"/>
                      <a:pt x="301030" y="70230"/>
                      <a:pt x="286918" y="77079"/>
                    </a:cubicBezTo>
                    <a:cubicBezTo>
                      <a:pt x="291578" y="63296"/>
                      <a:pt x="295782" y="48415"/>
                      <a:pt x="291877" y="34398"/>
                    </a:cubicBezTo>
                    <a:cubicBezTo>
                      <a:pt x="287973" y="20381"/>
                      <a:pt x="272761" y="8561"/>
                      <a:pt x="259096" y="13564"/>
                    </a:cubicBezTo>
                    <a:cubicBezTo>
                      <a:pt x="249122" y="17212"/>
                      <a:pt x="243788" y="27816"/>
                      <a:pt x="239510" y="37534"/>
                    </a:cubicBezTo>
                    <a:cubicBezTo>
                      <a:pt x="225536" y="69345"/>
                      <a:pt x="213055" y="101774"/>
                      <a:pt x="201555" y="134556"/>
                    </a:cubicBezTo>
                    <a:cubicBezTo>
                      <a:pt x="204670" y="111653"/>
                      <a:pt x="206579" y="88579"/>
                      <a:pt x="207027" y="65462"/>
                    </a:cubicBezTo>
                    <a:cubicBezTo>
                      <a:pt x="207561" y="37716"/>
                      <a:pt x="210569" y="-1168"/>
                      <a:pt x="170950" y="27"/>
                    </a:cubicBezTo>
                    <a:cubicBezTo>
                      <a:pt x="151833" y="603"/>
                      <a:pt x="141486" y="37427"/>
                      <a:pt x="140056" y="53045"/>
                    </a:cubicBezTo>
                    <a:cubicBezTo>
                      <a:pt x="130669" y="41929"/>
                      <a:pt x="120097" y="30654"/>
                      <a:pt x="106070" y="26749"/>
                    </a:cubicBezTo>
                    <a:cubicBezTo>
                      <a:pt x="92052" y="22845"/>
                      <a:pt x="74077" y="29768"/>
                      <a:pt x="71303" y="44052"/>
                    </a:cubicBezTo>
                    <a:cubicBezTo>
                      <a:pt x="69277" y="54474"/>
                      <a:pt x="75592" y="64523"/>
                      <a:pt x="81715" y="73196"/>
                    </a:cubicBezTo>
                    <a:cubicBezTo>
                      <a:pt x="98645" y="97209"/>
                      <a:pt x="116619" y="120475"/>
                      <a:pt x="135064" y="143346"/>
                    </a:cubicBezTo>
                    <a:cubicBezTo>
                      <a:pt x="122103" y="133628"/>
                      <a:pt x="108768" y="124379"/>
                      <a:pt x="95060" y="115738"/>
                    </a:cubicBezTo>
                    <a:cubicBezTo>
                      <a:pt x="71581" y="100942"/>
                      <a:pt x="39834" y="78284"/>
                      <a:pt x="20398" y="112826"/>
                    </a:cubicBezTo>
                    <a:cubicBezTo>
                      <a:pt x="11021" y="129489"/>
                      <a:pt x="37199" y="157374"/>
                      <a:pt x="49841" y="166676"/>
                    </a:cubicBezTo>
                    <a:cubicBezTo>
                      <a:pt x="35471" y="168970"/>
                      <a:pt x="20355" y="172202"/>
                      <a:pt x="9773" y="182187"/>
                    </a:cubicBezTo>
                    <a:cubicBezTo>
                      <a:pt x="-809" y="192172"/>
                      <a:pt x="-4170" y="211139"/>
                      <a:pt x="6626" y="220900"/>
                    </a:cubicBezTo>
                    <a:cubicBezTo>
                      <a:pt x="14509" y="228015"/>
                      <a:pt x="26372" y="227802"/>
                      <a:pt x="36965" y="227044"/>
                    </a:cubicBezTo>
                    <a:cubicBezTo>
                      <a:pt x="76093" y="224260"/>
                      <a:pt x="115083" y="219683"/>
                      <a:pt x="153828" y="213528"/>
                    </a:cubicBezTo>
                    <a:cubicBezTo>
                      <a:pt x="127202" y="225881"/>
                      <a:pt x="101418" y="240069"/>
                      <a:pt x="76894" y="256188"/>
                    </a:cubicBezTo>
                    <a:cubicBezTo>
                      <a:pt x="53702" y="271432"/>
                      <a:pt x="19929" y="290932"/>
                      <a:pt x="43312" y="322935"/>
                    </a:cubicBezTo>
                    <a:cubicBezTo>
                      <a:pt x="54598" y="338382"/>
                      <a:pt x="90815" y="326103"/>
                      <a:pt x="104512" y="318455"/>
                    </a:cubicBezTo>
                    <a:cubicBezTo>
                      <a:pt x="100650" y="332483"/>
                      <a:pt x="97322" y="347588"/>
                      <a:pt x="102026" y="361349"/>
                    </a:cubicBezTo>
                    <a:cubicBezTo>
                      <a:pt x="106731" y="375121"/>
                      <a:pt x="122604" y="386034"/>
                      <a:pt x="135960" y="380252"/>
                    </a:cubicBezTo>
                    <a:cubicBezTo>
                      <a:pt x="145710" y="376028"/>
                      <a:pt x="150425" y="365147"/>
                      <a:pt x="154127" y="355194"/>
                    </a:cubicBezTo>
                    <a:cubicBezTo>
                      <a:pt x="166235" y="322636"/>
                      <a:pt x="176828" y="289524"/>
                      <a:pt x="186418" y="256135"/>
                    </a:cubicBezTo>
                    <a:cubicBezTo>
                      <a:pt x="184625" y="279187"/>
                      <a:pt x="184060" y="302325"/>
                      <a:pt x="184946" y="325431"/>
                    </a:cubicBezTo>
                    <a:cubicBezTo>
                      <a:pt x="186012" y="353167"/>
                      <a:pt x="185266" y="392157"/>
                      <a:pt x="224747" y="388669"/>
                    </a:cubicBezTo>
                    <a:cubicBezTo>
                      <a:pt x="243798" y="386983"/>
                      <a:pt x="252002" y="349636"/>
                      <a:pt x="252525" y="333955"/>
                    </a:cubicBezTo>
                    <a:cubicBezTo>
                      <a:pt x="262542" y="344505"/>
                      <a:pt x="273753" y="355162"/>
                      <a:pt x="287973" y="358245"/>
                    </a:cubicBezTo>
                    <a:cubicBezTo>
                      <a:pt x="302193" y="361328"/>
                      <a:pt x="319741" y="353380"/>
                      <a:pt x="321683" y="338958"/>
                    </a:cubicBezTo>
                    <a:cubicBezTo>
                      <a:pt x="323102" y="328429"/>
                      <a:pt x="316221" y="318764"/>
                      <a:pt x="309607" y="310454"/>
                    </a:cubicBezTo>
                    <a:cubicBezTo>
                      <a:pt x="287984" y="283262"/>
                      <a:pt x="265102" y="257095"/>
                      <a:pt x="241473" y="231631"/>
                    </a:cubicBezTo>
                    <a:cubicBezTo>
                      <a:pt x="260291" y="245072"/>
                      <a:pt x="279813" y="257511"/>
                      <a:pt x="300049" y="268690"/>
                    </a:cubicBezTo>
                    <a:cubicBezTo>
                      <a:pt x="324350" y="282100"/>
                      <a:pt x="357345" y="302891"/>
                      <a:pt x="374755" y="267282"/>
                    </a:cubicBezTo>
                    <a:cubicBezTo>
                      <a:pt x="383150" y="250097"/>
                      <a:pt x="355414" y="223780"/>
                      <a:pt x="342250" y="215224"/>
                    </a:cubicBezTo>
                    <a:cubicBezTo>
                      <a:pt x="356459" y="212099"/>
                      <a:pt x="371373" y="208002"/>
                      <a:pt x="381357" y="197420"/>
                    </a:cubicBezTo>
                    <a:cubicBezTo>
                      <a:pt x="391342" y="186838"/>
                      <a:pt x="393604" y="167711"/>
                      <a:pt x="382253" y="15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7567113" y="186729"/>
                <a:ext cx="144081" cy="128341"/>
              </a:xfrm>
              <a:custGeom>
                <a:avLst/>
                <a:gdLst/>
                <a:ahLst/>
                <a:cxnLst/>
                <a:rect l="l" t="t" r="r" b="b"/>
                <a:pathLst>
                  <a:path w="126944" h="113076" extrusionOk="0">
                    <a:moveTo>
                      <a:pt x="123858" y="21552"/>
                    </a:moveTo>
                    <a:cubicBezTo>
                      <a:pt x="119057" y="16656"/>
                      <a:pt x="110843" y="19867"/>
                      <a:pt x="104901" y="23313"/>
                    </a:cubicBezTo>
                    <a:cubicBezTo>
                      <a:pt x="105883" y="18416"/>
                      <a:pt x="106832" y="13285"/>
                      <a:pt x="105446" y="8485"/>
                    </a:cubicBezTo>
                    <a:cubicBezTo>
                      <a:pt x="104048" y="3684"/>
                      <a:pt x="99524" y="-594"/>
                      <a:pt x="94575" y="68"/>
                    </a:cubicBezTo>
                    <a:cubicBezTo>
                      <a:pt x="89988" y="687"/>
                      <a:pt x="86884" y="5082"/>
                      <a:pt x="85177" y="9381"/>
                    </a:cubicBezTo>
                    <a:cubicBezTo>
                      <a:pt x="83470" y="13680"/>
                      <a:pt x="82478" y="18437"/>
                      <a:pt x="79470" y="21958"/>
                    </a:cubicBezTo>
                    <a:cubicBezTo>
                      <a:pt x="73389" y="14245"/>
                      <a:pt x="64866" y="8495"/>
                      <a:pt x="55436" y="5732"/>
                    </a:cubicBezTo>
                    <a:cubicBezTo>
                      <a:pt x="49291" y="3929"/>
                      <a:pt x="41130" y="4228"/>
                      <a:pt x="38314" y="9978"/>
                    </a:cubicBezTo>
                    <a:cubicBezTo>
                      <a:pt x="36543" y="13605"/>
                      <a:pt x="37706" y="17936"/>
                      <a:pt x="39168" y="21702"/>
                    </a:cubicBezTo>
                    <a:cubicBezTo>
                      <a:pt x="39882" y="23558"/>
                      <a:pt x="40960" y="25254"/>
                      <a:pt x="41803" y="27046"/>
                    </a:cubicBezTo>
                    <a:cubicBezTo>
                      <a:pt x="35018" y="24027"/>
                      <a:pt x="26623" y="25126"/>
                      <a:pt x="19443" y="27836"/>
                    </a:cubicBezTo>
                    <a:cubicBezTo>
                      <a:pt x="17299" y="28646"/>
                      <a:pt x="15134" y="29606"/>
                      <a:pt x="13587" y="31303"/>
                    </a:cubicBezTo>
                    <a:cubicBezTo>
                      <a:pt x="9682" y="35612"/>
                      <a:pt x="11698" y="42973"/>
                      <a:pt x="16200" y="46653"/>
                    </a:cubicBezTo>
                    <a:cubicBezTo>
                      <a:pt x="20702" y="50334"/>
                      <a:pt x="26761" y="51304"/>
                      <a:pt x="32500" y="52147"/>
                    </a:cubicBezTo>
                    <a:cubicBezTo>
                      <a:pt x="21780" y="59454"/>
                      <a:pt x="11741" y="67764"/>
                      <a:pt x="2557" y="76928"/>
                    </a:cubicBezTo>
                    <a:cubicBezTo>
                      <a:pt x="1426" y="78059"/>
                      <a:pt x="252" y="79307"/>
                      <a:pt x="39" y="80886"/>
                    </a:cubicBezTo>
                    <a:cubicBezTo>
                      <a:pt x="-537" y="85131"/>
                      <a:pt x="5447" y="86785"/>
                      <a:pt x="9704" y="86315"/>
                    </a:cubicBezTo>
                    <a:cubicBezTo>
                      <a:pt x="19304" y="85249"/>
                      <a:pt x="28660" y="81995"/>
                      <a:pt x="36842" y="76853"/>
                    </a:cubicBezTo>
                    <a:cubicBezTo>
                      <a:pt x="33738" y="86337"/>
                      <a:pt x="33375" y="97463"/>
                      <a:pt x="39114" y="105624"/>
                    </a:cubicBezTo>
                    <a:cubicBezTo>
                      <a:pt x="44853" y="113784"/>
                      <a:pt x="58028" y="116793"/>
                      <a:pt x="65058" y="109720"/>
                    </a:cubicBezTo>
                    <a:cubicBezTo>
                      <a:pt x="70061" y="104674"/>
                      <a:pt x="70466" y="96812"/>
                      <a:pt x="70573" y="89708"/>
                    </a:cubicBezTo>
                    <a:cubicBezTo>
                      <a:pt x="78414" y="96300"/>
                      <a:pt x="88590" y="100034"/>
                      <a:pt x="98832" y="100077"/>
                    </a:cubicBezTo>
                    <a:cubicBezTo>
                      <a:pt x="101519" y="100077"/>
                      <a:pt x="104336" y="99810"/>
                      <a:pt x="106576" y="98327"/>
                    </a:cubicBezTo>
                    <a:cubicBezTo>
                      <a:pt x="110544" y="95714"/>
                      <a:pt x="111441" y="90017"/>
                      <a:pt x="109904" y="85515"/>
                    </a:cubicBezTo>
                    <a:cubicBezTo>
                      <a:pt x="108379" y="81024"/>
                      <a:pt x="104986" y="77440"/>
                      <a:pt x="101690" y="74026"/>
                    </a:cubicBezTo>
                    <a:cubicBezTo>
                      <a:pt x="107856" y="74485"/>
                      <a:pt x="114342" y="74880"/>
                      <a:pt x="119943" y="72255"/>
                    </a:cubicBezTo>
                    <a:cubicBezTo>
                      <a:pt x="125543" y="69631"/>
                      <a:pt x="129715" y="62857"/>
                      <a:pt x="127272" y="57171"/>
                    </a:cubicBezTo>
                    <a:cubicBezTo>
                      <a:pt x="124871" y="51571"/>
                      <a:pt x="117842" y="49896"/>
                      <a:pt x="111782" y="49213"/>
                    </a:cubicBezTo>
                    <a:cubicBezTo>
                      <a:pt x="114876" y="44584"/>
                      <a:pt x="119654" y="41309"/>
                      <a:pt x="122972" y="36839"/>
                    </a:cubicBezTo>
                    <a:cubicBezTo>
                      <a:pt x="126290" y="32359"/>
                      <a:pt x="127752" y="25510"/>
                      <a:pt x="123847" y="215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22"/>
            <p:cNvGrpSpPr/>
            <p:nvPr/>
          </p:nvGrpSpPr>
          <p:grpSpPr>
            <a:xfrm>
              <a:off x="8628989" y="4629695"/>
              <a:ext cx="419465" cy="418277"/>
              <a:chOff x="7326779" y="115366"/>
              <a:chExt cx="389367" cy="388300"/>
            </a:xfrm>
          </p:grpSpPr>
          <p:sp>
            <p:nvSpPr>
              <p:cNvPr id="1130" name="Google Shape;1130;p22"/>
              <p:cNvSpPr/>
              <p:nvPr/>
            </p:nvSpPr>
            <p:spPr>
              <a:xfrm>
                <a:off x="7326779" y="115365"/>
                <a:ext cx="389367" cy="388300"/>
              </a:xfrm>
              <a:custGeom>
                <a:avLst/>
                <a:gdLst/>
                <a:ahLst/>
                <a:cxnLst/>
                <a:rect l="l" t="t" r="r" b="b"/>
                <a:pathLst>
                  <a:path w="389367" h="388300" extrusionOk="0">
                    <a:moveTo>
                      <a:pt x="382222" y="158611"/>
                    </a:moveTo>
                    <a:cubicBezTo>
                      <a:pt x="373943" y="151955"/>
                      <a:pt x="362113" y="152862"/>
                      <a:pt x="351584" y="154227"/>
                    </a:cubicBezTo>
                    <a:cubicBezTo>
                      <a:pt x="317128" y="158697"/>
                      <a:pt x="282906" y="164767"/>
                      <a:pt x="248898" y="171850"/>
                    </a:cubicBezTo>
                    <a:cubicBezTo>
                      <a:pt x="270116" y="162686"/>
                      <a:pt x="290864" y="152403"/>
                      <a:pt x="310887" y="140839"/>
                    </a:cubicBezTo>
                    <a:cubicBezTo>
                      <a:pt x="334922" y="126961"/>
                      <a:pt x="369773" y="109444"/>
                      <a:pt x="348277" y="76140"/>
                    </a:cubicBezTo>
                    <a:cubicBezTo>
                      <a:pt x="337909" y="60075"/>
                      <a:pt x="301030" y="70230"/>
                      <a:pt x="286918" y="77079"/>
                    </a:cubicBezTo>
                    <a:cubicBezTo>
                      <a:pt x="291578" y="63296"/>
                      <a:pt x="295782" y="48415"/>
                      <a:pt x="291877" y="34398"/>
                    </a:cubicBezTo>
                    <a:cubicBezTo>
                      <a:pt x="287973" y="20381"/>
                      <a:pt x="272761" y="8561"/>
                      <a:pt x="259096" y="13564"/>
                    </a:cubicBezTo>
                    <a:cubicBezTo>
                      <a:pt x="249122" y="17212"/>
                      <a:pt x="243788" y="27816"/>
                      <a:pt x="239510" y="37534"/>
                    </a:cubicBezTo>
                    <a:cubicBezTo>
                      <a:pt x="225536" y="69345"/>
                      <a:pt x="213055" y="101774"/>
                      <a:pt x="201555" y="134556"/>
                    </a:cubicBezTo>
                    <a:cubicBezTo>
                      <a:pt x="204670" y="111653"/>
                      <a:pt x="206579" y="88579"/>
                      <a:pt x="207027" y="65462"/>
                    </a:cubicBezTo>
                    <a:cubicBezTo>
                      <a:pt x="207561" y="37716"/>
                      <a:pt x="210569" y="-1168"/>
                      <a:pt x="170950" y="27"/>
                    </a:cubicBezTo>
                    <a:cubicBezTo>
                      <a:pt x="151833" y="603"/>
                      <a:pt x="141486" y="37427"/>
                      <a:pt x="140056" y="53045"/>
                    </a:cubicBezTo>
                    <a:cubicBezTo>
                      <a:pt x="130669" y="41929"/>
                      <a:pt x="120097" y="30654"/>
                      <a:pt x="106070" y="26749"/>
                    </a:cubicBezTo>
                    <a:cubicBezTo>
                      <a:pt x="92052" y="22845"/>
                      <a:pt x="74077" y="29768"/>
                      <a:pt x="71303" y="44052"/>
                    </a:cubicBezTo>
                    <a:cubicBezTo>
                      <a:pt x="69277" y="54474"/>
                      <a:pt x="75592" y="64523"/>
                      <a:pt x="81715" y="73196"/>
                    </a:cubicBezTo>
                    <a:cubicBezTo>
                      <a:pt x="98645" y="97209"/>
                      <a:pt x="116619" y="120475"/>
                      <a:pt x="135064" y="143346"/>
                    </a:cubicBezTo>
                    <a:cubicBezTo>
                      <a:pt x="122103" y="133628"/>
                      <a:pt x="108768" y="124379"/>
                      <a:pt x="95060" y="115738"/>
                    </a:cubicBezTo>
                    <a:cubicBezTo>
                      <a:pt x="71581" y="100942"/>
                      <a:pt x="39834" y="78284"/>
                      <a:pt x="20398" y="112826"/>
                    </a:cubicBezTo>
                    <a:cubicBezTo>
                      <a:pt x="11021" y="129489"/>
                      <a:pt x="37199" y="157374"/>
                      <a:pt x="49841" y="166676"/>
                    </a:cubicBezTo>
                    <a:cubicBezTo>
                      <a:pt x="35471" y="168970"/>
                      <a:pt x="20355" y="172202"/>
                      <a:pt x="9773" y="182187"/>
                    </a:cubicBezTo>
                    <a:cubicBezTo>
                      <a:pt x="-809" y="192172"/>
                      <a:pt x="-4170" y="211139"/>
                      <a:pt x="6626" y="220900"/>
                    </a:cubicBezTo>
                    <a:cubicBezTo>
                      <a:pt x="14509" y="228015"/>
                      <a:pt x="26372" y="227802"/>
                      <a:pt x="36965" y="227044"/>
                    </a:cubicBezTo>
                    <a:cubicBezTo>
                      <a:pt x="76093" y="224260"/>
                      <a:pt x="115083" y="219683"/>
                      <a:pt x="153828" y="213528"/>
                    </a:cubicBezTo>
                    <a:cubicBezTo>
                      <a:pt x="127202" y="225881"/>
                      <a:pt x="101418" y="240069"/>
                      <a:pt x="76894" y="256188"/>
                    </a:cubicBezTo>
                    <a:cubicBezTo>
                      <a:pt x="53702" y="271432"/>
                      <a:pt x="19929" y="290932"/>
                      <a:pt x="43312" y="322935"/>
                    </a:cubicBezTo>
                    <a:cubicBezTo>
                      <a:pt x="54598" y="338382"/>
                      <a:pt x="90815" y="326103"/>
                      <a:pt x="104512" y="318455"/>
                    </a:cubicBezTo>
                    <a:cubicBezTo>
                      <a:pt x="100650" y="332483"/>
                      <a:pt x="97322" y="347588"/>
                      <a:pt x="102026" y="361349"/>
                    </a:cubicBezTo>
                    <a:cubicBezTo>
                      <a:pt x="106731" y="375121"/>
                      <a:pt x="122604" y="386034"/>
                      <a:pt x="135960" y="380252"/>
                    </a:cubicBezTo>
                    <a:cubicBezTo>
                      <a:pt x="145710" y="376028"/>
                      <a:pt x="150425" y="365147"/>
                      <a:pt x="154127" y="355194"/>
                    </a:cubicBezTo>
                    <a:cubicBezTo>
                      <a:pt x="166235" y="322636"/>
                      <a:pt x="176828" y="289524"/>
                      <a:pt x="186418" y="256135"/>
                    </a:cubicBezTo>
                    <a:cubicBezTo>
                      <a:pt x="184625" y="279187"/>
                      <a:pt x="184060" y="302325"/>
                      <a:pt x="184946" y="325431"/>
                    </a:cubicBezTo>
                    <a:cubicBezTo>
                      <a:pt x="186012" y="353167"/>
                      <a:pt x="185266" y="392157"/>
                      <a:pt x="224747" y="388669"/>
                    </a:cubicBezTo>
                    <a:cubicBezTo>
                      <a:pt x="243798" y="386983"/>
                      <a:pt x="252002" y="349636"/>
                      <a:pt x="252525" y="333955"/>
                    </a:cubicBezTo>
                    <a:cubicBezTo>
                      <a:pt x="262542" y="344505"/>
                      <a:pt x="273753" y="355162"/>
                      <a:pt x="287973" y="358245"/>
                    </a:cubicBezTo>
                    <a:cubicBezTo>
                      <a:pt x="302193" y="361328"/>
                      <a:pt x="319741" y="353380"/>
                      <a:pt x="321683" y="338958"/>
                    </a:cubicBezTo>
                    <a:cubicBezTo>
                      <a:pt x="323102" y="328429"/>
                      <a:pt x="316221" y="318764"/>
                      <a:pt x="309607" y="310454"/>
                    </a:cubicBezTo>
                    <a:cubicBezTo>
                      <a:pt x="287984" y="283262"/>
                      <a:pt x="265102" y="257095"/>
                      <a:pt x="241473" y="231631"/>
                    </a:cubicBezTo>
                    <a:cubicBezTo>
                      <a:pt x="260291" y="245072"/>
                      <a:pt x="279813" y="257511"/>
                      <a:pt x="300049" y="268690"/>
                    </a:cubicBezTo>
                    <a:cubicBezTo>
                      <a:pt x="324350" y="282100"/>
                      <a:pt x="357345" y="302891"/>
                      <a:pt x="374755" y="267282"/>
                    </a:cubicBezTo>
                    <a:cubicBezTo>
                      <a:pt x="383150" y="250097"/>
                      <a:pt x="355414" y="223780"/>
                      <a:pt x="342250" y="215224"/>
                    </a:cubicBezTo>
                    <a:cubicBezTo>
                      <a:pt x="356459" y="212099"/>
                      <a:pt x="371373" y="208002"/>
                      <a:pt x="381357" y="197420"/>
                    </a:cubicBezTo>
                    <a:cubicBezTo>
                      <a:pt x="391342" y="186838"/>
                      <a:pt x="393604" y="167711"/>
                      <a:pt x="382253" y="158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7444651" y="252414"/>
                <a:ext cx="126944" cy="113076"/>
              </a:xfrm>
              <a:custGeom>
                <a:avLst/>
                <a:gdLst/>
                <a:ahLst/>
                <a:cxnLst/>
                <a:rect l="l" t="t" r="r" b="b"/>
                <a:pathLst>
                  <a:path w="126944" h="113076" extrusionOk="0">
                    <a:moveTo>
                      <a:pt x="123858" y="21552"/>
                    </a:moveTo>
                    <a:cubicBezTo>
                      <a:pt x="119057" y="16656"/>
                      <a:pt x="110843" y="19867"/>
                      <a:pt x="104901" y="23313"/>
                    </a:cubicBezTo>
                    <a:cubicBezTo>
                      <a:pt x="105883" y="18416"/>
                      <a:pt x="106832" y="13285"/>
                      <a:pt x="105446" y="8485"/>
                    </a:cubicBezTo>
                    <a:cubicBezTo>
                      <a:pt x="104048" y="3684"/>
                      <a:pt x="99524" y="-594"/>
                      <a:pt x="94575" y="68"/>
                    </a:cubicBezTo>
                    <a:cubicBezTo>
                      <a:pt x="89988" y="687"/>
                      <a:pt x="86884" y="5082"/>
                      <a:pt x="85177" y="9381"/>
                    </a:cubicBezTo>
                    <a:cubicBezTo>
                      <a:pt x="83470" y="13680"/>
                      <a:pt x="82478" y="18437"/>
                      <a:pt x="79470" y="21958"/>
                    </a:cubicBezTo>
                    <a:cubicBezTo>
                      <a:pt x="73389" y="14245"/>
                      <a:pt x="64866" y="8495"/>
                      <a:pt x="55436" y="5732"/>
                    </a:cubicBezTo>
                    <a:cubicBezTo>
                      <a:pt x="49291" y="3929"/>
                      <a:pt x="41130" y="4228"/>
                      <a:pt x="38314" y="9978"/>
                    </a:cubicBezTo>
                    <a:cubicBezTo>
                      <a:pt x="36543" y="13605"/>
                      <a:pt x="37706" y="17936"/>
                      <a:pt x="39168" y="21702"/>
                    </a:cubicBezTo>
                    <a:cubicBezTo>
                      <a:pt x="39882" y="23558"/>
                      <a:pt x="40960" y="25254"/>
                      <a:pt x="41803" y="27046"/>
                    </a:cubicBezTo>
                    <a:cubicBezTo>
                      <a:pt x="35018" y="24027"/>
                      <a:pt x="26623" y="25126"/>
                      <a:pt x="19443" y="27836"/>
                    </a:cubicBezTo>
                    <a:cubicBezTo>
                      <a:pt x="17299" y="28646"/>
                      <a:pt x="15134" y="29606"/>
                      <a:pt x="13587" y="31303"/>
                    </a:cubicBezTo>
                    <a:cubicBezTo>
                      <a:pt x="9682" y="35612"/>
                      <a:pt x="11698" y="42973"/>
                      <a:pt x="16200" y="46653"/>
                    </a:cubicBezTo>
                    <a:cubicBezTo>
                      <a:pt x="20702" y="50334"/>
                      <a:pt x="26761" y="51304"/>
                      <a:pt x="32500" y="52147"/>
                    </a:cubicBezTo>
                    <a:cubicBezTo>
                      <a:pt x="21780" y="59454"/>
                      <a:pt x="11741" y="67764"/>
                      <a:pt x="2557" y="76928"/>
                    </a:cubicBezTo>
                    <a:cubicBezTo>
                      <a:pt x="1426" y="78059"/>
                      <a:pt x="252" y="79307"/>
                      <a:pt x="39" y="80886"/>
                    </a:cubicBezTo>
                    <a:cubicBezTo>
                      <a:pt x="-537" y="85131"/>
                      <a:pt x="5447" y="86785"/>
                      <a:pt x="9704" y="86315"/>
                    </a:cubicBezTo>
                    <a:cubicBezTo>
                      <a:pt x="19304" y="85249"/>
                      <a:pt x="28660" y="81995"/>
                      <a:pt x="36842" y="76853"/>
                    </a:cubicBezTo>
                    <a:cubicBezTo>
                      <a:pt x="33738" y="86337"/>
                      <a:pt x="33375" y="97463"/>
                      <a:pt x="39114" y="105624"/>
                    </a:cubicBezTo>
                    <a:cubicBezTo>
                      <a:pt x="44853" y="113784"/>
                      <a:pt x="58028" y="116793"/>
                      <a:pt x="65058" y="109720"/>
                    </a:cubicBezTo>
                    <a:cubicBezTo>
                      <a:pt x="70061" y="104674"/>
                      <a:pt x="70466" y="96812"/>
                      <a:pt x="70573" y="89708"/>
                    </a:cubicBezTo>
                    <a:cubicBezTo>
                      <a:pt x="78414" y="96300"/>
                      <a:pt x="88590" y="100034"/>
                      <a:pt x="98832" y="100077"/>
                    </a:cubicBezTo>
                    <a:cubicBezTo>
                      <a:pt x="101519" y="100077"/>
                      <a:pt x="104336" y="99810"/>
                      <a:pt x="106576" y="98327"/>
                    </a:cubicBezTo>
                    <a:cubicBezTo>
                      <a:pt x="110544" y="95714"/>
                      <a:pt x="111441" y="90017"/>
                      <a:pt x="109904" y="85515"/>
                    </a:cubicBezTo>
                    <a:cubicBezTo>
                      <a:pt x="108379" y="81024"/>
                      <a:pt x="104986" y="77440"/>
                      <a:pt x="101690" y="74026"/>
                    </a:cubicBezTo>
                    <a:cubicBezTo>
                      <a:pt x="107856" y="74485"/>
                      <a:pt x="114342" y="74880"/>
                      <a:pt x="119943" y="72255"/>
                    </a:cubicBezTo>
                    <a:cubicBezTo>
                      <a:pt x="125543" y="69631"/>
                      <a:pt x="129715" y="62857"/>
                      <a:pt x="127272" y="57171"/>
                    </a:cubicBezTo>
                    <a:cubicBezTo>
                      <a:pt x="124871" y="51571"/>
                      <a:pt x="117842" y="49896"/>
                      <a:pt x="111782" y="49213"/>
                    </a:cubicBezTo>
                    <a:cubicBezTo>
                      <a:pt x="114876" y="44584"/>
                      <a:pt x="119654" y="41309"/>
                      <a:pt x="122972" y="36839"/>
                    </a:cubicBezTo>
                    <a:cubicBezTo>
                      <a:pt x="126290" y="32359"/>
                      <a:pt x="127752" y="25510"/>
                      <a:pt x="123847" y="21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EE85C-9B85-4186-BB37-11C896F58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417" y="4214521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82F98-472A-4DE0-9F1F-5A39D162BE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4799300" y="1942800"/>
            <a:ext cx="2799900" cy="142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 idx="2" hasCustomPrompt="1"/>
          </p:nvPr>
        </p:nvSpPr>
        <p:spPr>
          <a:xfrm>
            <a:off x="4799300" y="1065300"/>
            <a:ext cx="1204200" cy="9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" name="Google Shape;117;p3"/>
          <p:cNvSpPr txBox="1">
            <a:spLocks noGrp="1"/>
          </p:cNvSpPr>
          <p:nvPr>
            <p:ph type="subTitle" idx="1"/>
          </p:nvPr>
        </p:nvSpPr>
        <p:spPr>
          <a:xfrm>
            <a:off x="4799300" y="3365100"/>
            <a:ext cx="23088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93046" y="95533"/>
            <a:ext cx="8957802" cy="4946340"/>
            <a:chOff x="93046" y="95533"/>
            <a:chExt cx="8957802" cy="4946340"/>
          </a:xfrm>
        </p:grpSpPr>
        <p:grpSp>
          <p:nvGrpSpPr>
            <p:cNvPr id="119" name="Google Shape;119;p3"/>
            <p:cNvGrpSpPr/>
            <p:nvPr/>
          </p:nvGrpSpPr>
          <p:grpSpPr>
            <a:xfrm>
              <a:off x="7798063" y="4555172"/>
              <a:ext cx="686138" cy="486702"/>
              <a:chOff x="4049419" y="4591926"/>
              <a:chExt cx="400034" cy="283758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4049419" y="4591926"/>
                <a:ext cx="400034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400034" h="283758" extrusionOk="0">
                    <a:moveTo>
                      <a:pt x="102172" y="73476"/>
                    </a:moveTo>
                    <a:cubicBezTo>
                      <a:pt x="113703" y="45687"/>
                      <a:pt x="128702" y="14217"/>
                      <a:pt x="154517" y="3710"/>
                    </a:cubicBezTo>
                    <a:cubicBezTo>
                      <a:pt x="180600" y="-6915"/>
                      <a:pt x="205914" y="10793"/>
                      <a:pt x="215024" y="35830"/>
                    </a:cubicBezTo>
                    <a:cubicBezTo>
                      <a:pt x="224134" y="60867"/>
                      <a:pt x="221115" y="91152"/>
                      <a:pt x="217958" y="120222"/>
                    </a:cubicBezTo>
                    <a:cubicBezTo>
                      <a:pt x="220358" y="98075"/>
                      <a:pt x="301027" y="61144"/>
                      <a:pt x="316985" y="60952"/>
                    </a:cubicBezTo>
                    <a:cubicBezTo>
                      <a:pt x="382815" y="60152"/>
                      <a:pt x="324175" y="146474"/>
                      <a:pt x="299992" y="172941"/>
                    </a:cubicBezTo>
                    <a:cubicBezTo>
                      <a:pt x="330192" y="139882"/>
                      <a:pt x="401472" y="143114"/>
                      <a:pt x="400726" y="191577"/>
                    </a:cubicBezTo>
                    <a:cubicBezTo>
                      <a:pt x="399787" y="252894"/>
                      <a:pt x="257150" y="285366"/>
                      <a:pt x="222897" y="284737"/>
                    </a:cubicBezTo>
                    <a:cubicBezTo>
                      <a:pt x="151349" y="283425"/>
                      <a:pt x="89499" y="242685"/>
                      <a:pt x="51522" y="183107"/>
                    </a:cubicBezTo>
                    <a:cubicBezTo>
                      <a:pt x="34240" y="155990"/>
                      <a:pt x="6430" y="129204"/>
                      <a:pt x="1587" y="93925"/>
                    </a:cubicBezTo>
                    <a:cubicBezTo>
                      <a:pt x="-2094" y="67108"/>
                      <a:pt x="-2542" y="4627"/>
                      <a:pt x="36747" y="157"/>
                    </a:cubicBezTo>
                    <a:cubicBezTo>
                      <a:pt x="44812" y="-760"/>
                      <a:pt x="52087" y="2462"/>
                      <a:pt x="58520" y="6462"/>
                    </a:cubicBezTo>
                    <a:cubicBezTo>
                      <a:pt x="80932" y="20394"/>
                      <a:pt x="96774" y="44716"/>
                      <a:pt x="102172" y="734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4153927" y="4696333"/>
                <a:ext cx="154680" cy="90674"/>
              </a:xfrm>
              <a:custGeom>
                <a:avLst/>
                <a:gdLst/>
                <a:ahLst/>
                <a:cxnLst/>
                <a:rect l="l" t="t" r="r" b="b"/>
                <a:pathLst>
                  <a:path w="154680" h="90674" extrusionOk="0">
                    <a:moveTo>
                      <a:pt x="155118" y="48606"/>
                    </a:moveTo>
                    <a:cubicBezTo>
                      <a:pt x="155726" y="54260"/>
                      <a:pt x="154713" y="60340"/>
                      <a:pt x="152973" y="66197"/>
                    </a:cubicBezTo>
                    <a:cubicBezTo>
                      <a:pt x="150616" y="74165"/>
                      <a:pt x="146914" y="81910"/>
                      <a:pt x="142146" y="88876"/>
                    </a:cubicBezTo>
                    <a:cubicBezTo>
                      <a:pt x="141559" y="89730"/>
                      <a:pt x="140919" y="90604"/>
                      <a:pt x="140076" y="91074"/>
                    </a:cubicBezTo>
                    <a:cubicBezTo>
                      <a:pt x="138039" y="92183"/>
                      <a:pt x="136204" y="90423"/>
                      <a:pt x="134881" y="88876"/>
                    </a:cubicBezTo>
                    <a:cubicBezTo>
                      <a:pt x="118272" y="69482"/>
                      <a:pt x="84914" y="70379"/>
                      <a:pt x="62459" y="90817"/>
                    </a:cubicBezTo>
                    <a:cubicBezTo>
                      <a:pt x="63984" y="56329"/>
                      <a:pt x="27554" y="38248"/>
                      <a:pt x="0" y="38514"/>
                    </a:cubicBezTo>
                    <a:cubicBezTo>
                      <a:pt x="5217" y="27921"/>
                      <a:pt x="10785" y="16881"/>
                      <a:pt x="19564" y="9371"/>
                    </a:cubicBezTo>
                    <a:cubicBezTo>
                      <a:pt x="31800" y="-1094"/>
                      <a:pt x="48100" y="-2268"/>
                      <a:pt x="60326" y="3247"/>
                    </a:cubicBezTo>
                    <a:cubicBezTo>
                      <a:pt x="72551" y="8773"/>
                      <a:pt x="81287" y="19974"/>
                      <a:pt x="88168" y="32103"/>
                    </a:cubicBezTo>
                    <a:cubicBezTo>
                      <a:pt x="86141" y="28540"/>
                      <a:pt x="124843" y="23580"/>
                      <a:pt x="128342" y="24316"/>
                    </a:cubicBezTo>
                    <a:cubicBezTo>
                      <a:pt x="140962" y="26972"/>
                      <a:pt x="153454" y="33138"/>
                      <a:pt x="155128" y="48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3"/>
            <p:cNvGrpSpPr/>
            <p:nvPr/>
          </p:nvGrpSpPr>
          <p:grpSpPr>
            <a:xfrm>
              <a:off x="8432225" y="4089065"/>
              <a:ext cx="618624" cy="564830"/>
              <a:chOff x="4831145" y="4780684"/>
              <a:chExt cx="360671" cy="32930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4831145" y="4780684"/>
                <a:ext cx="360671" cy="329308"/>
              </a:xfrm>
              <a:custGeom>
                <a:avLst/>
                <a:gdLst/>
                <a:ahLst/>
                <a:cxnLst/>
                <a:rect l="l" t="t" r="r" b="b"/>
                <a:pathLst>
                  <a:path w="368032" h="336029" extrusionOk="0">
                    <a:moveTo>
                      <a:pt x="95437" y="195635"/>
                    </a:moveTo>
                    <a:cubicBezTo>
                      <a:pt x="82059" y="163003"/>
                      <a:pt x="68021" y="124504"/>
                      <a:pt x="75360" y="95029"/>
                    </a:cubicBezTo>
                    <a:cubicBezTo>
                      <a:pt x="82774" y="65235"/>
                      <a:pt x="110168" y="59933"/>
                      <a:pt x="133498" y="73748"/>
                    </a:cubicBezTo>
                    <a:cubicBezTo>
                      <a:pt x="156829" y="87562"/>
                      <a:pt x="176926" y="115500"/>
                      <a:pt x="196075" y="142511"/>
                    </a:cubicBezTo>
                    <a:cubicBezTo>
                      <a:pt x="181481" y="121933"/>
                      <a:pt x="201462" y="26362"/>
                      <a:pt x="210550" y="13433"/>
                    </a:cubicBezTo>
                    <a:cubicBezTo>
                      <a:pt x="248015" y="-39841"/>
                      <a:pt x="276401" y="79742"/>
                      <a:pt x="281522" y="121378"/>
                    </a:cubicBezTo>
                    <a:cubicBezTo>
                      <a:pt x="275132" y="69395"/>
                      <a:pt x="318645" y="15161"/>
                      <a:pt x="353187" y="56583"/>
                    </a:cubicBezTo>
                    <a:cubicBezTo>
                      <a:pt x="396881" y="109004"/>
                      <a:pt x="337868" y="250339"/>
                      <a:pt x="317621" y="277178"/>
                    </a:cubicBezTo>
                    <a:cubicBezTo>
                      <a:pt x="275324" y="333247"/>
                      <a:pt x="210188" y="348332"/>
                      <a:pt x="145265" y="328479"/>
                    </a:cubicBezTo>
                    <a:cubicBezTo>
                      <a:pt x="115716" y="319444"/>
                      <a:pt x="80320" y="319091"/>
                      <a:pt x="52072" y="293233"/>
                    </a:cubicBezTo>
                    <a:cubicBezTo>
                      <a:pt x="30599" y="273573"/>
                      <a:pt x="-14728" y="221280"/>
                      <a:pt x="4751" y="186131"/>
                    </a:cubicBezTo>
                    <a:cubicBezTo>
                      <a:pt x="8752" y="178919"/>
                      <a:pt x="15280" y="175815"/>
                      <a:pt x="21883" y="174044"/>
                    </a:cubicBezTo>
                    <a:cubicBezTo>
                      <a:pt x="44893" y="167878"/>
                      <a:pt x="71584" y="175709"/>
                      <a:pt x="95458" y="195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965720" y="4908070"/>
                <a:ext cx="125451" cy="119178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21610" extrusionOk="0">
                    <a:moveTo>
                      <a:pt x="106663" y="7011"/>
                    </a:moveTo>
                    <a:cubicBezTo>
                      <a:pt x="111101" y="11289"/>
                      <a:pt x="114888" y="17220"/>
                      <a:pt x="118120" y="23546"/>
                    </a:cubicBezTo>
                    <a:cubicBezTo>
                      <a:pt x="122504" y="32144"/>
                      <a:pt x="125950" y="41628"/>
                      <a:pt x="128222" y="51314"/>
                    </a:cubicBezTo>
                    <a:cubicBezTo>
                      <a:pt x="128500" y="52498"/>
                      <a:pt x="128766" y="53746"/>
                      <a:pt x="128607" y="54813"/>
                    </a:cubicBezTo>
                    <a:cubicBezTo>
                      <a:pt x="128233" y="57383"/>
                      <a:pt x="125897" y="57362"/>
                      <a:pt x="124019" y="57117"/>
                    </a:cubicBezTo>
                    <a:cubicBezTo>
                      <a:pt x="100433" y="54044"/>
                      <a:pt x="81797" y="81460"/>
                      <a:pt x="83568" y="116631"/>
                    </a:cubicBezTo>
                    <a:cubicBezTo>
                      <a:pt x="59566" y="86346"/>
                      <a:pt x="25472" y="100225"/>
                      <a:pt x="9737" y="122467"/>
                    </a:cubicBezTo>
                    <a:cubicBezTo>
                      <a:pt x="5118" y="109377"/>
                      <a:pt x="360" y="95627"/>
                      <a:pt x="19" y="82271"/>
                    </a:cubicBezTo>
                    <a:cubicBezTo>
                      <a:pt x="-461" y="63678"/>
                      <a:pt x="8105" y="49660"/>
                      <a:pt x="19157" y="44550"/>
                    </a:cubicBezTo>
                    <a:cubicBezTo>
                      <a:pt x="30208" y="39441"/>
                      <a:pt x="43340" y="41894"/>
                      <a:pt x="56056" y="46609"/>
                    </a:cubicBezTo>
                    <a:cubicBezTo>
                      <a:pt x="52312" y="45222"/>
                      <a:pt x="71108" y="10126"/>
                      <a:pt x="73657" y="7950"/>
                    </a:cubicBezTo>
                    <a:cubicBezTo>
                      <a:pt x="82863" y="99"/>
                      <a:pt x="94534" y="-4680"/>
                      <a:pt x="106663" y="70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3"/>
            <p:cNvGrpSpPr/>
            <p:nvPr/>
          </p:nvGrpSpPr>
          <p:grpSpPr>
            <a:xfrm rot="10800000">
              <a:off x="659785" y="95533"/>
              <a:ext cx="686138" cy="486702"/>
              <a:chOff x="4049419" y="4569844"/>
              <a:chExt cx="400034" cy="283758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4049419" y="4569844"/>
                <a:ext cx="400034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400034" h="283758" extrusionOk="0">
                    <a:moveTo>
                      <a:pt x="102172" y="73476"/>
                    </a:moveTo>
                    <a:cubicBezTo>
                      <a:pt x="113703" y="45687"/>
                      <a:pt x="128702" y="14217"/>
                      <a:pt x="154517" y="3710"/>
                    </a:cubicBezTo>
                    <a:cubicBezTo>
                      <a:pt x="180600" y="-6915"/>
                      <a:pt x="205914" y="10793"/>
                      <a:pt x="215024" y="35830"/>
                    </a:cubicBezTo>
                    <a:cubicBezTo>
                      <a:pt x="224134" y="60867"/>
                      <a:pt x="221115" y="91152"/>
                      <a:pt x="217958" y="120222"/>
                    </a:cubicBezTo>
                    <a:cubicBezTo>
                      <a:pt x="220358" y="98075"/>
                      <a:pt x="301027" y="61144"/>
                      <a:pt x="316985" y="60952"/>
                    </a:cubicBezTo>
                    <a:cubicBezTo>
                      <a:pt x="382815" y="60152"/>
                      <a:pt x="324175" y="146474"/>
                      <a:pt x="299992" y="172941"/>
                    </a:cubicBezTo>
                    <a:cubicBezTo>
                      <a:pt x="330192" y="139882"/>
                      <a:pt x="401472" y="143114"/>
                      <a:pt x="400726" y="191577"/>
                    </a:cubicBezTo>
                    <a:cubicBezTo>
                      <a:pt x="399787" y="252894"/>
                      <a:pt x="257150" y="285366"/>
                      <a:pt x="222897" y="284737"/>
                    </a:cubicBezTo>
                    <a:cubicBezTo>
                      <a:pt x="151349" y="283425"/>
                      <a:pt x="89499" y="242685"/>
                      <a:pt x="51522" y="183107"/>
                    </a:cubicBezTo>
                    <a:cubicBezTo>
                      <a:pt x="34240" y="155990"/>
                      <a:pt x="6430" y="129204"/>
                      <a:pt x="1587" y="93925"/>
                    </a:cubicBezTo>
                    <a:cubicBezTo>
                      <a:pt x="-2094" y="67108"/>
                      <a:pt x="-2542" y="4627"/>
                      <a:pt x="36747" y="157"/>
                    </a:cubicBezTo>
                    <a:cubicBezTo>
                      <a:pt x="44812" y="-760"/>
                      <a:pt x="52087" y="2462"/>
                      <a:pt x="58520" y="6462"/>
                    </a:cubicBezTo>
                    <a:cubicBezTo>
                      <a:pt x="80932" y="20394"/>
                      <a:pt x="96774" y="44716"/>
                      <a:pt x="102172" y="734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153927" y="4674251"/>
                <a:ext cx="154680" cy="90674"/>
              </a:xfrm>
              <a:custGeom>
                <a:avLst/>
                <a:gdLst/>
                <a:ahLst/>
                <a:cxnLst/>
                <a:rect l="l" t="t" r="r" b="b"/>
                <a:pathLst>
                  <a:path w="154680" h="90674" extrusionOk="0">
                    <a:moveTo>
                      <a:pt x="155118" y="48606"/>
                    </a:moveTo>
                    <a:cubicBezTo>
                      <a:pt x="155726" y="54260"/>
                      <a:pt x="154713" y="60340"/>
                      <a:pt x="152973" y="66197"/>
                    </a:cubicBezTo>
                    <a:cubicBezTo>
                      <a:pt x="150616" y="74165"/>
                      <a:pt x="146914" y="81910"/>
                      <a:pt x="142146" y="88876"/>
                    </a:cubicBezTo>
                    <a:cubicBezTo>
                      <a:pt x="141559" y="89730"/>
                      <a:pt x="140919" y="90604"/>
                      <a:pt x="140076" y="91074"/>
                    </a:cubicBezTo>
                    <a:cubicBezTo>
                      <a:pt x="138039" y="92183"/>
                      <a:pt x="136204" y="90423"/>
                      <a:pt x="134881" y="88876"/>
                    </a:cubicBezTo>
                    <a:cubicBezTo>
                      <a:pt x="118272" y="69482"/>
                      <a:pt x="84914" y="70379"/>
                      <a:pt x="62459" y="90817"/>
                    </a:cubicBezTo>
                    <a:cubicBezTo>
                      <a:pt x="63984" y="56329"/>
                      <a:pt x="27554" y="38248"/>
                      <a:pt x="0" y="38514"/>
                    </a:cubicBezTo>
                    <a:cubicBezTo>
                      <a:pt x="5217" y="27921"/>
                      <a:pt x="10785" y="16881"/>
                      <a:pt x="19564" y="9371"/>
                    </a:cubicBezTo>
                    <a:cubicBezTo>
                      <a:pt x="31800" y="-1094"/>
                      <a:pt x="48100" y="-2268"/>
                      <a:pt x="60326" y="3247"/>
                    </a:cubicBezTo>
                    <a:cubicBezTo>
                      <a:pt x="72551" y="8773"/>
                      <a:pt x="81287" y="19974"/>
                      <a:pt x="88168" y="32103"/>
                    </a:cubicBezTo>
                    <a:cubicBezTo>
                      <a:pt x="86141" y="28540"/>
                      <a:pt x="124843" y="23580"/>
                      <a:pt x="128342" y="24316"/>
                    </a:cubicBezTo>
                    <a:cubicBezTo>
                      <a:pt x="140962" y="26972"/>
                      <a:pt x="153454" y="33138"/>
                      <a:pt x="155128" y="48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3"/>
            <p:cNvGrpSpPr/>
            <p:nvPr/>
          </p:nvGrpSpPr>
          <p:grpSpPr>
            <a:xfrm rot="10800000">
              <a:off x="93046" y="444979"/>
              <a:ext cx="631248" cy="576357"/>
              <a:chOff x="4823838" y="4774348"/>
              <a:chExt cx="368032" cy="336029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4823838" y="4774347"/>
                <a:ext cx="368032" cy="336029"/>
              </a:xfrm>
              <a:custGeom>
                <a:avLst/>
                <a:gdLst/>
                <a:ahLst/>
                <a:cxnLst/>
                <a:rect l="l" t="t" r="r" b="b"/>
                <a:pathLst>
                  <a:path w="368032" h="336029" extrusionOk="0">
                    <a:moveTo>
                      <a:pt x="95437" y="195635"/>
                    </a:moveTo>
                    <a:cubicBezTo>
                      <a:pt x="82059" y="163003"/>
                      <a:pt x="68021" y="124504"/>
                      <a:pt x="75360" y="95029"/>
                    </a:cubicBezTo>
                    <a:cubicBezTo>
                      <a:pt x="82774" y="65235"/>
                      <a:pt x="110168" y="59933"/>
                      <a:pt x="133498" y="73748"/>
                    </a:cubicBezTo>
                    <a:cubicBezTo>
                      <a:pt x="156829" y="87562"/>
                      <a:pt x="176926" y="115500"/>
                      <a:pt x="196075" y="142511"/>
                    </a:cubicBezTo>
                    <a:cubicBezTo>
                      <a:pt x="181481" y="121933"/>
                      <a:pt x="201462" y="26362"/>
                      <a:pt x="210550" y="13433"/>
                    </a:cubicBezTo>
                    <a:cubicBezTo>
                      <a:pt x="248015" y="-39841"/>
                      <a:pt x="276401" y="79742"/>
                      <a:pt x="281522" y="121378"/>
                    </a:cubicBezTo>
                    <a:cubicBezTo>
                      <a:pt x="275132" y="69395"/>
                      <a:pt x="318645" y="15161"/>
                      <a:pt x="353187" y="56583"/>
                    </a:cubicBezTo>
                    <a:cubicBezTo>
                      <a:pt x="396881" y="109004"/>
                      <a:pt x="337868" y="250339"/>
                      <a:pt x="317621" y="277178"/>
                    </a:cubicBezTo>
                    <a:cubicBezTo>
                      <a:pt x="275324" y="333247"/>
                      <a:pt x="210188" y="348332"/>
                      <a:pt x="145265" y="328479"/>
                    </a:cubicBezTo>
                    <a:cubicBezTo>
                      <a:pt x="115716" y="319444"/>
                      <a:pt x="80320" y="319091"/>
                      <a:pt x="52072" y="293233"/>
                    </a:cubicBezTo>
                    <a:cubicBezTo>
                      <a:pt x="30599" y="273573"/>
                      <a:pt x="-14728" y="221280"/>
                      <a:pt x="4751" y="186131"/>
                    </a:cubicBezTo>
                    <a:cubicBezTo>
                      <a:pt x="8752" y="178919"/>
                      <a:pt x="15280" y="175815"/>
                      <a:pt x="21883" y="174044"/>
                    </a:cubicBezTo>
                    <a:cubicBezTo>
                      <a:pt x="44893" y="167878"/>
                      <a:pt x="71584" y="175709"/>
                      <a:pt x="95458" y="1956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4960998" y="4904183"/>
                <a:ext cx="128011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21610" extrusionOk="0">
                    <a:moveTo>
                      <a:pt x="106663" y="7011"/>
                    </a:moveTo>
                    <a:cubicBezTo>
                      <a:pt x="111101" y="11289"/>
                      <a:pt x="114888" y="17220"/>
                      <a:pt x="118120" y="23546"/>
                    </a:cubicBezTo>
                    <a:cubicBezTo>
                      <a:pt x="122504" y="32144"/>
                      <a:pt x="125950" y="41628"/>
                      <a:pt x="128222" y="51314"/>
                    </a:cubicBezTo>
                    <a:cubicBezTo>
                      <a:pt x="128500" y="52498"/>
                      <a:pt x="128766" y="53746"/>
                      <a:pt x="128607" y="54813"/>
                    </a:cubicBezTo>
                    <a:cubicBezTo>
                      <a:pt x="128233" y="57383"/>
                      <a:pt x="125897" y="57362"/>
                      <a:pt x="124019" y="57117"/>
                    </a:cubicBezTo>
                    <a:cubicBezTo>
                      <a:pt x="100433" y="54044"/>
                      <a:pt x="81797" y="81460"/>
                      <a:pt x="83568" y="116631"/>
                    </a:cubicBezTo>
                    <a:cubicBezTo>
                      <a:pt x="59566" y="86346"/>
                      <a:pt x="25472" y="100225"/>
                      <a:pt x="9737" y="122467"/>
                    </a:cubicBezTo>
                    <a:cubicBezTo>
                      <a:pt x="5118" y="109377"/>
                      <a:pt x="360" y="95627"/>
                      <a:pt x="19" y="82271"/>
                    </a:cubicBezTo>
                    <a:cubicBezTo>
                      <a:pt x="-461" y="63678"/>
                      <a:pt x="8105" y="49660"/>
                      <a:pt x="19157" y="44550"/>
                    </a:cubicBezTo>
                    <a:cubicBezTo>
                      <a:pt x="30208" y="39441"/>
                      <a:pt x="43340" y="41894"/>
                      <a:pt x="56056" y="46609"/>
                    </a:cubicBezTo>
                    <a:cubicBezTo>
                      <a:pt x="52312" y="45222"/>
                      <a:pt x="71108" y="10126"/>
                      <a:pt x="73657" y="7950"/>
                    </a:cubicBezTo>
                    <a:cubicBezTo>
                      <a:pt x="82863" y="99"/>
                      <a:pt x="94534" y="-4680"/>
                      <a:pt x="106663" y="70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" name="Google Shape;131;p3"/>
          <p:cNvGrpSpPr/>
          <p:nvPr/>
        </p:nvGrpSpPr>
        <p:grpSpPr>
          <a:xfrm>
            <a:off x="64050" y="-11"/>
            <a:ext cx="9031971" cy="5152491"/>
            <a:chOff x="64050" y="-11"/>
            <a:chExt cx="9031971" cy="5152491"/>
          </a:xfrm>
        </p:grpSpPr>
        <p:grpSp>
          <p:nvGrpSpPr>
            <p:cNvPr id="132" name="Google Shape;132;p3"/>
            <p:cNvGrpSpPr/>
            <p:nvPr/>
          </p:nvGrpSpPr>
          <p:grpSpPr>
            <a:xfrm rot="-4709994">
              <a:off x="8418040" y="3397073"/>
              <a:ext cx="703407" cy="522814"/>
              <a:chOff x="4465200" y="190480"/>
              <a:chExt cx="654095" cy="486163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4819536" y="394837"/>
                <a:ext cx="299759" cy="105609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5609" extrusionOk="0">
                    <a:moveTo>
                      <a:pt x="4608" y="51368"/>
                    </a:moveTo>
                    <a:cubicBezTo>
                      <a:pt x="-1729" y="46323"/>
                      <a:pt x="-1526" y="36551"/>
                      <a:pt x="5194" y="32017"/>
                    </a:cubicBezTo>
                    <a:cubicBezTo>
                      <a:pt x="47971" y="3140"/>
                      <a:pt x="103347" y="-4893"/>
                      <a:pt x="154775" y="2692"/>
                    </a:cubicBezTo>
                    <a:cubicBezTo>
                      <a:pt x="204028" y="9957"/>
                      <a:pt x="250304" y="30161"/>
                      <a:pt x="293934" y="54473"/>
                    </a:cubicBezTo>
                    <a:cubicBezTo>
                      <a:pt x="302383" y="59177"/>
                      <a:pt x="302042" y="71573"/>
                      <a:pt x="293273" y="75658"/>
                    </a:cubicBezTo>
                    <a:cubicBezTo>
                      <a:pt x="202524" y="117966"/>
                      <a:pt x="92135" y="121134"/>
                      <a:pt x="4618" y="513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465200" y="275257"/>
                <a:ext cx="617654" cy="184549"/>
              </a:xfrm>
              <a:custGeom>
                <a:avLst/>
                <a:gdLst/>
                <a:ahLst/>
                <a:cxnLst/>
                <a:rect l="l" t="t" r="r" b="b"/>
                <a:pathLst>
                  <a:path w="617654" h="184549" extrusionOk="0">
                    <a:moveTo>
                      <a:pt x="618060" y="184400"/>
                    </a:moveTo>
                    <a:cubicBezTo>
                      <a:pt x="398286" y="189883"/>
                      <a:pt x="173210" y="13930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668841" y="407820"/>
                <a:ext cx="153613" cy="268823"/>
              </a:xfrm>
              <a:custGeom>
                <a:avLst/>
                <a:gdLst/>
                <a:ahLst/>
                <a:cxnLst/>
                <a:rect l="l" t="t" r="r" b="b"/>
                <a:pathLst>
                  <a:path w="153613" h="268823" extrusionOk="0">
                    <a:moveTo>
                      <a:pt x="1518" y="10852"/>
                    </a:moveTo>
                    <a:cubicBezTo>
                      <a:pt x="2393" y="2798"/>
                      <a:pt x="10757" y="-2248"/>
                      <a:pt x="18181" y="995"/>
                    </a:cubicBezTo>
                    <a:cubicBezTo>
                      <a:pt x="65449" y="21691"/>
                      <a:pt x="101858" y="64190"/>
                      <a:pt x="122958" y="111704"/>
                    </a:cubicBezTo>
                    <a:cubicBezTo>
                      <a:pt x="143163" y="157201"/>
                      <a:pt x="150833" y="207104"/>
                      <a:pt x="153628" y="256975"/>
                    </a:cubicBezTo>
                    <a:cubicBezTo>
                      <a:pt x="154172" y="266629"/>
                      <a:pt x="143515" y="272977"/>
                      <a:pt x="135375" y="267749"/>
                    </a:cubicBezTo>
                    <a:cubicBezTo>
                      <a:pt x="51090" y="213697"/>
                      <a:pt x="-10621" y="122115"/>
                      <a:pt x="1529" y="10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4668909" y="391235"/>
                <a:ext cx="128011" cy="252822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252822" extrusionOk="0">
                    <a:moveTo>
                      <a:pt x="128672" y="253580"/>
                    </a:moveTo>
                    <a:cubicBezTo>
                      <a:pt x="75910" y="174650"/>
                      <a:pt x="31458" y="89298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4520450" y="347460"/>
                <a:ext cx="117343" cy="290158"/>
              </a:xfrm>
              <a:custGeom>
                <a:avLst/>
                <a:gdLst/>
                <a:ahLst/>
                <a:cxnLst/>
                <a:rect l="l" t="t" r="r" b="b"/>
                <a:pathLst>
                  <a:path w="117343" h="290158" extrusionOk="0">
                    <a:moveTo>
                      <a:pt x="12213" y="8455"/>
                    </a:moveTo>
                    <a:cubicBezTo>
                      <a:pt x="14698" y="742"/>
                      <a:pt x="23904" y="-2511"/>
                      <a:pt x="30519" y="2172"/>
                    </a:cubicBezTo>
                    <a:cubicBezTo>
                      <a:pt x="72634" y="31998"/>
                      <a:pt x="99697" y="80973"/>
                      <a:pt x="110760" y="131762"/>
                    </a:cubicBezTo>
                    <a:cubicBezTo>
                      <a:pt x="121353" y="180406"/>
                      <a:pt x="118782" y="230832"/>
                      <a:pt x="111443" y="280233"/>
                    </a:cubicBezTo>
                    <a:cubicBezTo>
                      <a:pt x="110024" y="289802"/>
                      <a:pt x="98300" y="293856"/>
                      <a:pt x="91388" y="287093"/>
                    </a:cubicBezTo>
                    <a:cubicBezTo>
                      <a:pt x="19776" y="217124"/>
                      <a:pt x="-22169" y="114960"/>
                      <a:pt x="12213" y="84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4536770" y="328745"/>
                <a:ext cx="74673" cy="274157"/>
              </a:xfrm>
              <a:custGeom>
                <a:avLst/>
                <a:gdLst/>
                <a:ahLst/>
                <a:cxnLst/>
                <a:rect l="l" t="t" r="r" b="b"/>
                <a:pathLst>
                  <a:path w="74673" h="274157" extrusionOk="0">
                    <a:moveTo>
                      <a:pt x="74780" y="274360"/>
                    </a:moveTo>
                    <a:cubicBezTo>
                      <a:pt x="39065" y="186395"/>
                      <a:pt x="12769" y="93822"/>
                      <a:pt x="0" y="0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717221" y="251621"/>
                <a:ext cx="270957" cy="151479"/>
              </a:xfrm>
              <a:custGeom>
                <a:avLst/>
                <a:gdLst/>
                <a:ahLst/>
                <a:cxnLst/>
                <a:rect l="l" t="t" r="r" b="b"/>
                <a:pathLst>
                  <a:path w="270957" h="151479" extrusionOk="0">
                    <a:moveTo>
                      <a:pt x="1612" y="130035"/>
                    </a:moveTo>
                    <a:cubicBezTo>
                      <a:pt x="-2399" y="137076"/>
                      <a:pt x="1410" y="146068"/>
                      <a:pt x="9325" y="147786"/>
                    </a:cubicBezTo>
                    <a:cubicBezTo>
                      <a:pt x="59751" y="158763"/>
                      <a:pt x="114166" y="145716"/>
                      <a:pt x="159130" y="119623"/>
                    </a:cubicBezTo>
                    <a:cubicBezTo>
                      <a:pt x="202185" y="94640"/>
                      <a:pt x="237686" y="58733"/>
                      <a:pt x="269209" y="19988"/>
                    </a:cubicBezTo>
                    <a:cubicBezTo>
                      <a:pt x="275311" y="12489"/>
                      <a:pt x="270404" y="1096"/>
                      <a:pt x="260750" y="552"/>
                    </a:cubicBezTo>
                    <a:cubicBezTo>
                      <a:pt x="160784" y="-5134"/>
                      <a:pt x="57073" y="32800"/>
                      <a:pt x="1623" y="130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701563" y="273188"/>
                <a:ext cx="252822" cy="129077"/>
              </a:xfrm>
              <a:custGeom>
                <a:avLst/>
                <a:gdLst/>
                <a:ahLst/>
                <a:cxnLst/>
                <a:rect l="l" t="t" r="r" b="b"/>
                <a:pathLst>
                  <a:path w="252822" h="129077" extrusionOk="0">
                    <a:moveTo>
                      <a:pt x="252993" y="0"/>
                    </a:moveTo>
                    <a:cubicBezTo>
                      <a:pt x="163961" y="32952"/>
                      <a:pt x="77873" y="75985"/>
                      <a:pt x="0" y="129825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4566184" y="190480"/>
                <a:ext cx="27415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274157" h="147212" extrusionOk="0">
                    <a:moveTo>
                      <a:pt x="1734" y="125389"/>
                    </a:moveTo>
                    <a:cubicBezTo>
                      <a:pt x="-2415" y="132344"/>
                      <a:pt x="1212" y="141411"/>
                      <a:pt x="9095" y="143289"/>
                    </a:cubicBezTo>
                    <a:cubicBezTo>
                      <a:pt x="59297" y="155247"/>
                      <a:pt x="113958" y="143268"/>
                      <a:pt x="159423" y="118060"/>
                    </a:cubicBezTo>
                    <a:cubicBezTo>
                      <a:pt x="202958" y="93919"/>
                      <a:pt x="239152" y="58716"/>
                      <a:pt x="271433" y="20590"/>
                    </a:cubicBezTo>
                    <a:cubicBezTo>
                      <a:pt x="277684" y="13208"/>
                      <a:pt x="273001" y="1730"/>
                      <a:pt x="263357" y="994"/>
                    </a:cubicBezTo>
                    <a:cubicBezTo>
                      <a:pt x="163530" y="-6644"/>
                      <a:pt x="59094" y="29263"/>
                      <a:pt x="1745" y="1253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550232" y="212020"/>
                <a:ext cx="254955" cy="124810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24810" extrusionOk="0">
                    <a:moveTo>
                      <a:pt x="255478" y="0"/>
                    </a:moveTo>
                    <a:cubicBezTo>
                      <a:pt x="165817" y="31203"/>
                      <a:pt x="78908" y="72550"/>
                      <a:pt x="0" y="12486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3"/>
            <p:cNvGrpSpPr/>
            <p:nvPr/>
          </p:nvGrpSpPr>
          <p:grpSpPr>
            <a:xfrm>
              <a:off x="64050" y="-11"/>
              <a:ext cx="652546" cy="1638972"/>
              <a:chOff x="64050" y="-11"/>
              <a:chExt cx="652546" cy="1638972"/>
            </a:xfrm>
          </p:grpSpPr>
          <p:grpSp>
            <p:nvGrpSpPr>
              <p:cNvPr id="144" name="Google Shape;144;p3"/>
              <p:cNvGrpSpPr/>
              <p:nvPr/>
            </p:nvGrpSpPr>
            <p:grpSpPr>
              <a:xfrm rot="9908337">
                <a:off x="319087" y="1153827"/>
                <a:ext cx="345808" cy="448270"/>
                <a:chOff x="1820256" y="2373940"/>
                <a:chExt cx="201617" cy="261356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1820256" y="2373940"/>
                  <a:ext cx="201617" cy="26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7" h="261356" extrusionOk="0">
                      <a:moveTo>
                        <a:pt x="51025" y="185348"/>
                      </a:moveTo>
                      <a:cubicBezTo>
                        <a:pt x="31888" y="158124"/>
                        <a:pt x="19268" y="126879"/>
                        <a:pt x="11630" y="94599"/>
                      </a:cubicBezTo>
                      <a:cubicBezTo>
                        <a:pt x="7427" y="76859"/>
                        <a:pt x="-9727" y="15968"/>
                        <a:pt x="7587" y="2826"/>
                      </a:cubicBezTo>
                      <a:cubicBezTo>
                        <a:pt x="22468" y="-8471"/>
                        <a:pt x="70142" y="17248"/>
                        <a:pt x="83519" y="24844"/>
                      </a:cubicBezTo>
                      <a:cubicBezTo>
                        <a:pt x="108865" y="39245"/>
                        <a:pt x="131075" y="59289"/>
                        <a:pt x="147450" y="83451"/>
                      </a:cubicBezTo>
                      <a:cubicBezTo>
                        <a:pt x="163793" y="107560"/>
                        <a:pt x="245880" y="262880"/>
                        <a:pt x="172039" y="262123"/>
                      </a:cubicBezTo>
                      <a:cubicBezTo>
                        <a:pt x="132259" y="261718"/>
                        <a:pt x="73107" y="216743"/>
                        <a:pt x="51025" y="1853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1850181" y="2409238"/>
                  <a:ext cx="160013" cy="22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3" h="220819" extrusionOk="0">
                      <a:moveTo>
                        <a:pt x="0" y="0"/>
                      </a:moveTo>
                      <a:cubicBezTo>
                        <a:pt x="61435" y="67814"/>
                        <a:pt x="115466" y="142338"/>
                        <a:pt x="160825" y="221811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" name="Google Shape;147;p3"/>
              <p:cNvGrpSpPr/>
              <p:nvPr/>
            </p:nvGrpSpPr>
            <p:grpSpPr>
              <a:xfrm rot="-597015">
                <a:off x="96208" y="1228627"/>
                <a:ext cx="236819" cy="392828"/>
                <a:chOff x="2103594" y="1964581"/>
                <a:chExt cx="225086" cy="373366"/>
              </a:xfrm>
            </p:grpSpPr>
            <p:sp>
              <p:nvSpPr>
                <p:cNvPr id="148" name="Google Shape;148;p3"/>
                <p:cNvSpPr/>
                <p:nvPr/>
              </p:nvSpPr>
              <p:spPr>
                <a:xfrm>
                  <a:off x="2103594" y="1964581"/>
                  <a:ext cx="225086" cy="37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86" h="373366" extrusionOk="0">
                      <a:moveTo>
                        <a:pt x="23408" y="167490"/>
                      </a:moveTo>
                      <a:cubicBezTo>
                        <a:pt x="41938" y="128393"/>
                        <a:pt x="69183" y="94108"/>
                        <a:pt x="100802" y="64782"/>
                      </a:cubicBezTo>
                      <a:cubicBezTo>
                        <a:pt x="118179" y="48664"/>
                        <a:pt x="176051" y="-9752"/>
                        <a:pt x="202016" y="1406"/>
                      </a:cubicBezTo>
                      <a:cubicBezTo>
                        <a:pt x="224322" y="10996"/>
                        <a:pt x="225783" y="81392"/>
                        <a:pt x="225762" y="101394"/>
                      </a:cubicBezTo>
                      <a:cubicBezTo>
                        <a:pt x="225719" y="139296"/>
                        <a:pt x="228248" y="202843"/>
                        <a:pt x="211371" y="236830"/>
                      </a:cubicBezTo>
                      <a:cubicBezTo>
                        <a:pt x="175934" y="308174"/>
                        <a:pt x="52947" y="420376"/>
                        <a:pt x="14117" y="353544"/>
                      </a:cubicBezTo>
                      <a:cubicBezTo>
                        <a:pt x="-11859" y="308825"/>
                        <a:pt x="2052" y="212571"/>
                        <a:pt x="23408" y="16749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135376" y="2012060"/>
                  <a:ext cx="147212" cy="3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12" h="323228" extrusionOk="0">
                      <a:moveTo>
                        <a:pt x="147821" y="0"/>
                      </a:moveTo>
                      <a:cubicBezTo>
                        <a:pt x="110484" y="112938"/>
                        <a:pt x="60827" y="221790"/>
                        <a:pt x="0" y="324007"/>
                      </a:cubicBezTo>
                    </a:path>
                  </a:pathLst>
                </a:custGeom>
                <a:solidFill>
                  <a:schemeClr val="accent2"/>
                </a:solidFill>
                <a:ln w="11725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" name="Google Shape;150;p3"/>
              <p:cNvGrpSpPr/>
              <p:nvPr/>
            </p:nvGrpSpPr>
            <p:grpSpPr>
              <a:xfrm rot="-7715404">
                <a:off x="268164" y="18638"/>
                <a:ext cx="236798" cy="392794"/>
                <a:chOff x="2068396" y="1958407"/>
                <a:chExt cx="225086" cy="373366"/>
              </a:xfrm>
            </p:grpSpPr>
            <p:sp>
              <p:nvSpPr>
                <p:cNvPr id="151" name="Google Shape;151;p3"/>
                <p:cNvSpPr/>
                <p:nvPr/>
              </p:nvSpPr>
              <p:spPr>
                <a:xfrm>
                  <a:off x="2068396" y="1958406"/>
                  <a:ext cx="225086" cy="37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86" h="373366" extrusionOk="0">
                      <a:moveTo>
                        <a:pt x="23408" y="167490"/>
                      </a:moveTo>
                      <a:cubicBezTo>
                        <a:pt x="41938" y="128393"/>
                        <a:pt x="69183" y="94108"/>
                        <a:pt x="100802" y="64782"/>
                      </a:cubicBezTo>
                      <a:cubicBezTo>
                        <a:pt x="118179" y="48664"/>
                        <a:pt x="176051" y="-9752"/>
                        <a:pt x="202016" y="1406"/>
                      </a:cubicBezTo>
                      <a:cubicBezTo>
                        <a:pt x="224322" y="10996"/>
                        <a:pt x="225783" y="81392"/>
                        <a:pt x="225762" y="101394"/>
                      </a:cubicBezTo>
                      <a:cubicBezTo>
                        <a:pt x="225719" y="139296"/>
                        <a:pt x="228248" y="202843"/>
                        <a:pt x="211371" y="236830"/>
                      </a:cubicBezTo>
                      <a:cubicBezTo>
                        <a:pt x="175934" y="308174"/>
                        <a:pt x="52947" y="420376"/>
                        <a:pt x="14117" y="353544"/>
                      </a:cubicBezTo>
                      <a:cubicBezTo>
                        <a:pt x="-11859" y="308825"/>
                        <a:pt x="2052" y="212571"/>
                        <a:pt x="23408" y="1674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100178" y="2005886"/>
                  <a:ext cx="147212" cy="3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12" h="323228" extrusionOk="0">
                      <a:moveTo>
                        <a:pt x="147821" y="0"/>
                      </a:moveTo>
                      <a:cubicBezTo>
                        <a:pt x="110484" y="112938"/>
                        <a:pt x="60827" y="221790"/>
                        <a:pt x="0" y="324007"/>
                      </a:cubicBezTo>
                    </a:path>
                  </a:pathLst>
                </a:custGeom>
                <a:solidFill>
                  <a:schemeClr val="accent3"/>
                </a:solidFill>
                <a:ln w="11725" cap="flat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" name="Google Shape;153;p3"/>
            <p:cNvGrpSpPr/>
            <p:nvPr/>
          </p:nvGrpSpPr>
          <p:grpSpPr>
            <a:xfrm rot="-7715404">
              <a:off x="7369589" y="4741038"/>
              <a:ext cx="236798" cy="392794"/>
              <a:chOff x="2068396" y="1958407"/>
              <a:chExt cx="225086" cy="373366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2068396" y="1958406"/>
                <a:ext cx="225086" cy="373366"/>
              </a:xfrm>
              <a:custGeom>
                <a:avLst/>
                <a:gdLst/>
                <a:ahLst/>
                <a:cxnLst/>
                <a:rect l="l" t="t" r="r" b="b"/>
                <a:pathLst>
                  <a:path w="225086" h="373366" extrusionOk="0">
                    <a:moveTo>
                      <a:pt x="23408" y="167490"/>
                    </a:moveTo>
                    <a:cubicBezTo>
                      <a:pt x="41938" y="128393"/>
                      <a:pt x="69183" y="94108"/>
                      <a:pt x="100802" y="64782"/>
                    </a:cubicBezTo>
                    <a:cubicBezTo>
                      <a:pt x="118179" y="48664"/>
                      <a:pt x="176051" y="-9752"/>
                      <a:pt x="202016" y="1406"/>
                    </a:cubicBezTo>
                    <a:cubicBezTo>
                      <a:pt x="224322" y="10996"/>
                      <a:pt x="225783" y="81392"/>
                      <a:pt x="225762" y="101394"/>
                    </a:cubicBezTo>
                    <a:cubicBezTo>
                      <a:pt x="225719" y="139296"/>
                      <a:pt x="228248" y="202843"/>
                      <a:pt x="211371" y="236830"/>
                    </a:cubicBezTo>
                    <a:cubicBezTo>
                      <a:pt x="175934" y="308174"/>
                      <a:pt x="52947" y="420376"/>
                      <a:pt x="14117" y="353544"/>
                    </a:cubicBezTo>
                    <a:cubicBezTo>
                      <a:pt x="-11859" y="308825"/>
                      <a:pt x="2052" y="212571"/>
                      <a:pt x="23408" y="167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100178" y="2005886"/>
                <a:ext cx="147212" cy="323228"/>
              </a:xfrm>
              <a:custGeom>
                <a:avLst/>
                <a:gdLst/>
                <a:ahLst/>
                <a:cxnLst/>
                <a:rect l="l" t="t" r="r" b="b"/>
                <a:pathLst>
                  <a:path w="147212" h="323228" extrusionOk="0">
                    <a:moveTo>
                      <a:pt x="147821" y="0"/>
                    </a:moveTo>
                    <a:cubicBezTo>
                      <a:pt x="110484" y="112938"/>
                      <a:pt x="60827" y="221790"/>
                      <a:pt x="0" y="324007"/>
                    </a:cubicBezTo>
                  </a:path>
                </a:pathLst>
              </a:custGeom>
              <a:solidFill>
                <a:schemeClr val="accent3"/>
              </a:solidFill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" name="Google Shape;156;p3"/>
          <p:cNvGrpSpPr/>
          <p:nvPr/>
        </p:nvGrpSpPr>
        <p:grpSpPr>
          <a:xfrm>
            <a:off x="93053" y="122826"/>
            <a:ext cx="8690353" cy="4868324"/>
            <a:chOff x="93053" y="122826"/>
            <a:chExt cx="8690353" cy="4868324"/>
          </a:xfrm>
        </p:grpSpPr>
        <p:sp>
          <p:nvSpPr>
            <p:cNvPr id="157" name="Google Shape;157;p3"/>
            <p:cNvSpPr/>
            <p:nvPr/>
          </p:nvSpPr>
          <p:spPr>
            <a:xfrm rot="10800000" flipH="1">
              <a:off x="8495254" y="3261134"/>
              <a:ext cx="103965" cy="103965"/>
            </a:xfrm>
            <a:custGeom>
              <a:avLst/>
              <a:gdLst/>
              <a:ahLst/>
              <a:cxnLst/>
              <a:rect l="l" t="t" r="r" b="b"/>
              <a:pathLst>
                <a:path w="93874" h="93874" extrusionOk="0">
                  <a:moveTo>
                    <a:pt x="94856" y="47428"/>
                  </a:moveTo>
                  <a:cubicBezTo>
                    <a:pt x="94856" y="73622"/>
                    <a:pt x="73622" y="94856"/>
                    <a:pt x="47428" y="94856"/>
                  </a:cubicBezTo>
                  <a:cubicBezTo>
                    <a:pt x="21234" y="94856"/>
                    <a:pt x="0" y="73622"/>
                    <a:pt x="0" y="47428"/>
                  </a:cubicBezTo>
                  <a:cubicBezTo>
                    <a:pt x="0" y="21234"/>
                    <a:pt x="21234" y="0"/>
                    <a:pt x="47428" y="0"/>
                  </a:cubicBezTo>
                  <a:cubicBezTo>
                    <a:pt x="73622" y="0"/>
                    <a:pt x="94856" y="21234"/>
                    <a:pt x="94856" y="47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 rot="10800000" flipH="1">
              <a:off x="6944903" y="4939178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10800000" flipH="1">
              <a:off x="7101612" y="4693701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10800000" flipH="1">
              <a:off x="8679462" y="4835226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rot="10800000" flipH="1">
              <a:off x="534387" y="1065301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rot="10800000" flipH="1">
              <a:off x="1366562" y="122826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 rot="10800000" flipH="1">
              <a:off x="287428" y="1670603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10800000" flipH="1">
              <a:off x="93053" y="333303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A6270-6A64-4EBF-9F39-F9D8366C3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81570-E2D6-4734-8DE3-777B1C31C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 txBox="1">
            <a:spLocks noGrp="1"/>
          </p:cNvSpPr>
          <p:nvPr>
            <p:ph type="subTitle" idx="1"/>
          </p:nvPr>
        </p:nvSpPr>
        <p:spPr>
          <a:xfrm>
            <a:off x="1552200" y="2380900"/>
            <a:ext cx="26895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ubTitle" idx="2"/>
          </p:nvPr>
        </p:nvSpPr>
        <p:spPr>
          <a:xfrm>
            <a:off x="4902282" y="2380900"/>
            <a:ext cx="26895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3"/>
          </p:nvPr>
        </p:nvSpPr>
        <p:spPr>
          <a:xfrm>
            <a:off x="1552200" y="2703219"/>
            <a:ext cx="26895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4"/>
          </p:nvPr>
        </p:nvSpPr>
        <p:spPr>
          <a:xfrm>
            <a:off x="4902282" y="2703219"/>
            <a:ext cx="26895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>
            <a:off x="134494" y="3854105"/>
            <a:ext cx="8919426" cy="1182899"/>
            <a:chOff x="134494" y="3854105"/>
            <a:chExt cx="8919426" cy="1182899"/>
          </a:xfrm>
        </p:grpSpPr>
        <p:grpSp>
          <p:nvGrpSpPr>
            <p:cNvPr id="215" name="Google Shape;215;p5"/>
            <p:cNvGrpSpPr/>
            <p:nvPr/>
          </p:nvGrpSpPr>
          <p:grpSpPr>
            <a:xfrm>
              <a:off x="207452" y="4366346"/>
              <a:ext cx="617361" cy="628866"/>
              <a:chOff x="5470879" y="491224"/>
              <a:chExt cx="286958" cy="292292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5470879" y="491224"/>
                <a:ext cx="286958" cy="292292"/>
              </a:xfrm>
              <a:custGeom>
                <a:avLst/>
                <a:gdLst/>
                <a:ahLst/>
                <a:cxnLst/>
                <a:rect l="l" t="t" r="r" b="b"/>
                <a:pathLst>
                  <a:path w="286958" h="292292" extrusionOk="0">
                    <a:moveTo>
                      <a:pt x="285343" y="172835"/>
                    </a:moveTo>
                    <a:cubicBezTo>
                      <a:pt x="281311" y="165890"/>
                      <a:pt x="272702" y="163309"/>
                      <a:pt x="264904" y="161410"/>
                    </a:cubicBezTo>
                    <a:cubicBezTo>
                      <a:pt x="239355" y="155191"/>
                      <a:pt x="213539" y="150166"/>
                      <a:pt x="187596" y="145921"/>
                    </a:cubicBezTo>
                    <a:cubicBezTo>
                      <a:pt x="205080" y="145217"/>
                      <a:pt x="222522" y="143595"/>
                      <a:pt x="239803" y="140886"/>
                    </a:cubicBezTo>
                    <a:cubicBezTo>
                      <a:pt x="260552" y="137621"/>
                      <a:pt x="289920" y="134730"/>
                      <a:pt x="283796" y="105373"/>
                    </a:cubicBezTo>
                    <a:cubicBezTo>
                      <a:pt x="280842" y="91207"/>
                      <a:pt x="252050" y="88348"/>
                      <a:pt x="240208" y="89350"/>
                    </a:cubicBezTo>
                    <a:cubicBezTo>
                      <a:pt x="247249" y="80891"/>
                      <a:pt x="254269" y="71525"/>
                      <a:pt x="255324" y="60559"/>
                    </a:cubicBezTo>
                    <a:cubicBezTo>
                      <a:pt x="256381" y="49603"/>
                      <a:pt x="248849" y="37111"/>
                      <a:pt x="237841" y="36930"/>
                    </a:cubicBezTo>
                    <a:cubicBezTo>
                      <a:pt x="229808" y="36791"/>
                      <a:pt x="223151" y="42829"/>
                      <a:pt x="217497" y="48526"/>
                    </a:cubicBezTo>
                    <a:cubicBezTo>
                      <a:pt x="198978" y="67183"/>
                      <a:pt x="181345" y="86694"/>
                      <a:pt x="164298" y="106717"/>
                    </a:cubicBezTo>
                    <a:cubicBezTo>
                      <a:pt x="172736" y="91388"/>
                      <a:pt x="180353" y="75611"/>
                      <a:pt x="186956" y="59417"/>
                    </a:cubicBezTo>
                    <a:cubicBezTo>
                      <a:pt x="194882" y="39970"/>
                      <a:pt x="207576" y="13322"/>
                      <a:pt x="179275" y="3402"/>
                    </a:cubicBezTo>
                    <a:cubicBezTo>
                      <a:pt x="165621" y="-1388"/>
                      <a:pt x="148297" y="21792"/>
                      <a:pt x="143037" y="32439"/>
                    </a:cubicBezTo>
                    <a:cubicBezTo>
                      <a:pt x="139432" y="22038"/>
                      <a:pt x="135037" y="11189"/>
                      <a:pt x="126193" y="4628"/>
                    </a:cubicBezTo>
                    <a:cubicBezTo>
                      <a:pt x="117350" y="-1943"/>
                      <a:pt x="102778" y="-1943"/>
                      <a:pt x="96932" y="7391"/>
                    </a:cubicBezTo>
                    <a:cubicBezTo>
                      <a:pt x="92665" y="14197"/>
                      <a:pt x="94393" y="23009"/>
                      <a:pt x="96356" y="30807"/>
                    </a:cubicBezTo>
                    <a:cubicBezTo>
                      <a:pt x="101775" y="52366"/>
                      <a:pt x="108144" y="73680"/>
                      <a:pt x="114950" y="94855"/>
                    </a:cubicBezTo>
                    <a:cubicBezTo>
                      <a:pt x="108442" y="84465"/>
                      <a:pt x="101541" y="74309"/>
                      <a:pt x="94212" y="64484"/>
                    </a:cubicBezTo>
                    <a:cubicBezTo>
                      <a:pt x="81656" y="47651"/>
                      <a:pt x="65398" y="23019"/>
                      <a:pt x="42282" y="42125"/>
                    </a:cubicBezTo>
                    <a:cubicBezTo>
                      <a:pt x="31124" y="51342"/>
                      <a:pt x="42026" y="78149"/>
                      <a:pt x="48427" y="88156"/>
                    </a:cubicBezTo>
                    <a:cubicBezTo>
                      <a:pt x="37663" y="85873"/>
                      <a:pt x="26099" y="84038"/>
                      <a:pt x="15912" y="88209"/>
                    </a:cubicBezTo>
                    <a:cubicBezTo>
                      <a:pt x="5724" y="92380"/>
                      <a:pt x="-1807" y="104861"/>
                      <a:pt x="3164" y="114686"/>
                    </a:cubicBezTo>
                    <a:cubicBezTo>
                      <a:pt x="6791" y="121855"/>
                      <a:pt x="15229" y="124927"/>
                      <a:pt x="22910" y="127274"/>
                    </a:cubicBezTo>
                    <a:cubicBezTo>
                      <a:pt x="51296" y="135946"/>
                      <a:pt x="80077" y="143318"/>
                      <a:pt x="109104" y="149516"/>
                    </a:cubicBezTo>
                    <a:cubicBezTo>
                      <a:pt x="86937" y="150988"/>
                      <a:pt x="64876" y="154007"/>
                      <a:pt x="43167" y="158711"/>
                    </a:cubicBezTo>
                    <a:cubicBezTo>
                      <a:pt x="22643" y="163160"/>
                      <a:pt x="-6512" y="167747"/>
                      <a:pt x="1297" y="196709"/>
                    </a:cubicBezTo>
                    <a:cubicBezTo>
                      <a:pt x="5063" y="210684"/>
                      <a:pt x="33983" y="211868"/>
                      <a:pt x="45738" y="210193"/>
                    </a:cubicBezTo>
                    <a:cubicBezTo>
                      <a:pt x="39199" y="219047"/>
                      <a:pt x="32735" y="228808"/>
                      <a:pt x="32318" y="239806"/>
                    </a:cubicBezTo>
                    <a:cubicBezTo>
                      <a:pt x="31892" y="250805"/>
                      <a:pt x="40138" y="262838"/>
                      <a:pt x="51136" y="262379"/>
                    </a:cubicBezTo>
                    <a:cubicBezTo>
                      <a:pt x="59169" y="262048"/>
                      <a:pt x="65462" y="255648"/>
                      <a:pt x="70775" y="249620"/>
                    </a:cubicBezTo>
                    <a:cubicBezTo>
                      <a:pt x="88185" y="229917"/>
                      <a:pt x="104666" y="209425"/>
                      <a:pt x="120518" y="188452"/>
                    </a:cubicBezTo>
                    <a:cubicBezTo>
                      <a:pt x="112987" y="204240"/>
                      <a:pt x="106287" y="220434"/>
                      <a:pt x="100634" y="236990"/>
                    </a:cubicBezTo>
                    <a:cubicBezTo>
                      <a:pt x="93838" y="256864"/>
                      <a:pt x="82712" y="284194"/>
                      <a:pt x="111536" y="292472"/>
                    </a:cubicBezTo>
                    <a:cubicBezTo>
                      <a:pt x="125446" y="296462"/>
                      <a:pt x="141405" y="272321"/>
                      <a:pt x="146035" y="261387"/>
                    </a:cubicBezTo>
                    <a:cubicBezTo>
                      <a:pt x="150238" y="271564"/>
                      <a:pt x="155252" y="282135"/>
                      <a:pt x="164458" y="288184"/>
                    </a:cubicBezTo>
                    <a:cubicBezTo>
                      <a:pt x="173664" y="294232"/>
                      <a:pt x="188215" y="293390"/>
                      <a:pt x="193506" y="283735"/>
                    </a:cubicBezTo>
                    <a:cubicBezTo>
                      <a:pt x="197368" y="276684"/>
                      <a:pt x="195138" y="267990"/>
                      <a:pt x="192727" y="260320"/>
                    </a:cubicBezTo>
                    <a:cubicBezTo>
                      <a:pt x="184854" y="235241"/>
                      <a:pt x="175819" y="210534"/>
                      <a:pt x="166047" y="186127"/>
                    </a:cubicBezTo>
                    <a:cubicBezTo>
                      <a:pt x="175680" y="200731"/>
                      <a:pt x="186081" y="214833"/>
                      <a:pt x="197325" y="228232"/>
                    </a:cubicBezTo>
                    <a:cubicBezTo>
                      <a:pt x="210830" y="244308"/>
                      <a:pt x="228485" y="267969"/>
                      <a:pt x="250471" y="247562"/>
                    </a:cubicBezTo>
                    <a:cubicBezTo>
                      <a:pt x="261074" y="237715"/>
                      <a:pt x="248647" y="211580"/>
                      <a:pt x="241680" y="201968"/>
                    </a:cubicBezTo>
                    <a:cubicBezTo>
                      <a:pt x="252562" y="203632"/>
                      <a:pt x="264211" y="204795"/>
                      <a:pt x="274142" y="200037"/>
                    </a:cubicBezTo>
                    <a:cubicBezTo>
                      <a:pt x="284074" y="195280"/>
                      <a:pt x="290869" y="182383"/>
                      <a:pt x="285343" y="172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5553086" y="592697"/>
                <a:ext cx="103475" cy="82140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82140" extrusionOk="0">
                    <a:moveTo>
                      <a:pt x="103917" y="33140"/>
                    </a:moveTo>
                    <a:cubicBezTo>
                      <a:pt x="101858" y="28372"/>
                      <a:pt x="95180" y="28414"/>
                      <a:pt x="90060" y="29225"/>
                    </a:cubicBezTo>
                    <a:cubicBezTo>
                      <a:pt x="92087" y="26035"/>
                      <a:pt x="94156" y="22664"/>
                      <a:pt x="94476" y="18899"/>
                    </a:cubicBezTo>
                    <a:cubicBezTo>
                      <a:pt x="94796" y="15133"/>
                      <a:pt x="92759" y="10877"/>
                      <a:pt x="89089" y="10002"/>
                    </a:cubicBezTo>
                    <a:cubicBezTo>
                      <a:pt x="85676" y="9191"/>
                      <a:pt x="82294" y="11442"/>
                      <a:pt x="79915" y="14024"/>
                    </a:cubicBezTo>
                    <a:cubicBezTo>
                      <a:pt x="77536" y="16595"/>
                      <a:pt x="75541" y="19678"/>
                      <a:pt x="72469" y="21352"/>
                    </a:cubicBezTo>
                    <a:cubicBezTo>
                      <a:pt x="70272" y="14248"/>
                      <a:pt x="65812" y="7868"/>
                      <a:pt x="59914" y="3356"/>
                    </a:cubicBezTo>
                    <a:cubicBezTo>
                      <a:pt x="56062" y="412"/>
                      <a:pt x="50227" y="-1594"/>
                      <a:pt x="46675" y="1703"/>
                    </a:cubicBezTo>
                    <a:cubicBezTo>
                      <a:pt x="44435" y="3783"/>
                      <a:pt x="44082" y="7154"/>
                      <a:pt x="44093" y="10215"/>
                    </a:cubicBezTo>
                    <a:cubicBezTo>
                      <a:pt x="44093" y="11719"/>
                      <a:pt x="44392" y="13202"/>
                      <a:pt x="44499" y="14706"/>
                    </a:cubicBezTo>
                    <a:cubicBezTo>
                      <a:pt x="40530" y="10727"/>
                      <a:pt x="34300" y="9223"/>
                      <a:pt x="28497" y="9181"/>
                    </a:cubicBezTo>
                    <a:cubicBezTo>
                      <a:pt x="26769" y="9181"/>
                      <a:pt x="24966" y="9255"/>
                      <a:pt x="23420" y="10034"/>
                    </a:cubicBezTo>
                    <a:cubicBezTo>
                      <a:pt x="19494" y="12008"/>
                      <a:pt x="18907" y="17768"/>
                      <a:pt x="21083" y="21587"/>
                    </a:cubicBezTo>
                    <a:cubicBezTo>
                      <a:pt x="23259" y="25406"/>
                      <a:pt x="27271" y="27742"/>
                      <a:pt x="31100" y="29908"/>
                    </a:cubicBezTo>
                    <a:cubicBezTo>
                      <a:pt x="21542" y="32148"/>
                      <a:pt x="12186" y="35284"/>
                      <a:pt x="3215" y="39263"/>
                    </a:cubicBezTo>
                    <a:cubicBezTo>
                      <a:pt x="2116" y="39754"/>
                      <a:pt x="943" y="40319"/>
                      <a:pt x="367" y="41375"/>
                    </a:cubicBezTo>
                    <a:cubicBezTo>
                      <a:pt x="-1201" y="44213"/>
                      <a:pt x="2575" y="47019"/>
                      <a:pt x="5711" y="47840"/>
                    </a:cubicBezTo>
                    <a:cubicBezTo>
                      <a:pt x="12784" y="49696"/>
                      <a:pt x="20273" y="49941"/>
                      <a:pt x="27452" y="48544"/>
                    </a:cubicBezTo>
                    <a:cubicBezTo>
                      <a:pt x="22673" y="54401"/>
                      <a:pt x="19398" y="62156"/>
                      <a:pt x="21233" y="69474"/>
                    </a:cubicBezTo>
                    <a:cubicBezTo>
                      <a:pt x="23068" y="76803"/>
                      <a:pt x="31548" y="82510"/>
                      <a:pt x="38439" y="79416"/>
                    </a:cubicBezTo>
                    <a:cubicBezTo>
                      <a:pt x="43346" y="77219"/>
                      <a:pt x="45779" y="71767"/>
                      <a:pt x="47773" y="66786"/>
                    </a:cubicBezTo>
                    <a:cubicBezTo>
                      <a:pt x="51518" y="73570"/>
                      <a:pt x="57695" y="78979"/>
                      <a:pt x="64906" y="81795"/>
                    </a:cubicBezTo>
                    <a:cubicBezTo>
                      <a:pt x="66805" y="82531"/>
                      <a:pt x="68863" y="83107"/>
                      <a:pt x="70848" y="82670"/>
                    </a:cubicBezTo>
                    <a:cubicBezTo>
                      <a:pt x="74358" y="81902"/>
                      <a:pt x="76544" y="78125"/>
                      <a:pt x="76683" y="74530"/>
                    </a:cubicBezTo>
                    <a:cubicBezTo>
                      <a:pt x="76821" y="70935"/>
                      <a:pt x="75403" y="67490"/>
                      <a:pt x="74005" y="64183"/>
                    </a:cubicBezTo>
                    <a:cubicBezTo>
                      <a:pt x="78240" y="66178"/>
                      <a:pt x="82710" y="68226"/>
                      <a:pt x="87372" y="67895"/>
                    </a:cubicBezTo>
                    <a:cubicBezTo>
                      <a:pt x="92034" y="67564"/>
                      <a:pt x="96823" y="63916"/>
                      <a:pt x="96653" y="59244"/>
                    </a:cubicBezTo>
                    <a:cubicBezTo>
                      <a:pt x="96482" y="54635"/>
                      <a:pt x="91969" y="51542"/>
                      <a:pt x="87884" y="49408"/>
                    </a:cubicBezTo>
                    <a:cubicBezTo>
                      <a:pt x="91329" y="46976"/>
                      <a:pt x="95596" y="45973"/>
                      <a:pt x="99149" y="43712"/>
                    </a:cubicBezTo>
                    <a:cubicBezTo>
                      <a:pt x="102712" y="41450"/>
                      <a:pt x="105602" y="37012"/>
                      <a:pt x="103928" y="331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5"/>
            <p:cNvGrpSpPr/>
            <p:nvPr/>
          </p:nvGrpSpPr>
          <p:grpSpPr>
            <a:xfrm>
              <a:off x="134494" y="3854105"/>
              <a:ext cx="8919426" cy="1182899"/>
              <a:chOff x="134494" y="3854105"/>
              <a:chExt cx="8919426" cy="1182899"/>
            </a:xfrm>
          </p:grpSpPr>
          <p:grpSp>
            <p:nvGrpSpPr>
              <p:cNvPr id="219" name="Google Shape;219;p5"/>
              <p:cNvGrpSpPr/>
              <p:nvPr/>
            </p:nvGrpSpPr>
            <p:grpSpPr>
              <a:xfrm rot="10800000" flipH="1">
                <a:off x="8023539" y="4646396"/>
                <a:ext cx="434008" cy="390608"/>
                <a:chOff x="8121337" y="3931268"/>
                <a:chExt cx="128011" cy="115210"/>
              </a:xfrm>
            </p:grpSpPr>
            <p:sp>
              <p:nvSpPr>
                <p:cNvPr id="220" name="Google Shape;220;p5"/>
                <p:cNvSpPr/>
                <p:nvPr/>
              </p:nvSpPr>
              <p:spPr>
                <a:xfrm>
                  <a:off x="8121336" y="3931268"/>
                  <a:ext cx="128011" cy="1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15210" extrusionOk="0">
                      <a:moveTo>
                        <a:pt x="126586" y="71086"/>
                      </a:moveTo>
                      <a:cubicBezTo>
                        <a:pt x="122532" y="61912"/>
                        <a:pt x="113039" y="56013"/>
                        <a:pt x="103117" y="53976"/>
                      </a:cubicBezTo>
                      <a:cubicBezTo>
                        <a:pt x="108878" y="49591"/>
                        <a:pt x="114852" y="44876"/>
                        <a:pt x="117518" y="38177"/>
                      </a:cubicBezTo>
                      <a:cubicBezTo>
                        <a:pt x="120613" y="30464"/>
                        <a:pt x="118265" y="20917"/>
                        <a:pt x="111972" y="15487"/>
                      </a:cubicBezTo>
                      <a:cubicBezTo>
                        <a:pt x="105784" y="10046"/>
                        <a:pt x="95971" y="9108"/>
                        <a:pt x="88823" y="13257"/>
                      </a:cubicBezTo>
                      <a:cubicBezTo>
                        <a:pt x="82103" y="17108"/>
                        <a:pt x="78262" y="24362"/>
                        <a:pt x="74742" y="31243"/>
                      </a:cubicBezTo>
                      <a:cubicBezTo>
                        <a:pt x="77195" y="18900"/>
                        <a:pt x="69408" y="5342"/>
                        <a:pt x="57567" y="1171"/>
                      </a:cubicBezTo>
                      <a:cubicBezTo>
                        <a:pt x="53513" y="-227"/>
                        <a:pt x="48926" y="-600"/>
                        <a:pt x="45192" y="1320"/>
                      </a:cubicBezTo>
                      <a:cubicBezTo>
                        <a:pt x="39966" y="3998"/>
                        <a:pt x="37619" y="10345"/>
                        <a:pt x="37192" y="16223"/>
                      </a:cubicBezTo>
                      <a:cubicBezTo>
                        <a:pt x="36658" y="22431"/>
                        <a:pt x="37832" y="28693"/>
                        <a:pt x="40286" y="34432"/>
                      </a:cubicBezTo>
                      <a:cubicBezTo>
                        <a:pt x="37299" y="32320"/>
                        <a:pt x="34311" y="30400"/>
                        <a:pt x="30791" y="29515"/>
                      </a:cubicBezTo>
                      <a:cubicBezTo>
                        <a:pt x="24284" y="27861"/>
                        <a:pt x="14897" y="29194"/>
                        <a:pt x="8709" y="31734"/>
                      </a:cubicBezTo>
                      <a:cubicBezTo>
                        <a:pt x="-7185" y="38326"/>
                        <a:pt x="1349" y="56493"/>
                        <a:pt x="13083" y="62531"/>
                      </a:cubicBezTo>
                      <a:cubicBezTo>
                        <a:pt x="20870" y="66521"/>
                        <a:pt x="29938" y="66979"/>
                        <a:pt x="38792" y="66819"/>
                      </a:cubicBezTo>
                      <a:cubicBezTo>
                        <a:pt x="27485" y="71300"/>
                        <a:pt x="19484" y="83119"/>
                        <a:pt x="19590" y="95270"/>
                      </a:cubicBezTo>
                      <a:cubicBezTo>
                        <a:pt x="19697" y="101926"/>
                        <a:pt x="22257" y="108935"/>
                        <a:pt x="27911" y="112551"/>
                      </a:cubicBezTo>
                      <a:cubicBezTo>
                        <a:pt x="32925" y="115784"/>
                        <a:pt x="39432" y="115784"/>
                        <a:pt x="45192" y="114269"/>
                      </a:cubicBezTo>
                      <a:cubicBezTo>
                        <a:pt x="61301" y="110012"/>
                        <a:pt x="73355" y="93584"/>
                        <a:pt x="72608" y="76879"/>
                      </a:cubicBezTo>
                      <a:cubicBezTo>
                        <a:pt x="78795" y="87546"/>
                        <a:pt x="89463" y="95537"/>
                        <a:pt x="101411" y="98491"/>
                      </a:cubicBezTo>
                      <a:cubicBezTo>
                        <a:pt x="107172" y="99921"/>
                        <a:pt x="113572" y="100145"/>
                        <a:pt x="118906" y="97361"/>
                      </a:cubicBezTo>
                      <a:cubicBezTo>
                        <a:pt x="127760" y="92688"/>
                        <a:pt x="130747" y="80282"/>
                        <a:pt x="126586" y="711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8169426" y="3968476"/>
                  <a:ext cx="3520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3" h="30936" extrusionOk="0">
                      <a:moveTo>
                        <a:pt x="1051" y="8009"/>
                      </a:moveTo>
                      <a:cubicBezTo>
                        <a:pt x="-976" y="12330"/>
                        <a:pt x="91" y="17663"/>
                        <a:pt x="2865" y="21557"/>
                      </a:cubicBezTo>
                      <a:cubicBezTo>
                        <a:pt x="5638" y="25451"/>
                        <a:pt x="9905" y="28064"/>
                        <a:pt x="14386" y="29825"/>
                      </a:cubicBezTo>
                      <a:cubicBezTo>
                        <a:pt x="17053" y="30923"/>
                        <a:pt x="20039" y="31745"/>
                        <a:pt x="23026" y="31275"/>
                      </a:cubicBezTo>
                      <a:cubicBezTo>
                        <a:pt x="25267" y="30934"/>
                        <a:pt x="27293" y="29867"/>
                        <a:pt x="29001" y="28481"/>
                      </a:cubicBezTo>
                      <a:cubicBezTo>
                        <a:pt x="34015" y="24533"/>
                        <a:pt x="36574" y="17589"/>
                        <a:pt x="34761" y="11476"/>
                      </a:cubicBezTo>
                      <a:cubicBezTo>
                        <a:pt x="31240" y="-1399"/>
                        <a:pt x="7025" y="-4653"/>
                        <a:pt x="1051" y="79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2" name="Google Shape;222;p5"/>
              <p:cNvGrpSpPr/>
              <p:nvPr/>
            </p:nvGrpSpPr>
            <p:grpSpPr>
              <a:xfrm rot="10800000" flipH="1">
                <a:off x="8486093" y="4333918"/>
                <a:ext cx="567828" cy="546126"/>
                <a:chOff x="8150427" y="3718383"/>
                <a:chExt cx="167481" cy="161080"/>
              </a:xfrm>
            </p:grpSpPr>
            <p:sp>
              <p:nvSpPr>
                <p:cNvPr id="223" name="Google Shape;223;p5"/>
                <p:cNvSpPr/>
                <p:nvPr/>
              </p:nvSpPr>
              <p:spPr>
                <a:xfrm>
                  <a:off x="8150427" y="3718383"/>
                  <a:ext cx="167481" cy="16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81" h="161080" extrusionOk="0">
                      <a:moveTo>
                        <a:pt x="140485" y="138474"/>
                      </a:moveTo>
                      <a:cubicBezTo>
                        <a:pt x="143152" y="125374"/>
                        <a:pt x="137284" y="111666"/>
                        <a:pt x="128217" y="101884"/>
                      </a:cubicBezTo>
                      <a:cubicBezTo>
                        <a:pt x="137818" y="101532"/>
                        <a:pt x="147952" y="101009"/>
                        <a:pt x="155953" y="95793"/>
                      </a:cubicBezTo>
                      <a:cubicBezTo>
                        <a:pt x="165234" y="89787"/>
                        <a:pt x="170034" y="77647"/>
                        <a:pt x="167367" y="66926"/>
                      </a:cubicBezTo>
                      <a:cubicBezTo>
                        <a:pt x="164807" y="56195"/>
                        <a:pt x="154886" y="47660"/>
                        <a:pt x="143898" y="46626"/>
                      </a:cubicBezTo>
                      <a:cubicBezTo>
                        <a:pt x="133657" y="45666"/>
                        <a:pt x="123950" y="50551"/>
                        <a:pt x="114775" y="55309"/>
                      </a:cubicBezTo>
                      <a:cubicBezTo>
                        <a:pt x="126937" y="43809"/>
                        <a:pt x="128964" y="23136"/>
                        <a:pt x="119256" y="9492"/>
                      </a:cubicBezTo>
                      <a:cubicBezTo>
                        <a:pt x="116055" y="4905"/>
                        <a:pt x="111362" y="979"/>
                        <a:pt x="105815" y="158"/>
                      </a:cubicBezTo>
                      <a:cubicBezTo>
                        <a:pt x="98028" y="-973"/>
                        <a:pt x="90667" y="4147"/>
                        <a:pt x="85653" y="10164"/>
                      </a:cubicBezTo>
                      <a:cubicBezTo>
                        <a:pt x="80319" y="16522"/>
                        <a:pt x="76799" y="24224"/>
                        <a:pt x="74985" y="32299"/>
                      </a:cubicBezTo>
                      <a:cubicBezTo>
                        <a:pt x="73385" y="27744"/>
                        <a:pt x="71679" y="23349"/>
                        <a:pt x="68585" y="19701"/>
                      </a:cubicBezTo>
                      <a:cubicBezTo>
                        <a:pt x="62717" y="12905"/>
                        <a:pt x="51516" y="7081"/>
                        <a:pt x="42876" y="5129"/>
                      </a:cubicBezTo>
                      <a:cubicBezTo>
                        <a:pt x="20474" y="40"/>
                        <a:pt x="15780" y="26283"/>
                        <a:pt x="23888" y="41900"/>
                      </a:cubicBezTo>
                      <a:cubicBezTo>
                        <a:pt x="29328" y="52216"/>
                        <a:pt x="38823" y="59694"/>
                        <a:pt x="48423" y="66254"/>
                      </a:cubicBezTo>
                      <a:cubicBezTo>
                        <a:pt x="32742" y="62435"/>
                        <a:pt x="15033" y="69156"/>
                        <a:pt x="5753" y="82416"/>
                      </a:cubicBezTo>
                      <a:cubicBezTo>
                        <a:pt x="739" y="89680"/>
                        <a:pt x="-1822" y="99324"/>
                        <a:pt x="1486" y="107538"/>
                      </a:cubicBezTo>
                      <a:cubicBezTo>
                        <a:pt x="4473" y="114888"/>
                        <a:pt x="11513" y="119891"/>
                        <a:pt x="18874" y="122675"/>
                      </a:cubicBezTo>
                      <a:cubicBezTo>
                        <a:pt x="39676" y="130484"/>
                        <a:pt x="65492" y="121950"/>
                        <a:pt x="77438" y="103228"/>
                      </a:cubicBezTo>
                      <a:cubicBezTo>
                        <a:pt x="75946" y="119549"/>
                        <a:pt x="81386" y="136394"/>
                        <a:pt x="92053" y="148800"/>
                      </a:cubicBezTo>
                      <a:cubicBezTo>
                        <a:pt x="97281" y="154806"/>
                        <a:pt x="104001" y="159969"/>
                        <a:pt x="111896" y="161014"/>
                      </a:cubicBezTo>
                      <a:cubicBezTo>
                        <a:pt x="125123" y="162785"/>
                        <a:pt x="137818" y="151552"/>
                        <a:pt x="140485" y="1384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8218265" y="3767125"/>
                  <a:ext cx="42670" cy="4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0" h="45870" extrusionOk="0">
                      <a:moveTo>
                        <a:pt x="8534" y="2151"/>
                      </a:moveTo>
                      <a:cubicBezTo>
                        <a:pt x="2988" y="5287"/>
                        <a:pt x="0" y="11880"/>
                        <a:pt x="0" y="18227"/>
                      </a:cubicBezTo>
                      <a:cubicBezTo>
                        <a:pt x="0" y="24574"/>
                        <a:pt x="2667" y="30687"/>
                        <a:pt x="6081" y="36010"/>
                      </a:cubicBezTo>
                      <a:cubicBezTo>
                        <a:pt x="8214" y="39328"/>
                        <a:pt x="10881" y="42517"/>
                        <a:pt x="14401" y="44277"/>
                      </a:cubicBezTo>
                      <a:cubicBezTo>
                        <a:pt x="17068" y="45600"/>
                        <a:pt x="20162" y="46027"/>
                        <a:pt x="23149" y="45867"/>
                      </a:cubicBezTo>
                      <a:cubicBezTo>
                        <a:pt x="31577" y="45408"/>
                        <a:pt x="39577" y="39797"/>
                        <a:pt x="42458" y="31850"/>
                      </a:cubicBezTo>
                      <a:cubicBezTo>
                        <a:pt x="48431" y="15091"/>
                        <a:pt x="24643" y="-7023"/>
                        <a:pt x="8534" y="2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5" name="Google Shape;225;p5"/>
              <p:cNvGrpSpPr/>
              <p:nvPr/>
            </p:nvGrpSpPr>
            <p:grpSpPr>
              <a:xfrm flipH="1">
                <a:off x="134494" y="3854105"/>
                <a:ext cx="434008" cy="390608"/>
                <a:chOff x="8127921" y="3863842"/>
                <a:chExt cx="128011" cy="115210"/>
              </a:xfrm>
            </p:grpSpPr>
            <p:sp>
              <p:nvSpPr>
                <p:cNvPr id="226" name="Google Shape;226;p5"/>
                <p:cNvSpPr/>
                <p:nvPr/>
              </p:nvSpPr>
              <p:spPr>
                <a:xfrm>
                  <a:off x="8127921" y="3863842"/>
                  <a:ext cx="128011" cy="1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15210" extrusionOk="0">
                      <a:moveTo>
                        <a:pt x="126586" y="71086"/>
                      </a:moveTo>
                      <a:cubicBezTo>
                        <a:pt x="122532" y="61912"/>
                        <a:pt x="113039" y="56013"/>
                        <a:pt x="103117" y="53976"/>
                      </a:cubicBezTo>
                      <a:cubicBezTo>
                        <a:pt x="108878" y="49591"/>
                        <a:pt x="114852" y="44876"/>
                        <a:pt x="117518" y="38177"/>
                      </a:cubicBezTo>
                      <a:cubicBezTo>
                        <a:pt x="120613" y="30464"/>
                        <a:pt x="118265" y="20917"/>
                        <a:pt x="111972" y="15487"/>
                      </a:cubicBezTo>
                      <a:cubicBezTo>
                        <a:pt x="105784" y="10046"/>
                        <a:pt x="95971" y="9108"/>
                        <a:pt x="88823" y="13257"/>
                      </a:cubicBezTo>
                      <a:cubicBezTo>
                        <a:pt x="82103" y="17108"/>
                        <a:pt x="78262" y="24362"/>
                        <a:pt x="74742" y="31243"/>
                      </a:cubicBezTo>
                      <a:cubicBezTo>
                        <a:pt x="77195" y="18900"/>
                        <a:pt x="69408" y="5342"/>
                        <a:pt x="57567" y="1171"/>
                      </a:cubicBezTo>
                      <a:cubicBezTo>
                        <a:pt x="53513" y="-227"/>
                        <a:pt x="48926" y="-600"/>
                        <a:pt x="45192" y="1320"/>
                      </a:cubicBezTo>
                      <a:cubicBezTo>
                        <a:pt x="39966" y="3998"/>
                        <a:pt x="37619" y="10345"/>
                        <a:pt x="37192" y="16223"/>
                      </a:cubicBezTo>
                      <a:cubicBezTo>
                        <a:pt x="36658" y="22431"/>
                        <a:pt x="37832" y="28693"/>
                        <a:pt x="40286" y="34432"/>
                      </a:cubicBezTo>
                      <a:cubicBezTo>
                        <a:pt x="37299" y="32320"/>
                        <a:pt x="34311" y="30400"/>
                        <a:pt x="30791" y="29515"/>
                      </a:cubicBezTo>
                      <a:cubicBezTo>
                        <a:pt x="24284" y="27861"/>
                        <a:pt x="14897" y="29194"/>
                        <a:pt x="8709" y="31734"/>
                      </a:cubicBezTo>
                      <a:cubicBezTo>
                        <a:pt x="-7185" y="38326"/>
                        <a:pt x="1349" y="56493"/>
                        <a:pt x="13083" y="62531"/>
                      </a:cubicBezTo>
                      <a:cubicBezTo>
                        <a:pt x="20870" y="66521"/>
                        <a:pt x="29938" y="66979"/>
                        <a:pt x="38792" y="66819"/>
                      </a:cubicBezTo>
                      <a:cubicBezTo>
                        <a:pt x="27485" y="71300"/>
                        <a:pt x="19484" y="83119"/>
                        <a:pt x="19590" y="95270"/>
                      </a:cubicBezTo>
                      <a:cubicBezTo>
                        <a:pt x="19697" y="101926"/>
                        <a:pt x="22257" y="108935"/>
                        <a:pt x="27911" y="112551"/>
                      </a:cubicBezTo>
                      <a:cubicBezTo>
                        <a:pt x="32925" y="115784"/>
                        <a:pt x="39432" y="115784"/>
                        <a:pt x="45192" y="114269"/>
                      </a:cubicBezTo>
                      <a:cubicBezTo>
                        <a:pt x="61301" y="110012"/>
                        <a:pt x="73355" y="93584"/>
                        <a:pt x="72608" y="76879"/>
                      </a:cubicBezTo>
                      <a:cubicBezTo>
                        <a:pt x="78795" y="87546"/>
                        <a:pt x="89463" y="95537"/>
                        <a:pt x="101411" y="98491"/>
                      </a:cubicBezTo>
                      <a:cubicBezTo>
                        <a:pt x="107172" y="99921"/>
                        <a:pt x="113572" y="100145"/>
                        <a:pt x="118906" y="97361"/>
                      </a:cubicBezTo>
                      <a:cubicBezTo>
                        <a:pt x="127760" y="92688"/>
                        <a:pt x="130747" y="80282"/>
                        <a:pt x="126586" y="711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8176010" y="3901050"/>
                  <a:ext cx="3520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3" h="30936" extrusionOk="0">
                      <a:moveTo>
                        <a:pt x="1051" y="8009"/>
                      </a:moveTo>
                      <a:cubicBezTo>
                        <a:pt x="-976" y="12330"/>
                        <a:pt x="91" y="17663"/>
                        <a:pt x="2865" y="21557"/>
                      </a:cubicBezTo>
                      <a:cubicBezTo>
                        <a:pt x="5638" y="25451"/>
                        <a:pt x="9905" y="28064"/>
                        <a:pt x="14386" y="29825"/>
                      </a:cubicBezTo>
                      <a:cubicBezTo>
                        <a:pt x="17053" y="30923"/>
                        <a:pt x="20039" y="31745"/>
                        <a:pt x="23026" y="31275"/>
                      </a:cubicBezTo>
                      <a:cubicBezTo>
                        <a:pt x="25267" y="30934"/>
                        <a:pt x="27293" y="29867"/>
                        <a:pt x="29001" y="28481"/>
                      </a:cubicBezTo>
                      <a:cubicBezTo>
                        <a:pt x="34015" y="24533"/>
                        <a:pt x="36574" y="17589"/>
                        <a:pt x="34761" y="11476"/>
                      </a:cubicBezTo>
                      <a:cubicBezTo>
                        <a:pt x="31240" y="-1399"/>
                        <a:pt x="7025" y="-4653"/>
                        <a:pt x="1051" y="799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8" name="Google Shape;228;p5"/>
          <p:cNvGrpSpPr/>
          <p:nvPr/>
        </p:nvGrpSpPr>
        <p:grpSpPr>
          <a:xfrm>
            <a:off x="976002" y="3651424"/>
            <a:ext cx="8167994" cy="1507865"/>
            <a:chOff x="976002" y="3651424"/>
            <a:chExt cx="8167994" cy="1507865"/>
          </a:xfrm>
        </p:grpSpPr>
        <p:grpSp>
          <p:nvGrpSpPr>
            <p:cNvPr id="229" name="Google Shape;229;p5"/>
            <p:cNvGrpSpPr/>
            <p:nvPr/>
          </p:nvGrpSpPr>
          <p:grpSpPr>
            <a:xfrm rot="-8100000" flipH="1">
              <a:off x="7491741" y="4822491"/>
              <a:ext cx="434001" cy="214814"/>
              <a:chOff x="7202926" y="2829471"/>
              <a:chExt cx="243540" cy="12054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202926" y="2829471"/>
                <a:ext cx="208018" cy="120543"/>
              </a:xfrm>
              <a:custGeom>
                <a:avLst/>
                <a:gdLst/>
                <a:ahLst/>
                <a:cxnLst/>
                <a:rect l="l" t="t" r="r" b="b"/>
                <a:pathLst>
                  <a:path w="208018" h="120543" extrusionOk="0">
                    <a:moveTo>
                      <a:pt x="120650" y="5155"/>
                    </a:moveTo>
                    <a:cubicBezTo>
                      <a:pt x="81180" y="-4382"/>
                      <a:pt x="39576" y="621"/>
                      <a:pt x="0" y="9571"/>
                    </a:cubicBezTo>
                    <a:cubicBezTo>
                      <a:pt x="3094" y="43345"/>
                      <a:pt x="20162" y="75614"/>
                      <a:pt x="46191" y="97301"/>
                    </a:cubicBezTo>
                    <a:cubicBezTo>
                      <a:pt x="67312" y="114850"/>
                      <a:pt x="93128" y="123992"/>
                      <a:pt x="120544" y="120482"/>
                    </a:cubicBezTo>
                    <a:cubicBezTo>
                      <a:pt x="142412" y="117687"/>
                      <a:pt x="192764" y="117815"/>
                      <a:pt x="206738" y="101462"/>
                    </a:cubicBezTo>
                    <a:cubicBezTo>
                      <a:pt x="220819" y="85108"/>
                      <a:pt x="156600" y="13902"/>
                      <a:pt x="120544" y="5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206446" y="2835522"/>
                <a:ext cx="240020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40020" h="103475" extrusionOk="0">
                    <a:moveTo>
                      <a:pt x="238954" y="103497"/>
                    </a:moveTo>
                    <a:cubicBezTo>
                      <a:pt x="154041" y="95848"/>
                      <a:pt x="71367" y="63291"/>
                      <a:pt x="0" y="9387"/>
                    </a:cubicBezTo>
                    <a:lnTo>
                      <a:pt x="7148" y="0"/>
                    </a:lnTo>
                    <a:cubicBezTo>
                      <a:pt x="76700" y="52602"/>
                      <a:pt x="157241" y="84338"/>
                      <a:pt x="240021" y="91795"/>
                    </a:cubicBezTo>
                    <a:lnTo>
                      <a:pt x="238954" y="1034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 rot="-661053" flipH="1">
              <a:off x="1016983" y="4583505"/>
              <a:ext cx="708268" cy="497147"/>
              <a:chOff x="6547903" y="3073345"/>
              <a:chExt cx="447313" cy="313997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5"/>
            <p:cNvGrpSpPr/>
            <p:nvPr/>
          </p:nvGrpSpPr>
          <p:grpSpPr>
            <a:xfrm rot="3529934" flipH="1">
              <a:off x="8537525" y="3721868"/>
              <a:ext cx="481968" cy="562769"/>
              <a:chOff x="7218292" y="944075"/>
              <a:chExt cx="365213" cy="426440"/>
            </a:xfrm>
          </p:grpSpPr>
          <p:sp>
            <p:nvSpPr>
              <p:cNvPr id="238" name="Google Shape;238;p5"/>
              <p:cNvSpPr/>
              <p:nvPr/>
            </p:nvSpPr>
            <p:spPr>
              <a:xfrm>
                <a:off x="7361035" y="944075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7218292" y="978041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7283746" y="1267040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7264151" y="1315468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7231689" y="978373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7274791" y="1014663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5"/>
          <p:cNvGrpSpPr/>
          <p:nvPr/>
        </p:nvGrpSpPr>
        <p:grpSpPr>
          <a:xfrm>
            <a:off x="207703" y="3445112"/>
            <a:ext cx="8793929" cy="1550115"/>
            <a:chOff x="207703" y="3445112"/>
            <a:chExt cx="8793929" cy="1550115"/>
          </a:xfrm>
        </p:grpSpPr>
        <p:sp>
          <p:nvSpPr>
            <p:cNvPr id="245" name="Google Shape;245;p5"/>
            <p:cNvSpPr/>
            <p:nvPr/>
          </p:nvSpPr>
          <p:spPr>
            <a:xfrm>
              <a:off x="8897667" y="3445112"/>
              <a:ext cx="103965" cy="103965"/>
            </a:xfrm>
            <a:custGeom>
              <a:avLst/>
              <a:gdLst/>
              <a:ahLst/>
              <a:cxnLst/>
              <a:rect l="l" t="t" r="r" b="b"/>
              <a:pathLst>
                <a:path w="93874" h="93874" extrusionOk="0">
                  <a:moveTo>
                    <a:pt x="94856" y="47428"/>
                  </a:moveTo>
                  <a:cubicBezTo>
                    <a:pt x="94856" y="73622"/>
                    <a:pt x="73622" y="94856"/>
                    <a:pt x="47428" y="94856"/>
                  </a:cubicBezTo>
                  <a:cubicBezTo>
                    <a:pt x="21234" y="94856"/>
                    <a:pt x="0" y="73622"/>
                    <a:pt x="0" y="47428"/>
                  </a:cubicBezTo>
                  <a:cubicBezTo>
                    <a:pt x="0" y="21234"/>
                    <a:pt x="21234" y="0"/>
                    <a:pt x="47428" y="0"/>
                  </a:cubicBezTo>
                  <a:cubicBezTo>
                    <a:pt x="73622" y="0"/>
                    <a:pt x="94856" y="21234"/>
                    <a:pt x="94856" y="47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719541" y="4943256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289990" y="4664866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36603" y="3743174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10800000">
              <a:off x="1905544" y="4708874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10800000">
              <a:off x="650966" y="4192738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10800000">
              <a:off x="480984" y="3620906"/>
              <a:ext cx="103965" cy="103965"/>
            </a:xfrm>
            <a:custGeom>
              <a:avLst/>
              <a:gdLst/>
              <a:ahLst/>
              <a:cxnLst/>
              <a:rect l="l" t="t" r="r" b="b"/>
              <a:pathLst>
                <a:path w="93874" h="93874" extrusionOk="0">
                  <a:moveTo>
                    <a:pt x="94856" y="47428"/>
                  </a:moveTo>
                  <a:cubicBezTo>
                    <a:pt x="94856" y="73622"/>
                    <a:pt x="73622" y="94856"/>
                    <a:pt x="47428" y="94856"/>
                  </a:cubicBezTo>
                  <a:cubicBezTo>
                    <a:pt x="21234" y="94856"/>
                    <a:pt x="0" y="73622"/>
                    <a:pt x="0" y="47428"/>
                  </a:cubicBezTo>
                  <a:cubicBezTo>
                    <a:pt x="0" y="21234"/>
                    <a:pt x="21234" y="0"/>
                    <a:pt x="47428" y="0"/>
                  </a:cubicBezTo>
                  <a:cubicBezTo>
                    <a:pt x="73622" y="0"/>
                    <a:pt x="94856" y="21234"/>
                    <a:pt x="94856" y="47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10800000">
              <a:off x="207703" y="3684338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10800000">
              <a:off x="915844" y="4880024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EFC879-F594-40A1-8070-16C2D1D67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5123" y="4760846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9A749-F900-45F4-8E75-8758E6E1B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7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1"/>
          </p:nvPr>
        </p:nvSpPr>
        <p:spPr>
          <a:xfrm>
            <a:off x="833500" y="1784675"/>
            <a:ext cx="3824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7"/>
          <p:cNvSpPr>
            <a:spLocks noGrp="1"/>
          </p:cNvSpPr>
          <p:nvPr>
            <p:ph type="pic" idx="2"/>
          </p:nvPr>
        </p:nvSpPr>
        <p:spPr>
          <a:xfrm>
            <a:off x="4920490" y="1138175"/>
            <a:ext cx="3390000" cy="33855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91" name="Google Shape;291;p7"/>
          <p:cNvGrpSpPr/>
          <p:nvPr/>
        </p:nvGrpSpPr>
        <p:grpSpPr>
          <a:xfrm>
            <a:off x="1321200" y="51429"/>
            <a:ext cx="6568619" cy="5046117"/>
            <a:chOff x="1321200" y="51429"/>
            <a:chExt cx="6568619" cy="5046117"/>
          </a:xfrm>
        </p:grpSpPr>
        <p:grpSp>
          <p:nvGrpSpPr>
            <p:cNvPr id="292" name="Google Shape;292;p7"/>
            <p:cNvGrpSpPr/>
            <p:nvPr/>
          </p:nvGrpSpPr>
          <p:grpSpPr>
            <a:xfrm rot="1448750">
              <a:off x="1408024" y="4509680"/>
              <a:ext cx="444976" cy="519593"/>
              <a:chOff x="7201341" y="916049"/>
              <a:chExt cx="365213" cy="426440"/>
            </a:xfrm>
          </p:grpSpPr>
          <p:sp>
            <p:nvSpPr>
              <p:cNvPr id="293" name="Google Shape;293;p7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7"/>
            <p:cNvGrpSpPr/>
            <p:nvPr/>
          </p:nvGrpSpPr>
          <p:grpSpPr>
            <a:xfrm rot="-9351250">
              <a:off x="7358019" y="119702"/>
              <a:ext cx="444976" cy="519593"/>
              <a:chOff x="7201341" y="916049"/>
              <a:chExt cx="365213" cy="426440"/>
            </a:xfrm>
          </p:grpSpPr>
          <p:sp>
            <p:nvSpPr>
              <p:cNvPr id="300" name="Google Shape;300;p7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6" name="Google Shape;306;p7"/>
          <p:cNvGrpSpPr/>
          <p:nvPr/>
        </p:nvGrpSpPr>
        <p:grpSpPr>
          <a:xfrm>
            <a:off x="234512" y="175562"/>
            <a:ext cx="8638769" cy="4797851"/>
            <a:chOff x="234512" y="175562"/>
            <a:chExt cx="8638769" cy="4797851"/>
          </a:xfrm>
        </p:grpSpPr>
        <p:sp>
          <p:nvSpPr>
            <p:cNvPr id="307" name="Google Shape;307;p7"/>
            <p:cNvSpPr/>
            <p:nvPr/>
          </p:nvSpPr>
          <p:spPr>
            <a:xfrm rot="10800000" flipH="1">
              <a:off x="234512" y="4313626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 rot="10800000" flipH="1">
              <a:off x="2080262" y="4717501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rot="10800000" flipH="1">
              <a:off x="525553" y="4441403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 rot="10800000" flipH="1">
              <a:off x="1939828" y="4921441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" name="Google Shape;311;p7"/>
            <p:cNvGrpSpPr/>
            <p:nvPr/>
          </p:nvGrpSpPr>
          <p:grpSpPr>
            <a:xfrm>
              <a:off x="7014912" y="175562"/>
              <a:ext cx="1858369" cy="683987"/>
              <a:chOff x="7014912" y="175562"/>
              <a:chExt cx="1858369" cy="683987"/>
            </a:xfrm>
          </p:grpSpPr>
          <p:sp>
            <p:nvSpPr>
              <p:cNvPr id="312" name="Google Shape;312;p7"/>
              <p:cNvSpPr/>
              <p:nvPr/>
            </p:nvSpPr>
            <p:spPr>
              <a:xfrm flipH="1">
                <a:off x="8769337" y="755604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 flipH="1">
                <a:off x="7014912" y="34847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 flipH="1">
                <a:off x="8566343" y="60362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 flipH="1">
                <a:off x="7294293" y="175562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7"/>
          <p:cNvGrpSpPr/>
          <p:nvPr/>
        </p:nvGrpSpPr>
        <p:grpSpPr>
          <a:xfrm>
            <a:off x="190791" y="51423"/>
            <a:ext cx="8937793" cy="4996555"/>
            <a:chOff x="190791" y="51423"/>
            <a:chExt cx="8937793" cy="4996555"/>
          </a:xfrm>
        </p:grpSpPr>
        <p:grpSp>
          <p:nvGrpSpPr>
            <p:cNvPr id="317" name="Google Shape;317;p7"/>
            <p:cNvGrpSpPr/>
            <p:nvPr/>
          </p:nvGrpSpPr>
          <p:grpSpPr>
            <a:xfrm>
              <a:off x="647022" y="4846867"/>
              <a:ext cx="223456" cy="201111"/>
              <a:chOff x="8121337" y="3931268"/>
              <a:chExt cx="128011" cy="115210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8121336" y="3931268"/>
                <a:ext cx="128011" cy="1152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15210" extrusionOk="0">
                    <a:moveTo>
                      <a:pt x="126586" y="71086"/>
                    </a:moveTo>
                    <a:cubicBezTo>
                      <a:pt x="122532" y="61912"/>
                      <a:pt x="113039" y="56013"/>
                      <a:pt x="103117" y="53976"/>
                    </a:cubicBezTo>
                    <a:cubicBezTo>
                      <a:pt x="108878" y="49591"/>
                      <a:pt x="114852" y="44876"/>
                      <a:pt x="117518" y="38177"/>
                    </a:cubicBezTo>
                    <a:cubicBezTo>
                      <a:pt x="120613" y="30464"/>
                      <a:pt x="118265" y="20917"/>
                      <a:pt x="111972" y="15487"/>
                    </a:cubicBezTo>
                    <a:cubicBezTo>
                      <a:pt x="105784" y="10046"/>
                      <a:pt x="95971" y="9108"/>
                      <a:pt x="88823" y="13257"/>
                    </a:cubicBezTo>
                    <a:cubicBezTo>
                      <a:pt x="82103" y="17108"/>
                      <a:pt x="78262" y="24362"/>
                      <a:pt x="74742" y="31243"/>
                    </a:cubicBezTo>
                    <a:cubicBezTo>
                      <a:pt x="77195" y="18900"/>
                      <a:pt x="69408" y="5342"/>
                      <a:pt x="57567" y="1171"/>
                    </a:cubicBezTo>
                    <a:cubicBezTo>
                      <a:pt x="53513" y="-227"/>
                      <a:pt x="48926" y="-600"/>
                      <a:pt x="45192" y="1320"/>
                    </a:cubicBezTo>
                    <a:cubicBezTo>
                      <a:pt x="39966" y="3998"/>
                      <a:pt x="37619" y="10345"/>
                      <a:pt x="37192" y="16223"/>
                    </a:cubicBezTo>
                    <a:cubicBezTo>
                      <a:pt x="36658" y="22431"/>
                      <a:pt x="37832" y="28693"/>
                      <a:pt x="40286" y="34432"/>
                    </a:cubicBezTo>
                    <a:cubicBezTo>
                      <a:pt x="37299" y="32320"/>
                      <a:pt x="34311" y="30400"/>
                      <a:pt x="30791" y="29515"/>
                    </a:cubicBezTo>
                    <a:cubicBezTo>
                      <a:pt x="24284" y="27861"/>
                      <a:pt x="14897" y="29194"/>
                      <a:pt x="8709" y="31734"/>
                    </a:cubicBezTo>
                    <a:cubicBezTo>
                      <a:pt x="-7185" y="38326"/>
                      <a:pt x="1349" y="56493"/>
                      <a:pt x="13083" y="62531"/>
                    </a:cubicBezTo>
                    <a:cubicBezTo>
                      <a:pt x="20870" y="66521"/>
                      <a:pt x="29938" y="66979"/>
                      <a:pt x="38792" y="66819"/>
                    </a:cubicBezTo>
                    <a:cubicBezTo>
                      <a:pt x="27485" y="71300"/>
                      <a:pt x="19484" y="83119"/>
                      <a:pt x="19590" y="95270"/>
                    </a:cubicBezTo>
                    <a:cubicBezTo>
                      <a:pt x="19697" y="101926"/>
                      <a:pt x="22257" y="108935"/>
                      <a:pt x="27911" y="112551"/>
                    </a:cubicBezTo>
                    <a:cubicBezTo>
                      <a:pt x="32925" y="115784"/>
                      <a:pt x="39432" y="115784"/>
                      <a:pt x="45192" y="114269"/>
                    </a:cubicBezTo>
                    <a:cubicBezTo>
                      <a:pt x="61301" y="110012"/>
                      <a:pt x="73355" y="93584"/>
                      <a:pt x="72608" y="76879"/>
                    </a:cubicBezTo>
                    <a:cubicBezTo>
                      <a:pt x="78795" y="87546"/>
                      <a:pt x="89463" y="95537"/>
                      <a:pt x="101411" y="98491"/>
                    </a:cubicBezTo>
                    <a:cubicBezTo>
                      <a:pt x="107172" y="99921"/>
                      <a:pt x="113572" y="100145"/>
                      <a:pt x="118906" y="97361"/>
                    </a:cubicBezTo>
                    <a:cubicBezTo>
                      <a:pt x="127760" y="92688"/>
                      <a:pt x="130747" y="80282"/>
                      <a:pt x="126586" y="711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8169426" y="3968476"/>
                <a:ext cx="35203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5203" h="30936" extrusionOk="0">
                    <a:moveTo>
                      <a:pt x="1051" y="8009"/>
                    </a:moveTo>
                    <a:cubicBezTo>
                      <a:pt x="-976" y="12330"/>
                      <a:pt x="91" y="17663"/>
                      <a:pt x="2865" y="21557"/>
                    </a:cubicBezTo>
                    <a:cubicBezTo>
                      <a:pt x="5638" y="25451"/>
                      <a:pt x="9905" y="28064"/>
                      <a:pt x="14386" y="29825"/>
                    </a:cubicBezTo>
                    <a:cubicBezTo>
                      <a:pt x="17053" y="30923"/>
                      <a:pt x="20039" y="31745"/>
                      <a:pt x="23026" y="31275"/>
                    </a:cubicBezTo>
                    <a:cubicBezTo>
                      <a:pt x="25267" y="30934"/>
                      <a:pt x="27293" y="29867"/>
                      <a:pt x="29001" y="28481"/>
                    </a:cubicBezTo>
                    <a:cubicBezTo>
                      <a:pt x="34015" y="24533"/>
                      <a:pt x="36574" y="17589"/>
                      <a:pt x="34761" y="11476"/>
                    </a:cubicBezTo>
                    <a:cubicBezTo>
                      <a:pt x="31240" y="-1399"/>
                      <a:pt x="7025" y="-4653"/>
                      <a:pt x="1051" y="7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7"/>
            <p:cNvGrpSpPr/>
            <p:nvPr/>
          </p:nvGrpSpPr>
          <p:grpSpPr>
            <a:xfrm>
              <a:off x="190791" y="4604001"/>
              <a:ext cx="456223" cy="402221"/>
              <a:chOff x="7980293" y="3473293"/>
              <a:chExt cx="261356" cy="230420"/>
            </a:xfrm>
          </p:grpSpPr>
          <p:sp>
            <p:nvSpPr>
              <p:cNvPr id="321" name="Google Shape;321;p7"/>
              <p:cNvSpPr/>
              <p:nvPr/>
            </p:nvSpPr>
            <p:spPr>
              <a:xfrm>
                <a:off x="7980293" y="3473293"/>
                <a:ext cx="261356" cy="230420"/>
              </a:xfrm>
              <a:custGeom>
                <a:avLst/>
                <a:gdLst/>
                <a:ahLst/>
                <a:cxnLst/>
                <a:rect l="l" t="t" r="r" b="b"/>
                <a:pathLst>
                  <a:path w="261356" h="230420" extrusionOk="0">
                    <a:moveTo>
                      <a:pt x="251842" y="99638"/>
                    </a:moveTo>
                    <a:cubicBezTo>
                      <a:pt x="239468" y="84660"/>
                      <a:pt x="218559" y="78665"/>
                      <a:pt x="199145" y="80052"/>
                    </a:cubicBezTo>
                    <a:cubicBezTo>
                      <a:pt x="207466" y="68840"/>
                      <a:pt x="216106" y="56882"/>
                      <a:pt x="217600" y="42971"/>
                    </a:cubicBezTo>
                    <a:cubicBezTo>
                      <a:pt x="219306" y="26949"/>
                      <a:pt x="209919" y="10350"/>
                      <a:pt x="195304" y="3512"/>
                    </a:cubicBezTo>
                    <a:cubicBezTo>
                      <a:pt x="180689" y="-3337"/>
                      <a:pt x="162021" y="77"/>
                      <a:pt x="150714" y="11609"/>
                    </a:cubicBezTo>
                    <a:cubicBezTo>
                      <a:pt x="140260" y="22340"/>
                      <a:pt x="136846" y="37915"/>
                      <a:pt x="133965" y="52615"/>
                    </a:cubicBezTo>
                    <a:cubicBezTo>
                      <a:pt x="132045" y="28271"/>
                      <a:pt x="110390" y="7022"/>
                      <a:pt x="86069" y="5518"/>
                    </a:cubicBezTo>
                    <a:cubicBezTo>
                      <a:pt x="77854" y="5005"/>
                      <a:pt x="69107" y="6723"/>
                      <a:pt x="63026" y="12302"/>
                    </a:cubicBezTo>
                    <a:cubicBezTo>
                      <a:pt x="54705" y="20079"/>
                      <a:pt x="53745" y="33136"/>
                      <a:pt x="55986" y="44358"/>
                    </a:cubicBezTo>
                    <a:cubicBezTo>
                      <a:pt x="58333" y="56210"/>
                      <a:pt x="63879" y="67272"/>
                      <a:pt x="71346" y="76734"/>
                    </a:cubicBezTo>
                    <a:cubicBezTo>
                      <a:pt x="64733" y="74334"/>
                      <a:pt x="58119" y="72339"/>
                      <a:pt x="51185" y="72521"/>
                    </a:cubicBezTo>
                    <a:cubicBezTo>
                      <a:pt x="38171" y="72862"/>
                      <a:pt x="21102" y="80351"/>
                      <a:pt x="11074" y="88319"/>
                    </a:cubicBezTo>
                    <a:cubicBezTo>
                      <a:pt x="-15167" y="109046"/>
                      <a:pt x="10221" y="138478"/>
                      <a:pt x="35504" y="143524"/>
                    </a:cubicBezTo>
                    <a:cubicBezTo>
                      <a:pt x="52145" y="146853"/>
                      <a:pt x="69320" y="142916"/>
                      <a:pt x="85535" y="138009"/>
                    </a:cubicBezTo>
                    <a:cubicBezTo>
                      <a:pt x="66867" y="152336"/>
                      <a:pt x="58225" y="178610"/>
                      <a:pt x="64840" y="201236"/>
                    </a:cubicBezTo>
                    <a:cubicBezTo>
                      <a:pt x="68467" y="213632"/>
                      <a:pt x="77107" y="225334"/>
                      <a:pt x="89481" y="229121"/>
                    </a:cubicBezTo>
                    <a:cubicBezTo>
                      <a:pt x="100470" y="232513"/>
                      <a:pt x="112630" y="229100"/>
                      <a:pt x="122551" y="223222"/>
                    </a:cubicBezTo>
                    <a:cubicBezTo>
                      <a:pt x="150500" y="206730"/>
                      <a:pt x="164368" y="169692"/>
                      <a:pt x="154128" y="138884"/>
                    </a:cubicBezTo>
                    <a:cubicBezTo>
                      <a:pt x="171302" y="155547"/>
                      <a:pt x="195411" y="164849"/>
                      <a:pt x="219306" y="164049"/>
                    </a:cubicBezTo>
                    <a:cubicBezTo>
                      <a:pt x="230827" y="163665"/>
                      <a:pt x="242989" y="160688"/>
                      <a:pt x="251309" y="152720"/>
                    </a:cubicBezTo>
                    <a:cubicBezTo>
                      <a:pt x="265497" y="139300"/>
                      <a:pt x="264324" y="114615"/>
                      <a:pt x="251842" y="996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8073765" y="3540914"/>
                <a:ext cx="68272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68272" h="57605" extrusionOk="0">
                    <a:moveTo>
                      <a:pt x="277" y="24581"/>
                    </a:moveTo>
                    <a:cubicBezTo>
                      <a:pt x="-1216" y="33723"/>
                      <a:pt x="3477" y="43132"/>
                      <a:pt x="10732" y="48946"/>
                    </a:cubicBezTo>
                    <a:cubicBezTo>
                      <a:pt x="17986" y="54749"/>
                      <a:pt x="27267" y="57384"/>
                      <a:pt x="36441" y="58344"/>
                    </a:cubicBezTo>
                    <a:cubicBezTo>
                      <a:pt x="42201" y="58942"/>
                      <a:pt x="48175" y="58888"/>
                      <a:pt x="53509" y="56477"/>
                    </a:cubicBezTo>
                    <a:cubicBezTo>
                      <a:pt x="57456" y="54664"/>
                      <a:pt x="60656" y="51602"/>
                      <a:pt x="63216" y="48092"/>
                    </a:cubicBezTo>
                    <a:cubicBezTo>
                      <a:pt x="70363" y="38108"/>
                      <a:pt x="71430" y="23792"/>
                      <a:pt x="65029" y="13295"/>
                    </a:cubicBezTo>
                    <a:cubicBezTo>
                      <a:pt x="51481" y="-8840"/>
                      <a:pt x="4651" y="-2152"/>
                      <a:pt x="277" y="24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7"/>
            <p:cNvGrpSpPr/>
            <p:nvPr/>
          </p:nvGrpSpPr>
          <p:grpSpPr>
            <a:xfrm>
              <a:off x="804313" y="4446636"/>
              <a:ext cx="493553" cy="453641"/>
              <a:chOff x="3771825" y="2963312"/>
              <a:chExt cx="316827" cy="291225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7"/>
            <p:cNvGrpSpPr/>
            <p:nvPr/>
          </p:nvGrpSpPr>
          <p:grpSpPr>
            <a:xfrm>
              <a:off x="7937227" y="51423"/>
              <a:ext cx="1191357" cy="604166"/>
              <a:chOff x="7937227" y="51423"/>
              <a:chExt cx="1191357" cy="604166"/>
            </a:xfrm>
          </p:grpSpPr>
          <p:grpSp>
            <p:nvGrpSpPr>
              <p:cNvPr id="327" name="Google Shape;327;p7"/>
              <p:cNvGrpSpPr/>
              <p:nvPr/>
            </p:nvGrpSpPr>
            <p:grpSpPr>
              <a:xfrm rot="10800000">
                <a:off x="8415615" y="100997"/>
                <a:ext cx="223456" cy="201111"/>
                <a:chOff x="8121337" y="3931268"/>
                <a:chExt cx="128011" cy="115210"/>
              </a:xfrm>
            </p:grpSpPr>
            <p:sp>
              <p:nvSpPr>
                <p:cNvPr id="328" name="Google Shape;328;p7"/>
                <p:cNvSpPr/>
                <p:nvPr/>
              </p:nvSpPr>
              <p:spPr>
                <a:xfrm>
                  <a:off x="8121336" y="3931268"/>
                  <a:ext cx="128011" cy="1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15210" extrusionOk="0">
                      <a:moveTo>
                        <a:pt x="126586" y="71086"/>
                      </a:moveTo>
                      <a:cubicBezTo>
                        <a:pt x="122532" y="61912"/>
                        <a:pt x="113039" y="56013"/>
                        <a:pt x="103117" y="53976"/>
                      </a:cubicBezTo>
                      <a:cubicBezTo>
                        <a:pt x="108878" y="49591"/>
                        <a:pt x="114852" y="44876"/>
                        <a:pt x="117518" y="38177"/>
                      </a:cubicBezTo>
                      <a:cubicBezTo>
                        <a:pt x="120613" y="30464"/>
                        <a:pt x="118265" y="20917"/>
                        <a:pt x="111972" y="15487"/>
                      </a:cubicBezTo>
                      <a:cubicBezTo>
                        <a:pt x="105784" y="10046"/>
                        <a:pt x="95971" y="9108"/>
                        <a:pt x="88823" y="13257"/>
                      </a:cubicBezTo>
                      <a:cubicBezTo>
                        <a:pt x="82103" y="17108"/>
                        <a:pt x="78262" y="24362"/>
                        <a:pt x="74742" y="31243"/>
                      </a:cubicBezTo>
                      <a:cubicBezTo>
                        <a:pt x="77195" y="18900"/>
                        <a:pt x="69408" y="5342"/>
                        <a:pt x="57567" y="1171"/>
                      </a:cubicBezTo>
                      <a:cubicBezTo>
                        <a:pt x="53513" y="-227"/>
                        <a:pt x="48926" y="-600"/>
                        <a:pt x="45192" y="1320"/>
                      </a:cubicBezTo>
                      <a:cubicBezTo>
                        <a:pt x="39966" y="3998"/>
                        <a:pt x="37619" y="10345"/>
                        <a:pt x="37192" y="16223"/>
                      </a:cubicBezTo>
                      <a:cubicBezTo>
                        <a:pt x="36658" y="22431"/>
                        <a:pt x="37832" y="28693"/>
                        <a:pt x="40286" y="34432"/>
                      </a:cubicBezTo>
                      <a:cubicBezTo>
                        <a:pt x="37299" y="32320"/>
                        <a:pt x="34311" y="30400"/>
                        <a:pt x="30791" y="29515"/>
                      </a:cubicBezTo>
                      <a:cubicBezTo>
                        <a:pt x="24284" y="27861"/>
                        <a:pt x="14897" y="29194"/>
                        <a:pt x="8709" y="31734"/>
                      </a:cubicBezTo>
                      <a:cubicBezTo>
                        <a:pt x="-7185" y="38326"/>
                        <a:pt x="1349" y="56493"/>
                        <a:pt x="13083" y="62531"/>
                      </a:cubicBezTo>
                      <a:cubicBezTo>
                        <a:pt x="20870" y="66521"/>
                        <a:pt x="29938" y="66979"/>
                        <a:pt x="38792" y="66819"/>
                      </a:cubicBezTo>
                      <a:cubicBezTo>
                        <a:pt x="27485" y="71300"/>
                        <a:pt x="19484" y="83119"/>
                        <a:pt x="19590" y="95270"/>
                      </a:cubicBezTo>
                      <a:cubicBezTo>
                        <a:pt x="19697" y="101926"/>
                        <a:pt x="22257" y="108935"/>
                        <a:pt x="27911" y="112551"/>
                      </a:cubicBezTo>
                      <a:cubicBezTo>
                        <a:pt x="32925" y="115784"/>
                        <a:pt x="39432" y="115784"/>
                        <a:pt x="45192" y="114269"/>
                      </a:cubicBezTo>
                      <a:cubicBezTo>
                        <a:pt x="61301" y="110012"/>
                        <a:pt x="73355" y="93584"/>
                        <a:pt x="72608" y="76879"/>
                      </a:cubicBezTo>
                      <a:cubicBezTo>
                        <a:pt x="78795" y="87546"/>
                        <a:pt x="89463" y="95537"/>
                        <a:pt x="101411" y="98491"/>
                      </a:cubicBezTo>
                      <a:cubicBezTo>
                        <a:pt x="107172" y="99921"/>
                        <a:pt x="113572" y="100145"/>
                        <a:pt x="118906" y="97361"/>
                      </a:cubicBezTo>
                      <a:cubicBezTo>
                        <a:pt x="127760" y="92688"/>
                        <a:pt x="130747" y="80282"/>
                        <a:pt x="126586" y="7110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>
                  <a:off x="8169426" y="3968476"/>
                  <a:ext cx="3520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3" h="30936" extrusionOk="0">
                      <a:moveTo>
                        <a:pt x="1051" y="8009"/>
                      </a:moveTo>
                      <a:cubicBezTo>
                        <a:pt x="-976" y="12330"/>
                        <a:pt x="91" y="17663"/>
                        <a:pt x="2865" y="21557"/>
                      </a:cubicBezTo>
                      <a:cubicBezTo>
                        <a:pt x="5638" y="25451"/>
                        <a:pt x="9905" y="28064"/>
                        <a:pt x="14386" y="29825"/>
                      </a:cubicBezTo>
                      <a:cubicBezTo>
                        <a:pt x="17053" y="30923"/>
                        <a:pt x="20039" y="31745"/>
                        <a:pt x="23026" y="31275"/>
                      </a:cubicBezTo>
                      <a:cubicBezTo>
                        <a:pt x="25267" y="30934"/>
                        <a:pt x="27293" y="29867"/>
                        <a:pt x="29001" y="28481"/>
                      </a:cubicBezTo>
                      <a:cubicBezTo>
                        <a:pt x="34015" y="24533"/>
                        <a:pt x="36574" y="17589"/>
                        <a:pt x="34761" y="11476"/>
                      </a:cubicBezTo>
                      <a:cubicBezTo>
                        <a:pt x="31240" y="-1399"/>
                        <a:pt x="7025" y="-4653"/>
                        <a:pt x="1051" y="79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0" name="Google Shape;330;p7"/>
              <p:cNvGrpSpPr/>
              <p:nvPr/>
            </p:nvGrpSpPr>
            <p:grpSpPr>
              <a:xfrm rot="10800000">
                <a:off x="7937227" y="201947"/>
                <a:ext cx="493553" cy="453641"/>
                <a:chOff x="3771825" y="2963312"/>
                <a:chExt cx="316827" cy="291225"/>
              </a:xfrm>
            </p:grpSpPr>
            <p:sp>
              <p:nvSpPr>
                <p:cNvPr id="331" name="Google Shape;331;p7"/>
                <p:cNvSpPr/>
                <p:nvPr/>
              </p:nvSpPr>
              <p:spPr>
                <a:xfrm>
                  <a:off x="3771825" y="2963312"/>
                  <a:ext cx="316827" cy="2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27" h="291225" extrusionOk="0">
                      <a:moveTo>
                        <a:pt x="263605" y="247042"/>
                      </a:moveTo>
                      <a:cubicBezTo>
                        <a:pt x="257759" y="223936"/>
                        <a:pt x="237267" y="207892"/>
                        <a:pt x="217553" y="194494"/>
                      </a:cubicBezTo>
                      <a:cubicBezTo>
                        <a:pt x="249055" y="210964"/>
                        <a:pt x="292386" y="198910"/>
                        <a:pt x="310873" y="168539"/>
                      </a:cubicBezTo>
                      <a:cubicBezTo>
                        <a:pt x="315268" y="161317"/>
                        <a:pt x="318586" y="152613"/>
                        <a:pt x="315951" y="144185"/>
                      </a:cubicBezTo>
                      <a:cubicBezTo>
                        <a:pt x="310639" y="127149"/>
                        <a:pt x="283746" y="119959"/>
                        <a:pt x="268395" y="116962"/>
                      </a:cubicBezTo>
                      <a:cubicBezTo>
                        <a:pt x="258645" y="115063"/>
                        <a:pt x="248649" y="114433"/>
                        <a:pt x="238750" y="115116"/>
                      </a:cubicBezTo>
                      <a:cubicBezTo>
                        <a:pt x="231144" y="115639"/>
                        <a:pt x="215836" y="116076"/>
                        <a:pt x="209670" y="121079"/>
                      </a:cubicBezTo>
                      <a:cubicBezTo>
                        <a:pt x="229277" y="105174"/>
                        <a:pt x="249247" y="87369"/>
                        <a:pt x="256895" y="63303"/>
                      </a:cubicBezTo>
                      <a:cubicBezTo>
                        <a:pt x="264544" y="39248"/>
                        <a:pt x="254250" y="7746"/>
                        <a:pt x="229853" y="1250"/>
                      </a:cubicBezTo>
                      <a:cubicBezTo>
                        <a:pt x="220679" y="-1193"/>
                        <a:pt x="210811" y="162"/>
                        <a:pt x="201904" y="3437"/>
                      </a:cubicBezTo>
                      <a:cubicBezTo>
                        <a:pt x="171213" y="14723"/>
                        <a:pt x="155191" y="60861"/>
                        <a:pt x="152236" y="90442"/>
                      </a:cubicBezTo>
                      <a:cubicBezTo>
                        <a:pt x="149206" y="78739"/>
                        <a:pt x="145536" y="67197"/>
                        <a:pt x="141259" y="55890"/>
                      </a:cubicBezTo>
                      <a:cubicBezTo>
                        <a:pt x="138517" y="48635"/>
                        <a:pt x="135498" y="41414"/>
                        <a:pt x="131199" y="34949"/>
                      </a:cubicBezTo>
                      <a:cubicBezTo>
                        <a:pt x="126815" y="28356"/>
                        <a:pt x="121150" y="22617"/>
                        <a:pt x="114600" y="18158"/>
                      </a:cubicBezTo>
                      <a:cubicBezTo>
                        <a:pt x="99623" y="7970"/>
                        <a:pt x="79386" y="5026"/>
                        <a:pt x="62916" y="12568"/>
                      </a:cubicBezTo>
                      <a:cubicBezTo>
                        <a:pt x="57753" y="14936"/>
                        <a:pt x="53101" y="18393"/>
                        <a:pt x="49240" y="22574"/>
                      </a:cubicBezTo>
                      <a:cubicBezTo>
                        <a:pt x="40781" y="31738"/>
                        <a:pt x="36108" y="44379"/>
                        <a:pt x="38156" y="56647"/>
                      </a:cubicBezTo>
                      <a:cubicBezTo>
                        <a:pt x="40311" y="69544"/>
                        <a:pt x="48973" y="80340"/>
                        <a:pt x="58105" y="89695"/>
                      </a:cubicBezTo>
                      <a:cubicBezTo>
                        <a:pt x="69540" y="101397"/>
                        <a:pt x="82224" y="111862"/>
                        <a:pt x="95879" y="120876"/>
                      </a:cubicBezTo>
                      <a:cubicBezTo>
                        <a:pt x="77722" y="111041"/>
                        <a:pt x="56003" y="110785"/>
                        <a:pt x="35415" y="112332"/>
                      </a:cubicBezTo>
                      <a:cubicBezTo>
                        <a:pt x="30049" y="112737"/>
                        <a:pt x="24608" y="113270"/>
                        <a:pt x="19627" y="115276"/>
                      </a:cubicBezTo>
                      <a:cubicBezTo>
                        <a:pt x="4724" y="121303"/>
                        <a:pt x="-3223" y="141059"/>
                        <a:pt x="1236" y="156218"/>
                      </a:cubicBezTo>
                      <a:cubicBezTo>
                        <a:pt x="6303" y="173425"/>
                        <a:pt x="31084" y="184274"/>
                        <a:pt x="47266" y="187901"/>
                      </a:cubicBezTo>
                      <a:cubicBezTo>
                        <a:pt x="65625" y="192019"/>
                        <a:pt x="84944" y="190386"/>
                        <a:pt x="103090" y="185426"/>
                      </a:cubicBezTo>
                      <a:cubicBezTo>
                        <a:pt x="93564" y="192755"/>
                        <a:pt x="83974" y="200158"/>
                        <a:pt x="76154" y="209279"/>
                      </a:cubicBezTo>
                      <a:cubicBezTo>
                        <a:pt x="68335" y="218400"/>
                        <a:pt x="62308" y="229494"/>
                        <a:pt x="61220" y="241452"/>
                      </a:cubicBezTo>
                      <a:cubicBezTo>
                        <a:pt x="59982" y="254957"/>
                        <a:pt x="64964" y="273434"/>
                        <a:pt x="75162" y="283035"/>
                      </a:cubicBezTo>
                      <a:cubicBezTo>
                        <a:pt x="86928" y="294118"/>
                        <a:pt x="108104" y="292721"/>
                        <a:pt x="122451" y="289211"/>
                      </a:cubicBezTo>
                      <a:cubicBezTo>
                        <a:pt x="129673" y="287440"/>
                        <a:pt x="136906" y="284848"/>
                        <a:pt x="142475" y="279920"/>
                      </a:cubicBezTo>
                      <a:cubicBezTo>
                        <a:pt x="149697" y="273540"/>
                        <a:pt x="153260" y="264078"/>
                        <a:pt x="156193" y="254893"/>
                      </a:cubicBezTo>
                      <a:cubicBezTo>
                        <a:pt x="160097" y="242668"/>
                        <a:pt x="163351" y="230262"/>
                        <a:pt x="166605" y="217845"/>
                      </a:cubicBezTo>
                      <a:cubicBezTo>
                        <a:pt x="173581" y="245986"/>
                        <a:pt x="180366" y="267588"/>
                        <a:pt x="206086" y="283739"/>
                      </a:cubicBezTo>
                      <a:cubicBezTo>
                        <a:pt x="210907" y="286768"/>
                        <a:pt x="215964" y="289574"/>
                        <a:pt x="221479" y="291025"/>
                      </a:cubicBezTo>
                      <a:cubicBezTo>
                        <a:pt x="247913" y="298001"/>
                        <a:pt x="269878" y="271823"/>
                        <a:pt x="263605" y="2470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3868067" y="3050897"/>
                  <a:ext cx="125877" cy="13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77" h="130144" extrusionOk="0">
                      <a:moveTo>
                        <a:pt x="71312" y="1929"/>
                      </a:moveTo>
                      <a:cubicBezTo>
                        <a:pt x="58500" y="-439"/>
                        <a:pt x="44707" y="-1517"/>
                        <a:pt x="32919" y="4041"/>
                      </a:cubicBezTo>
                      <a:cubicBezTo>
                        <a:pt x="24310" y="8095"/>
                        <a:pt x="17579" y="15370"/>
                        <a:pt x="12363" y="23328"/>
                      </a:cubicBezTo>
                      <a:cubicBezTo>
                        <a:pt x="-951" y="43639"/>
                        <a:pt x="-4972" y="71450"/>
                        <a:pt x="7605" y="92220"/>
                      </a:cubicBezTo>
                      <a:cubicBezTo>
                        <a:pt x="14048" y="102855"/>
                        <a:pt x="24118" y="110771"/>
                        <a:pt x="34487" y="117641"/>
                      </a:cubicBezTo>
                      <a:cubicBezTo>
                        <a:pt x="45176" y="124724"/>
                        <a:pt x="57198" y="131156"/>
                        <a:pt x="70010" y="130634"/>
                      </a:cubicBezTo>
                      <a:cubicBezTo>
                        <a:pt x="81467" y="130164"/>
                        <a:pt x="92028" y="124116"/>
                        <a:pt x="100680" y="116595"/>
                      </a:cubicBezTo>
                      <a:cubicBezTo>
                        <a:pt x="114644" y="104445"/>
                        <a:pt x="125012" y="87377"/>
                        <a:pt x="126228" y="68911"/>
                      </a:cubicBezTo>
                      <a:cubicBezTo>
                        <a:pt x="128309" y="37303"/>
                        <a:pt x="100925" y="7402"/>
                        <a:pt x="71312" y="192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3" name="Google Shape;333;p7"/>
              <p:cNvGrpSpPr/>
              <p:nvPr/>
            </p:nvGrpSpPr>
            <p:grpSpPr>
              <a:xfrm rot="-3829261">
                <a:off x="8619366" y="143747"/>
                <a:ext cx="456212" cy="402212"/>
                <a:chOff x="7980293" y="3473293"/>
                <a:chExt cx="261356" cy="230420"/>
              </a:xfrm>
            </p:grpSpPr>
            <p:sp>
              <p:nvSpPr>
                <p:cNvPr id="334" name="Google Shape;334;p7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316908-65F2-4B03-B1F4-0833DB6914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7386" y="4709548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BD8A3-847F-43FB-B8DE-12D088F4D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8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 txBox="1">
            <a:spLocks noGrp="1"/>
          </p:cNvSpPr>
          <p:nvPr>
            <p:ph type="title"/>
          </p:nvPr>
        </p:nvSpPr>
        <p:spPr>
          <a:xfrm>
            <a:off x="1341563" y="1670250"/>
            <a:ext cx="3149700" cy="180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39" name="Google Shape;339;p8"/>
          <p:cNvGrpSpPr/>
          <p:nvPr/>
        </p:nvGrpSpPr>
        <p:grpSpPr>
          <a:xfrm>
            <a:off x="124406" y="95529"/>
            <a:ext cx="1122260" cy="4949011"/>
            <a:chOff x="124406" y="95529"/>
            <a:chExt cx="1122260" cy="4949011"/>
          </a:xfrm>
        </p:grpSpPr>
        <p:grpSp>
          <p:nvGrpSpPr>
            <p:cNvPr id="340" name="Google Shape;340;p8"/>
            <p:cNvGrpSpPr/>
            <p:nvPr/>
          </p:nvGrpSpPr>
          <p:grpSpPr>
            <a:xfrm>
              <a:off x="656959" y="4631047"/>
              <a:ext cx="582930" cy="413492"/>
              <a:chOff x="4049419" y="4591926"/>
              <a:chExt cx="400034" cy="283758"/>
            </a:xfrm>
          </p:grpSpPr>
          <p:sp>
            <p:nvSpPr>
              <p:cNvPr id="341" name="Google Shape;341;p8"/>
              <p:cNvSpPr/>
              <p:nvPr/>
            </p:nvSpPr>
            <p:spPr>
              <a:xfrm>
                <a:off x="4049419" y="4591926"/>
                <a:ext cx="400034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400034" h="283758" extrusionOk="0">
                    <a:moveTo>
                      <a:pt x="102172" y="73476"/>
                    </a:moveTo>
                    <a:cubicBezTo>
                      <a:pt x="113703" y="45687"/>
                      <a:pt x="128702" y="14217"/>
                      <a:pt x="154517" y="3710"/>
                    </a:cubicBezTo>
                    <a:cubicBezTo>
                      <a:pt x="180600" y="-6915"/>
                      <a:pt x="205914" y="10793"/>
                      <a:pt x="215024" y="35830"/>
                    </a:cubicBezTo>
                    <a:cubicBezTo>
                      <a:pt x="224134" y="60867"/>
                      <a:pt x="221115" y="91152"/>
                      <a:pt x="217958" y="120222"/>
                    </a:cubicBezTo>
                    <a:cubicBezTo>
                      <a:pt x="220358" y="98075"/>
                      <a:pt x="301027" y="61144"/>
                      <a:pt x="316985" y="60952"/>
                    </a:cubicBezTo>
                    <a:cubicBezTo>
                      <a:pt x="382815" y="60152"/>
                      <a:pt x="324175" y="146474"/>
                      <a:pt x="299992" y="172941"/>
                    </a:cubicBezTo>
                    <a:cubicBezTo>
                      <a:pt x="330192" y="139882"/>
                      <a:pt x="401472" y="143114"/>
                      <a:pt x="400726" y="191577"/>
                    </a:cubicBezTo>
                    <a:cubicBezTo>
                      <a:pt x="399787" y="252894"/>
                      <a:pt x="257150" y="285366"/>
                      <a:pt x="222897" y="284737"/>
                    </a:cubicBezTo>
                    <a:cubicBezTo>
                      <a:pt x="151349" y="283425"/>
                      <a:pt x="89499" y="242685"/>
                      <a:pt x="51522" y="183107"/>
                    </a:cubicBezTo>
                    <a:cubicBezTo>
                      <a:pt x="34240" y="155990"/>
                      <a:pt x="6430" y="129204"/>
                      <a:pt x="1587" y="93925"/>
                    </a:cubicBezTo>
                    <a:cubicBezTo>
                      <a:pt x="-2094" y="67108"/>
                      <a:pt x="-2542" y="4627"/>
                      <a:pt x="36747" y="157"/>
                    </a:cubicBezTo>
                    <a:cubicBezTo>
                      <a:pt x="44812" y="-760"/>
                      <a:pt x="52087" y="2462"/>
                      <a:pt x="58520" y="6462"/>
                    </a:cubicBezTo>
                    <a:cubicBezTo>
                      <a:pt x="80932" y="20394"/>
                      <a:pt x="96774" y="44716"/>
                      <a:pt x="102172" y="734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4153927" y="4696333"/>
                <a:ext cx="154680" cy="90674"/>
              </a:xfrm>
              <a:custGeom>
                <a:avLst/>
                <a:gdLst/>
                <a:ahLst/>
                <a:cxnLst/>
                <a:rect l="l" t="t" r="r" b="b"/>
                <a:pathLst>
                  <a:path w="154680" h="90674" extrusionOk="0">
                    <a:moveTo>
                      <a:pt x="155118" y="48606"/>
                    </a:moveTo>
                    <a:cubicBezTo>
                      <a:pt x="155726" y="54260"/>
                      <a:pt x="154713" y="60340"/>
                      <a:pt x="152973" y="66197"/>
                    </a:cubicBezTo>
                    <a:cubicBezTo>
                      <a:pt x="150616" y="74165"/>
                      <a:pt x="146914" y="81910"/>
                      <a:pt x="142146" y="88876"/>
                    </a:cubicBezTo>
                    <a:cubicBezTo>
                      <a:pt x="141559" y="89730"/>
                      <a:pt x="140919" y="90604"/>
                      <a:pt x="140076" y="91074"/>
                    </a:cubicBezTo>
                    <a:cubicBezTo>
                      <a:pt x="138039" y="92183"/>
                      <a:pt x="136204" y="90423"/>
                      <a:pt x="134881" y="88876"/>
                    </a:cubicBezTo>
                    <a:cubicBezTo>
                      <a:pt x="118272" y="69482"/>
                      <a:pt x="84914" y="70379"/>
                      <a:pt x="62459" y="90817"/>
                    </a:cubicBezTo>
                    <a:cubicBezTo>
                      <a:pt x="63984" y="56329"/>
                      <a:pt x="27554" y="38248"/>
                      <a:pt x="0" y="38514"/>
                    </a:cubicBezTo>
                    <a:cubicBezTo>
                      <a:pt x="5217" y="27921"/>
                      <a:pt x="10785" y="16881"/>
                      <a:pt x="19564" y="9371"/>
                    </a:cubicBezTo>
                    <a:cubicBezTo>
                      <a:pt x="31800" y="-1094"/>
                      <a:pt x="48100" y="-2268"/>
                      <a:pt x="60326" y="3247"/>
                    </a:cubicBezTo>
                    <a:cubicBezTo>
                      <a:pt x="72551" y="8773"/>
                      <a:pt x="81287" y="19974"/>
                      <a:pt x="88168" y="32103"/>
                    </a:cubicBezTo>
                    <a:cubicBezTo>
                      <a:pt x="86141" y="28540"/>
                      <a:pt x="124843" y="23580"/>
                      <a:pt x="128342" y="24316"/>
                    </a:cubicBezTo>
                    <a:cubicBezTo>
                      <a:pt x="140962" y="26972"/>
                      <a:pt x="153454" y="33138"/>
                      <a:pt x="155128" y="486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8"/>
            <p:cNvGrpSpPr/>
            <p:nvPr/>
          </p:nvGrpSpPr>
          <p:grpSpPr>
            <a:xfrm flipH="1">
              <a:off x="124406" y="666594"/>
              <a:ext cx="536296" cy="489661"/>
              <a:chOff x="4831145" y="4774348"/>
              <a:chExt cx="368032" cy="336029"/>
            </a:xfrm>
          </p:grpSpPr>
          <p:sp>
            <p:nvSpPr>
              <p:cNvPr id="344" name="Google Shape;344;p8"/>
              <p:cNvSpPr/>
              <p:nvPr/>
            </p:nvSpPr>
            <p:spPr>
              <a:xfrm>
                <a:off x="4831145" y="4774347"/>
                <a:ext cx="368032" cy="336029"/>
              </a:xfrm>
              <a:custGeom>
                <a:avLst/>
                <a:gdLst/>
                <a:ahLst/>
                <a:cxnLst/>
                <a:rect l="l" t="t" r="r" b="b"/>
                <a:pathLst>
                  <a:path w="368032" h="336029" extrusionOk="0">
                    <a:moveTo>
                      <a:pt x="95437" y="195635"/>
                    </a:moveTo>
                    <a:cubicBezTo>
                      <a:pt x="82059" y="163003"/>
                      <a:pt x="68021" y="124504"/>
                      <a:pt x="75360" y="95029"/>
                    </a:cubicBezTo>
                    <a:cubicBezTo>
                      <a:pt x="82774" y="65235"/>
                      <a:pt x="110168" y="59933"/>
                      <a:pt x="133498" y="73748"/>
                    </a:cubicBezTo>
                    <a:cubicBezTo>
                      <a:pt x="156829" y="87562"/>
                      <a:pt x="176926" y="115500"/>
                      <a:pt x="196075" y="142511"/>
                    </a:cubicBezTo>
                    <a:cubicBezTo>
                      <a:pt x="181481" y="121933"/>
                      <a:pt x="201462" y="26362"/>
                      <a:pt x="210550" y="13433"/>
                    </a:cubicBezTo>
                    <a:cubicBezTo>
                      <a:pt x="248015" y="-39841"/>
                      <a:pt x="276401" y="79742"/>
                      <a:pt x="281522" y="121378"/>
                    </a:cubicBezTo>
                    <a:cubicBezTo>
                      <a:pt x="275132" y="69395"/>
                      <a:pt x="318645" y="15161"/>
                      <a:pt x="353187" y="56583"/>
                    </a:cubicBezTo>
                    <a:cubicBezTo>
                      <a:pt x="396881" y="109004"/>
                      <a:pt x="337868" y="250339"/>
                      <a:pt x="317621" y="277178"/>
                    </a:cubicBezTo>
                    <a:cubicBezTo>
                      <a:pt x="275324" y="333247"/>
                      <a:pt x="210188" y="348332"/>
                      <a:pt x="145265" y="328479"/>
                    </a:cubicBezTo>
                    <a:cubicBezTo>
                      <a:pt x="115716" y="319444"/>
                      <a:pt x="80320" y="319091"/>
                      <a:pt x="52072" y="293233"/>
                    </a:cubicBezTo>
                    <a:cubicBezTo>
                      <a:pt x="30599" y="273573"/>
                      <a:pt x="-14728" y="221280"/>
                      <a:pt x="4751" y="186131"/>
                    </a:cubicBezTo>
                    <a:cubicBezTo>
                      <a:pt x="8752" y="178919"/>
                      <a:pt x="15280" y="175815"/>
                      <a:pt x="21883" y="174044"/>
                    </a:cubicBezTo>
                    <a:cubicBezTo>
                      <a:pt x="44893" y="167878"/>
                      <a:pt x="71584" y="175709"/>
                      <a:pt x="95458" y="195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968305" y="4904183"/>
                <a:ext cx="128011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21610" extrusionOk="0">
                    <a:moveTo>
                      <a:pt x="106663" y="7011"/>
                    </a:moveTo>
                    <a:cubicBezTo>
                      <a:pt x="111101" y="11289"/>
                      <a:pt x="114888" y="17220"/>
                      <a:pt x="118120" y="23546"/>
                    </a:cubicBezTo>
                    <a:cubicBezTo>
                      <a:pt x="122504" y="32144"/>
                      <a:pt x="125950" y="41628"/>
                      <a:pt x="128222" y="51314"/>
                    </a:cubicBezTo>
                    <a:cubicBezTo>
                      <a:pt x="128500" y="52498"/>
                      <a:pt x="128766" y="53746"/>
                      <a:pt x="128607" y="54813"/>
                    </a:cubicBezTo>
                    <a:cubicBezTo>
                      <a:pt x="128233" y="57383"/>
                      <a:pt x="125897" y="57362"/>
                      <a:pt x="124019" y="57117"/>
                    </a:cubicBezTo>
                    <a:cubicBezTo>
                      <a:pt x="100433" y="54044"/>
                      <a:pt x="81797" y="81460"/>
                      <a:pt x="83568" y="116631"/>
                    </a:cubicBezTo>
                    <a:cubicBezTo>
                      <a:pt x="59566" y="86346"/>
                      <a:pt x="25472" y="100225"/>
                      <a:pt x="9737" y="122467"/>
                    </a:cubicBezTo>
                    <a:cubicBezTo>
                      <a:pt x="5118" y="109377"/>
                      <a:pt x="360" y="95627"/>
                      <a:pt x="19" y="82271"/>
                    </a:cubicBezTo>
                    <a:cubicBezTo>
                      <a:pt x="-461" y="63678"/>
                      <a:pt x="8105" y="49660"/>
                      <a:pt x="19157" y="44550"/>
                    </a:cubicBezTo>
                    <a:cubicBezTo>
                      <a:pt x="30208" y="39441"/>
                      <a:pt x="43340" y="41894"/>
                      <a:pt x="56056" y="46609"/>
                    </a:cubicBezTo>
                    <a:cubicBezTo>
                      <a:pt x="52312" y="45222"/>
                      <a:pt x="71108" y="10126"/>
                      <a:pt x="73657" y="7950"/>
                    </a:cubicBezTo>
                    <a:cubicBezTo>
                      <a:pt x="82863" y="99"/>
                      <a:pt x="94534" y="-4680"/>
                      <a:pt x="106663" y="70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8"/>
            <p:cNvGrpSpPr/>
            <p:nvPr/>
          </p:nvGrpSpPr>
          <p:grpSpPr>
            <a:xfrm>
              <a:off x="650200" y="95529"/>
              <a:ext cx="596465" cy="571060"/>
              <a:chOff x="3580236" y="2346830"/>
              <a:chExt cx="275224" cy="263489"/>
            </a:xfrm>
          </p:grpSpPr>
          <p:sp>
            <p:nvSpPr>
              <p:cNvPr id="347" name="Google Shape;347;p8"/>
              <p:cNvSpPr/>
              <p:nvPr/>
            </p:nvSpPr>
            <p:spPr>
              <a:xfrm>
                <a:off x="3580236" y="2346830"/>
                <a:ext cx="275224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275224" h="263489" extrusionOk="0">
                    <a:moveTo>
                      <a:pt x="261108" y="131513"/>
                    </a:moveTo>
                    <a:cubicBezTo>
                      <a:pt x="243976" y="121080"/>
                      <a:pt x="222203" y="123523"/>
                      <a:pt x="202458" y="127097"/>
                    </a:cubicBezTo>
                    <a:cubicBezTo>
                      <a:pt x="231089" y="118413"/>
                      <a:pt x="250024" y="85632"/>
                      <a:pt x="243218" y="56488"/>
                    </a:cubicBezTo>
                    <a:cubicBezTo>
                      <a:pt x="241597" y="49565"/>
                      <a:pt x="238461" y="42375"/>
                      <a:pt x="231911" y="38854"/>
                    </a:cubicBezTo>
                    <a:cubicBezTo>
                      <a:pt x="218672" y="31760"/>
                      <a:pt x="198286" y="43281"/>
                      <a:pt x="187299" y="50535"/>
                    </a:cubicBezTo>
                    <a:cubicBezTo>
                      <a:pt x="180322" y="55144"/>
                      <a:pt x="173954" y="60659"/>
                      <a:pt x="168396" y="66910"/>
                    </a:cubicBezTo>
                    <a:cubicBezTo>
                      <a:pt x="164139" y="71700"/>
                      <a:pt x="155189" y="80991"/>
                      <a:pt x="154443" y="87637"/>
                    </a:cubicBezTo>
                    <a:cubicBezTo>
                      <a:pt x="156843" y="66526"/>
                      <a:pt x="158347" y="44049"/>
                      <a:pt x="148757" y="25093"/>
                    </a:cubicBezTo>
                    <a:cubicBezTo>
                      <a:pt x="139167" y="6126"/>
                      <a:pt x="114407" y="-6728"/>
                      <a:pt x="95931" y="3758"/>
                    </a:cubicBezTo>
                    <a:cubicBezTo>
                      <a:pt x="88975" y="7694"/>
                      <a:pt x="83855" y="14330"/>
                      <a:pt x="80431" y="21552"/>
                    </a:cubicBezTo>
                    <a:cubicBezTo>
                      <a:pt x="68643" y="46428"/>
                      <a:pt x="86223" y="83594"/>
                      <a:pt x="101894" y="103105"/>
                    </a:cubicBezTo>
                    <a:cubicBezTo>
                      <a:pt x="93168" y="97857"/>
                      <a:pt x="84164" y="93088"/>
                      <a:pt x="74926" y="88821"/>
                    </a:cubicBezTo>
                    <a:cubicBezTo>
                      <a:pt x="68995" y="86080"/>
                      <a:pt x="62936" y="83530"/>
                      <a:pt x="56546" y="82175"/>
                    </a:cubicBezTo>
                    <a:cubicBezTo>
                      <a:pt x="50028" y="80789"/>
                      <a:pt x="43233" y="80693"/>
                      <a:pt x="36672" y="81877"/>
                    </a:cubicBezTo>
                    <a:cubicBezTo>
                      <a:pt x="21674" y="84586"/>
                      <a:pt x="7785" y="94753"/>
                      <a:pt x="2333" y="108994"/>
                    </a:cubicBezTo>
                    <a:cubicBezTo>
                      <a:pt x="626" y="113453"/>
                      <a:pt x="-131" y="118275"/>
                      <a:pt x="18" y="123064"/>
                    </a:cubicBezTo>
                    <a:cubicBezTo>
                      <a:pt x="339" y="133551"/>
                      <a:pt x="4989" y="143909"/>
                      <a:pt x="13449" y="150064"/>
                    </a:cubicBezTo>
                    <a:cubicBezTo>
                      <a:pt x="22346" y="156539"/>
                      <a:pt x="33920" y="157926"/>
                      <a:pt x="44918" y="158150"/>
                    </a:cubicBezTo>
                    <a:cubicBezTo>
                      <a:pt x="58680" y="158438"/>
                      <a:pt x="72483" y="157254"/>
                      <a:pt x="85988" y="154609"/>
                    </a:cubicBezTo>
                    <a:cubicBezTo>
                      <a:pt x="69294" y="159409"/>
                      <a:pt x="56087" y="172050"/>
                      <a:pt x="44630" y="185118"/>
                    </a:cubicBezTo>
                    <a:cubicBezTo>
                      <a:pt x="41643" y="188521"/>
                      <a:pt x="38689" y="192052"/>
                      <a:pt x="36886" y="196201"/>
                    </a:cubicBezTo>
                    <a:cubicBezTo>
                      <a:pt x="31488" y="208608"/>
                      <a:pt x="38358" y="225164"/>
                      <a:pt x="49975" y="231639"/>
                    </a:cubicBezTo>
                    <a:cubicBezTo>
                      <a:pt x="63171" y="238989"/>
                      <a:pt x="84442" y="230903"/>
                      <a:pt x="96304" y="223542"/>
                    </a:cubicBezTo>
                    <a:cubicBezTo>
                      <a:pt x="109756" y="215190"/>
                      <a:pt x="120402" y="202826"/>
                      <a:pt x="128371" y="189139"/>
                    </a:cubicBezTo>
                    <a:cubicBezTo>
                      <a:pt x="126974" y="199156"/>
                      <a:pt x="125576" y="209259"/>
                      <a:pt x="126248" y="219350"/>
                    </a:cubicBezTo>
                    <a:cubicBezTo>
                      <a:pt x="126931" y="229442"/>
                      <a:pt x="129843" y="239651"/>
                      <a:pt x="136244" y="247491"/>
                    </a:cubicBezTo>
                    <a:cubicBezTo>
                      <a:pt x="143466" y="256335"/>
                      <a:pt x="157344" y="264495"/>
                      <a:pt x="169132" y="264250"/>
                    </a:cubicBezTo>
                    <a:cubicBezTo>
                      <a:pt x="182733" y="263973"/>
                      <a:pt x="194638" y="250649"/>
                      <a:pt x="201177" y="240077"/>
                    </a:cubicBezTo>
                    <a:cubicBezTo>
                      <a:pt x="204474" y="234754"/>
                      <a:pt x="207290" y="228930"/>
                      <a:pt x="207727" y="222689"/>
                    </a:cubicBezTo>
                    <a:cubicBezTo>
                      <a:pt x="208303" y="214603"/>
                      <a:pt x="204868" y="206816"/>
                      <a:pt x="201220" y="199572"/>
                    </a:cubicBezTo>
                    <a:cubicBezTo>
                      <a:pt x="196366" y="189929"/>
                      <a:pt x="191001" y="180552"/>
                      <a:pt x="185635" y="171175"/>
                    </a:cubicBezTo>
                    <a:cubicBezTo>
                      <a:pt x="206415" y="183966"/>
                      <a:pt x="223227" y="192937"/>
                      <a:pt x="248200" y="187486"/>
                    </a:cubicBezTo>
                    <a:cubicBezTo>
                      <a:pt x="252883" y="186462"/>
                      <a:pt x="257577" y="185171"/>
                      <a:pt x="261748" y="182792"/>
                    </a:cubicBezTo>
                    <a:cubicBezTo>
                      <a:pt x="281739" y="171399"/>
                      <a:pt x="279499" y="142725"/>
                      <a:pt x="261108" y="131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3666839" y="2431117"/>
                <a:ext cx="108809" cy="102408"/>
              </a:xfrm>
              <a:custGeom>
                <a:avLst/>
                <a:gdLst/>
                <a:ahLst/>
                <a:cxnLst/>
                <a:rect l="l" t="t" r="r" b="b"/>
                <a:pathLst>
                  <a:path w="108809" h="102408" extrusionOk="0">
                    <a:moveTo>
                      <a:pt x="23942" y="9229"/>
                    </a:moveTo>
                    <a:cubicBezTo>
                      <a:pt x="14843" y="15363"/>
                      <a:pt x="5935" y="22841"/>
                      <a:pt x="2127" y="33135"/>
                    </a:cubicBezTo>
                    <a:cubicBezTo>
                      <a:pt x="-646" y="40645"/>
                      <a:pt x="-412" y="48976"/>
                      <a:pt x="1146" y="56839"/>
                    </a:cubicBezTo>
                    <a:cubicBezTo>
                      <a:pt x="5114" y="76883"/>
                      <a:pt x="19099" y="95967"/>
                      <a:pt x="38898" y="101024"/>
                    </a:cubicBezTo>
                    <a:cubicBezTo>
                      <a:pt x="49043" y="103616"/>
                      <a:pt x="59764" y="102432"/>
                      <a:pt x="70037" y="100448"/>
                    </a:cubicBezTo>
                    <a:cubicBezTo>
                      <a:pt x="80630" y="98399"/>
                      <a:pt x="91639" y="95178"/>
                      <a:pt x="99032" y="87305"/>
                    </a:cubicBezTo>
                    <a:cubicBezTo>
                      <a:pt x="105635" y="80275"/>
                      <a:pt x="108419" y="70408"/>
                      <a:pt x="109176" y="60786"/>
                    </a:cubicBezTo>
                    <a:cubicBezTo>
                      <a:pt x="110403" y="45253"/>
                      <a:pt x="106573" y="28889"/>
                      <a:pt x="96407" y="17080"/>
                    </a:cubicBezTo>
                    <a:cubicBezTo>
                      <a:pt x="79030" y="-3135"/>
                      <a:pt x="44947" y="-4948"/>
                      <a:pt x="23921" y="9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8"/>
            <p:cNvGrpSpPr/>
            <p:nvPr/>
          </p:nvGrpSpPr>
          <p:grpSpPr>
            <a:xfrm>
              <a:off x="141099" y="4080858"/>
              <a:ext cx="502931" cy="462291"/>
              <a:chOff x="3771825" y="2963312"/>
              <a:chExt cx="316827" cy="291225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2" name="Google Shape;352;p8"/>
          <p:cNvGrpSpPr/>
          <p:nvPr/>
        </p:nvGrpSpPr>
        <p:grpSpPr>
          <a:xfrm>
            <a:off x="141019" y="95532"/>
            <a:ext cx="1689186" cy="4998832"/>
            <a:chOff x="141019" y="95532"/>
            <a:chExt cx="1689186" cy="4998832"/>
          </a:xfrm>
        </p:grpSpPr>
        <p:grpSp>
          <p:nvGrpSpPr>
            <p:cNvPr id="353" name="Google Shape;353;p8"/>
            <p:cNvGrpSpPr/>
            <p:nvPr/>
          </p:nvGrpSpPr>
          <p:grpSpPr>
            <a:xfrm rot="-4848650" flipH="1">
              <a:off x="1349666" y="4613760"/>
              <a:ext cx="447328" cy="448065"/>
              <a:chOff x="6547903" y="3073345"/>
              <a:chExt cx="447313" cy="448050"/>
            </a:xfrm>
          </p:grpSpPr>
          <p:sp>
            <p:nvSpPr>
              <p:cNvPr id="354" name="Google Shape;354;p8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8"/>
            <p:cNvGrpSpPr/>
            <p:nvPr/>
          </p:nvGrpSpPr>
          <p:grpSpPr>
            <a:xfrm rot="-6660512">
              <a:off x="232175" y="4620337"/>
              <a:ext cx="320613" cy="415610"/>
              <a:chOff x="1841444" y="2379563"/>
              <a:chExt cx="201617" cy="261356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1841443" y="2379563"/>
                <a:ext cx="201617" cy="261356"/>
              </a:xfrm>
              <a:custGeom>
                <a:avLst/>
                <a:gdLst/>
                <a:ahLst/>
                <a:cxnLst/>
                <a:rect l="l" t="t" r="r" b="b"/>
                <a:pathLst>
                  <a:path w="201617" h="261356" extrusionOk="0">
                    <a:moveTo>
                      <a:pt x="51025" y="185348"/>
                    </a:moveTo>
                    <a:cubicBezTo>
                      <a:pt x="31888" y="158124"/>
                      <a:pt x="19268" y="126879"/>
                      <a:pt x="11630" y="94599"/>
                    </a:cubicBezTo>
                    <a:cubicBezTo>
                      <a:pt x="7427" y="76859"/>
                      <a:pt x="-9727" y="15968"/>
                      <a:pt x="7587" y="2826"/>
                    </a:cubicBezTo>
                    <a:cubicBezTo>
                      <a:pt x="22468" y="-8471"/>
                      <a:pt x="70142" y="17248"/>
                      <a:pt x="83519" y="24844"/>
                    </a:cubicBezTo>
                    <a:cubicBezTo>
                      <a:pt x="108865" y="39245"/>
                      <a:pt x="131075" y="59289"/>
                      <a:pt x="147450" y="83451"/>
                    </a:cubicBezTo>
                    <a:cubicBezTo>
                      <a:pt x="163793" y="107560"/>
                      <a:pt x="245880" y="262880"/>
                      <a:pt x="172039" y="262123"/>
                    </a:cubicBezTo>
                    <a:cubicBezTo>
                      <a:pt x="132259" y="261718"/>
                      <a:pt x="73107" y="216743"/>
                      <a:pt x="51025" y="185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1871368" y="2414861"/>
                <a:ext cx="160013" cy="220819"/>
              </a:xfrm>
              <a:custGeom>
                <a:avLst/>
                <a:gdLst/>
                <a:ahLst/>
                <a:cxnLst/>
                <a:rect l="l" t="t" r="r" b="b"/>
                <a:pathLst>
                  <a:path w="160013" h="220819" extrusionOk="0">
                    <a:moveTo>
                      <a:pt x="0" y="0"/>
                    </a:moveTo>
                    <a:cubicBezTo>
                      <a:pt x="61435" y="67814"/>
                      <a:pt x="115466" y="142338"/>
                      <a:pt x="160825" y="221811"/>
                    </a:cubicBezTo>
                  </a:path>
                </a:pathLst>
              </a:custGeom>
              <a:solidFill>
                <a:schemeClr val="accent3"/>
              </a:solidFill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8"/>
            <p:cNvGrpSpPr/>
            <p:nvPr/>
          </p:nvGrpSpPr>
          <p:grpSpPr>
            <a:xfrm rot="10800000">
              <a:off x="168905" y="3506434"/>
              <a:ext cx="447313" cy="448050"/>
              <a:chOff x="6547903" y="3073345"/>
              <a:chExt cx="447313" cy="448050"/>
            </a:xfrm>
          </p:grpSpPr>
          <p:sp>
            <p:nvSpPr>
              <p:cNvPr id="364" name="Google Shape;364;p8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8"/>
            <p:cNvGrpSpPr/>
            <p:nvPr/>
          </p:nvGrpSpPr>
          <p:grpSpPr>
            <a:xfrm rot="-6660512">
              <a:off x="232175" y="173250"/>
              <a:ext cx="320613" cy="415610"/>
              <a:chOff x="1841444" y="2379563"/>
              <a:chExt cx="201617" cy="261356"/>
            </a:xfrm>
          </p:grpSpPr>
          <p:sp>
            <p:nvSpPr>
              <p:cNvPr id="371" name="Google Shape;371;p8"/>
              <p:cNvSpPr/>
              <p:nvPr/>
            </p:nvSpPr>
            <p:spPr>
              <a:xfrm>
                <a:off x="1841443" y="2379563"/>
                <a:ext cx="201617" cy="261356"/>
              </a:xfrm>
              <a:custGeom>
                <a:avLst/>
                <a:gdLst/>
                <a:ahLst/>
                <a:cxnLst/>
                <a:rect l="l" t="t" r="r" b="b"/>
                <a:pathLst>
                  <a:path w="201617" h="261356" extrusionOk="0">
                    <a:moveTo>
                      <a:pt x="51025" y="185348"/>
                    </a:moveTo>
                    <a:cubicBezTo>
                      <a:pt x="31888" y="158124"/>
                      <a:pt x="19268" y="126879"/>
                      <a:pt x="11630" y="94599"/>
                    </a:cubicBezTo>
                    <a:cubicBezTo>
                      <a:pt x="7427" y="76859"/>
                      <a:pt x="-9727" y="15968"/>
                      <a:pt x="7587" y="2826"/>
                    </a:cubicBezTo>
                    <a:cubicBezTo>
                      <a:pt x="22468" y="-8471"/>
                      <a:pt x="70142" y="17248"/>
                      <a:pt x="83519" y="24844"/>
                    </a:cubicBezTo>
                    <a:cubicBezTo>
                      <a:pt x="108865" y="39245"/>
                      <a:pt x="131075" y="59289"/>
                      <a:pt x="147450" y="83451"/>
                    </a:cubicBezTo>
                    <a:cubicBezTo>
                      <a:pt x="163793" y="107560"/>
                      <a:pt x="245880" y="262880"/>
                      <a:pt x="172039" y="262123"/>
                    </a:cubicBezTo>
                    <a:cubicBezTo>
                      <a:pt x="132259" y="261718"/>
                      <a:pt x="73107" y="216743"/>
                      <a:pt x="51025" y="185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1871368" y="2414861"/>
                <a:ext cx="160013" cy="220819"/>
              </a:xfrm>
              <a:custGeom>
                <a:avLst/>
                <a:gdLst/>
                <a:ahLst/>
                <a:cxnLst/>
                <a:rect l="l" t="t" r="r" b="b"/>
                <a:pathLst>
                  <a:path w="160013" h="220819" extrusionOk="0">
                    <a:moveTo>
                      <a:pt x="0" y="0"/>
                    </a:moveTo>
                    <a:cubicBezTo>
                      <a:pt x="61435" y="67814"/>
                      <a:pt x="115466" y="142338"/>
                      <a:pt x="160825" y="221811"/>
                    </a:cubicBezTo>
                  </a:path>
                </a:pathLst>
              </a:custGeom>
              <a:solidFill>
                <a:schemeClr val="accent3"/>
              </a:solidFill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8"/>
            <p:cNvGrpSpPr/>
            <p:nvPr/>
          </p:nvGrpSpPr>
          <p:grpSpPr>
            <a:xfrm flipH="1">
              <a:off x="169141" y="1250093"/>
              <a:ext cx="447313" cy="448050"/>
              <a:chOff x="6547903" y="3073345"/>
              <a:chExt cx="447313" cy="448050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8"/>
            <p:cNvGrpSpPr/>
            <p:nvPr/>
          </p:nvGrpSpPr>
          <p:grpSpPr>
            <a:xfrm rot="-5400000" flipH="1">
              <a:off x="1349667" y="95163"/>
              <a:ext cx="447313" cy="448050"/>
              <a:chOff x="6547903" y="3073345"/>
              <a:chExt cx="447313" cy="448050"/>
            </a:xfrm>
          </p:grpSpPr>
          <p:sp>
            <p:nvSpPr>
              <p:cNvPr id="381" name="Google Shape;381;p8"/>
              <p:cNvSpPr/>
              <p:nvPr/>
            </p:nvSpPr>
            <p:spPr>
              <a:xfrm>
                <a:off x="6794393" y="3266439"/>
                <a:ext cx="133344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133344" h="254955" extrusionOk="0">
                    <a:moveTo>
                      <a:pt x="39" y="125045"/>
                    </a:moveTo>
                    <a:cubicBezTo>
                      <a:pt x="2001" y="171108"/>
                      <a:pt x="20509" y="214909"/>
                      <a:pt x="42697" y="255318"/>
                    </a:cubicBezTo>
                    <a:cubicBezTo>
                      <a:pt x="78574" y="241280"/>
                      <a:pt x="108453" y="212595"/>
                      <a:pt x="123954" y="177338"/>
                    </a:cubicBezTo>
                    <a:cubicBezTo>
                      <a:pt x="136488" y="148813"/>
                      <a:pt x="138376" y="117791"/>
                      <a:pt x="125947" y="88978"/>
                    </a:cubicBezTo>
                    <a:cubicBezTo>
                      <a:pt x="116027" y="65968"/>
                      <a:pt x="100378" y="10956"/>
                      <a:pt x="78125" y="779"/>
                    </a:cubicBezTo>
                    <a:cubicBezTo>
                      <a:pt x="55873" y="-9409"/>
                      <a:pt x="-1700" y="82994"/>
                      <a:pt x="39" y="1250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6830669" y="3225903"/>
                <a:ext cx="46937" cy="289091"/>
              </a:xfrm>
              <a:custGeom>
                <a:avLst/>
                <a:gdLst/>
                <a:ahLst/>
                <a:cxnLst/>
                <a:rect l="l" t="t" r="r" b="b"/>
                <a:pathLst>
                  <a:path w="46937" h="289091" extrusionOk="0">
                    <a:moveTo>
                      <a:pt x="10967" y="289871"/>
                    </a:moveTo>
                    <a:lnTo>
                      <a:pt x="0" y="285646"/>
                    </a:lnTo>
                    <a:cubicBezTo>
                      <a:pt x="35598" y="192998"/>
                      <a:pt x="44996" y="94995"/>
                      <a:pt x="27160" y="2229"/>
                    </a:cubicBezTo>
                    <a:lnTo>
                      <a:pt x="38702" y="0"/>
                    </a:lnTo>
                    <a:cubicBezTo>
                      <a:pt x="56944" y="94942"/>
                      <a:pt x="47353" y="195174"/>
                      <a:pt x="10967" y="2898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6547903" y="3245462"/>
                <a:ext cx="246421" cy="141879"/>
              </a:xfrm>
              <a:custGeom>
                <a:avLst/>
                <a:gdLst/>
                <a:ahLst/>
                <a:cxnLst/>
                <a:rect l="l" t="t" r="r" b="b"/>
                <a:pathLst>
                  <a:path w="246421" h="141879" extrusionOk="0">
                    <a:moveTo>
                      <a:pt x="101951" y="8229"/>
                    </a:moveTo>
                    <a:cubicBezTo>
                      <a:pt x="60603" y="28626"/>
                      <a:pt x="28002" y="63242"/>
                      <a:pt x="0" y="99864"/>
                    </a:cubicBezTo>
                    <a:cubicBezTo>
                      <a:pt x="27331" y="127013"/>
                      <a:pt x="65638" y="142769"/>
                      <a:pt x="104159" y="142705"/>
                    </a:cubicBezTo>
                    <a:cubicBezTo>
                      <a:pt x="135319" y="142652"/>
                      <a:pt x="164462" y="131845"/>
                      <a:pt x="185809" y="108846"/>
                    </a:cubicBezTo>
                    <a:cubicBezTo>
                      <a:pt x="202845" y="90487"/>
                      <a:pt x="246859" y="53940"/>
                      <a:pt x="247190" y="29479"/>
                    </a:cubicBezTo>
                    <a:cubicBezTo>
                      <a:pt x="247521" y="5018"/>
                      <a:pt x="139746" y="-10343"/>
                      <a:pt x="101971" y="82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6554645" y="3073345"/>
                <a:ext cx="440571" cy="273090"/>
              </a:xfrm>
              <a:custGeom>
                <a:avLst/>
                <a:gdLst/>
                <a:ahLst/>
                <a:cxnLst/>
                <a:rect l="l" t="t" r="r" b="b"/>
                <a:pathLst>
                  <a:path w="440571" h="273090" extrusionOk="0">
                    <a:moveTo>
                      <a:pt x="576" y="273720"/>
                    </a:moveTo>
                    <a:lnTo>
                      <a:pt x="0" y="261996"/>
                    </a:lnTo>
                    <a:cubicBezTo>
                      <a:pt x="76273" y="258262"/>
                      <a:pt x="151277" y="238357"/>
                      <a:pt x="216915" y="204412"/>
                    </a:cubicBezTo>
                    <a:cubicBezTo>
                      <a:pt x="250699" y="186960"/>
                      <a:pt x="278638" y="171780"/>
                      <a:pt x="305061" y="148824"/>
                    </a:cubicBezTo>
                    <a:cubicBezTo>
                      <a:pt x="331111" y="126187"/>
                      <a:pt x="356202" y="99241"/>
                      <a:pt x="384012" y="64038"/>
                    </a:cubicBezTo>
                    <a:cubicBezTo>
                      <a:pt x="401539" y="41806"/>
                      <a:pt x="417861" y="19191"/>
                      <a:pt x="431515" y="0"/>
                    </a:cubicBezTo>
                    <a:lnTo>
                      <a:pt x="441116" y="6795"/>
                    </a:lnTo>
                    <a:cubicBezTo>
                      <a:pt x="427355" y="26114"/>
                      <a:pt x="410927" y="48900"/>
                      <a:pt x="393240" y="71323"/>
                    </a:cubicBezTo>
                    <a:cubicBezTo>
                      <a:pt x="364960" y="107124"/>
                      <a:pt x="339379" y="134561"/>
                      <a:pt x="312774" y="157678"/>
                    </a:cubicBezTo>
                    <a:cubicBezTo>
                      <a:pt x="285358" y="181509"/>
                      <a:pt x="256801" y="197031"/>
                      <a:pt x="222313" y="214856"/>
                    </a:cubicBezTo>
                    <a:cubicBezTo>
                      <a:pt x="155203" y="249558"/>
                      <a:pt x="78525" y="269922"/>
                      <a:pt x="576" y="2737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6608857" y="3086592"/>
                <a:ext cx="254955" cy="136545"/>
              </a:xfrm>
              <a:custGeom>
                <a:avLst/>
                <a:gdLst/>
                <a:ahLst/>
                <a:cxnLst/>
                <a:rect l="l" t="t" r="r" b="b"/>
                <a:pathLst>
                  <a:path w="254955" h="136545" extrusionOk="0">
                    <a:moveTo>
                      <a:pt x="116607" y="134745"/>
                    </a:moveTo>
                    <a:cubicBezTo>
                      <a:pt x="72294" y="122008"/>
                      <a:pt x="34072" y="93728"/>
                      <a:pt x="0" y="62664"/>
                    </a:cubicBezTo>
                    <a:cubicBezTo>
                      <a:pt x="22071" y="31099"/>
                      <a:pt x="56975" y="8793"/>
                      <a:pt x="94887" y="2019"/>
                    </a:cubicBezTo>
                    <a:cubicBezTo>
                      <a:pt x="125557" y="-3454"/>
                      <a:pt x="156152" y="1998"/>
                      <a:pt x="181242" y="20847"/>
                    </a:cubicBezTo>
                    <a:cubicBezTo>
                      <a:pt x="201276" y="35889"/>
                      <a:pt x="251072" y="64040"/>
                      <a:pt x="255734" y="88064"/>
                    </a:cubicBezTo>
                    <a:cubicBezTo>
                      <a:pt x="260406" y="112076"/>
                      <a:pt x="157059" y="146330"/>
                      <a:pt x="116597" y="134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6615760" y="3141528"/>
                <a:ext cx="288025" cy="56538"/>
              </a:xfrm>
              <a:custGeom>
                <a:avLst/>
                <a:gdLst/>
                <a:ahLst/>
                <a:cxnLst/>
                <a:rect l="l" t="t" r="r" b="b"/>
                <a:pathLst>
                  <a:path w="288025" h="56538" extrusionOk="0">
                    <a:moveTo>
                      <a:pt x="283385" y="56584"/>
                    </a:moveTo>
                    <a:cubicBezTo>
                      <a:pt x="197383" y="17445"/>
                      <a:pt x="99956" y="3545"/>
                      <a:pt x="1515" y="16378"/>
                    </a:cubicBezTo>
                    <a:lnTo>
                      <a:pt x="0" y="4719"/>
                    </a:lnTo>
                    <a:cubicBezTo>
                      <a:pt x="100553" y="-8349"/>
                      <a:pt x="200252" y="5838"/>
                      <a:pt x="288249" y="45885"/>
                    </a:cubicBezTo>
                    <a:lnTo>
                      <a:pt x="283385" y="565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8"/>
          <p:cNvGrpSpPr/>
          <p:nvPr/>
        </p:nvGrpSpPr>
        <p:grpSpPr>
          <a:xfrm>
            <a:off x="92423" y="157512"/>
            <a:ext cx="1891377" cy="4649505"/>
            <a:chOff x="92423" y="157512"/>
            <a:chExt cx="1891377" cy="4649505"/>
          </a:xfrm>
        </p:grpSpPr>
        <p:sp>
          <p:nvSpPr>
            <p:cNvPr id="388" name="Google Shape;388;p8"/>
            <p:cNvSpPr/>
            <p:nvPr/>
          </p:nvSpPr>
          <p:spPr>
            <a:xfrm flipH="1">
              <a:off x="1879834" y="4703052"/>
              <a:ext cx="103965" cy="103965"/>
            </a:xfrm>
            <a:custGeom>
              <a:avLst/>
              <a:gdLst/>
              <a:ahLst/>
              <a:cxnLst/>
              <a:rect l="l" t="t" r="r" b="b"/>
              <a:pathLst>
                <a:path w="93874" h="93874" extrusionOk="0">
                  <a:moveTo>
                    <a:pt x="94856" y="47428"/>
                  </a:moveTo>
                  <a:cubicBezTo>
                    <a:pt x="94856" y="73622"/>
                    <a:pt x="73622" y="94856"/>
                    <a:pt x="47428" y="94856"/>
                  </a:cubicBezTo>
                  <a:cubicBezTo>
                    <a:pt x="21234" y="94856"/>
                    <a:pt x="0" y="73622"/>
                    <a:pt x="0" y="47428"/>
                  </a:cubicBezTo>
                  <a:cubicBezTo>
                    <a:pt x="0" y="21234"/>
                    <a:pt x="21234" y="0"/>
                    <a:pt x="47428" y="0"/>
                  </a:cubicBezTo>
                  <a:cubicBezTo>
                    <a:pt x="73622" y="0"/>
                    <a:pt x="94856" y="21234"/>
                    <a:pt x="94856" y="47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 flipH="1">
              <a:off x="599054" y="3804526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 flipH="1">
              <a:off x="92423" y="4649418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 flipH="1">
              <a:off x="449226" y="3409137"/>
              <a:ext cx="85873" cy="85873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flipH="1">
              <a:off x="535104" y="1717401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 flipH="1">
              <a:off x="196376" y="202112"/>
              <a:ext cx="85873" cy="85873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 flipH="1">
              <a:off x="1830201" y="157512"/>
              <a:ext cx="85873" cy="85873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flipH="1">
              <a:off x="535104" y="633526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70DDF-81CB-43A1-B025-F810066472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76880" y="4741672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C5E9B-3374-455C-A134-9FE07F6CD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9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9"/>
          <p:cNvSpPr txBox="1">
            <a:spLocks noGrp="1"/>
          </p:cNvSpPr>
          <p:nvPr>
            <p:ph type="subTitle" idx="1"/>
          </p:nvPr>
        </p:nvSpPr>
        <p:spPr>
          <a:xfrm>
            <a:off x="1040925" y="1531025"/>
            <a:ext cx="33603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9"/>
          <p:cNvSpPr txBox="1">
            <a:spLocks noGrp="1"/>
          </p:cNvSpPr>
          <p:nvPr>
            <p:ph type="subTitle" idx="2"/>
          </p:nvPr>
        </p:nvSpPr>
        <p:spPr>
          <a:xfrm>
            <a:off x="4742728" y="1531025"/>
            <a:ext cx="33603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p9"/>
          <p:cNvGrpSpPr/>
          <p:nvPr/>
        </p:nvGrpSpPr>
        <p:grpSpPr>
          <a:xfrm>
            <a:off x="3502549" y="4343677"/>
            <a:ext cx="2075256" cy="698880"/>
            <a:chOff x="3502549" y="4365202"/>
            <a:chExt cx="2075256" cy="698880"/>
          </a:xfrm>
        </p:grpSpPr>
        <p:grpSp>
          <p:nvGrpSpPr>
            <p:cNvPr id="402" name="Google Shape;402;p9"/>
            <p:cNvGrpSpPr/>
            <p:nvPr/>
          </p:nvGrpSpPr>
          <p:grpSpPr>
            <a:xfrm>
              <a:off x="4355626" y="4694900"/>
              <a:ext cx="407615" cy="368501"/>
              <a:chOff x="5653864" y="63401"/>
              <a:chExt cx="177951" cy="160875"/>
            </a:xfrm>
          </p:grpSpPr>
          <p:sp>
            <p:nvSpPr>
              <p:cNvPr id="403" name="Google Shape;403;p9"/>
              <p:cNvSpPr/>
              <p:nvPr/>
            </p:nvSpPr>
            <p:spPr>
              <a:xfrm>
                <a:off x="5653864" y="63401"/>
                <a:ext cx="177951" cy="160875"/>
              </a:xfrm>
              <a:custGeom>
                <a:avLst/>
                <a:gdLst/>
                <a:ahLst/>
                <a:cxnLst/>
                <a:rect l="l" t="t" r="r" b="b"/>
                <a:pathLst>
                  <a:path w="211218" h="190950" extrusionOk="0">
                    <a:moveTo>
                      <a:pt x="45140" y="6310"/>
                    </a:moveTo>
                    <a:cubicBezTo>
                      <a:pt x="33267" y="19666"/>
                      <a:pt x="55584" y="45812"/>
                      <a:pt x="62689" y="55914"/>
                    </a:cubicBezTo>
                    <a:cubicBezTo>
                      <a:pt x="67040" y="62101"/>
                      <a:pt x="72054" y="68342"/>
                      <a:pt x="79095" y="71115"/>
                    </a:cubicBezTo>
                    <a:cubicBezTo>
                      <a:pt x="60480" y="67019"/>
                      <a:pt x="40404" y="61941"/>
                      <a:pt x="21416" y="63531"/>
                    </a:cubicBezTo>
                    <a:cubicBezTo>
                      <a:pt x="14332" y="64128"/>
                      <a:pt x="3344" y="68459"/>
                      <a:pt x="656" y="75937"/>
                    </a:cubicBezTo>
                    <a:cubicBezTo>
                      <a:pt x="-3376" y="87149"/>
                      <a:pt x="12135" y="94723"/>
                      <a:pt x="21106" y="95491"/>
                    </a:cubicBezTo>
                    <a:cubicBezTo>
                      <a:pt x="38014" y="96931"/>
                      <a:pt x="55274" y="92696"/>
                      <a:pt x="72193" y="91416"/>
                    </a:cubicBezTo>
                    <a:cubicBezTo>
                      <a:pt x="68374" y="91704"/>
                      <a:pt x="61472" y="98073"/>
                      <a:pt x="58123" y="100142"/>
                    </a:cubicBezTo>
                    <a:cubicBezTo>
                      <a:pt x="52576" y="103566"/>
                      <a:pt x="47018" y="106969"/>
                      <a:pt x="41449" y="110351"/>
                    </a:cubicBezTo>
                    <a:cubicBezTo>
                      <a:pt x="34249" y="114714"/>
                      <a:pt x="25757" y="117989"/>
                      <a:pt x="19709" y="123973"/>
                    </a:cubicBezTo>
                    <a:cubicBezTo>
                      <a:pt x="8390" y="135174"/>
                      <a:pt x="16124" y="152765"/>
                      <a:pt x="31443" y="154717"/>
                    </a:cubicBezTo>
                    <a:cubicBezTo>
                      <a:pt x="43209" y="156211"/>
                      <a:pt x="54400" y="149437"/>
                      <a:pt x="63435" y="141756"/>
                    </a:cubicBezTo>
                    <a:cubicBezTo>
                      <a:pt x="72471" y="134076"/>
                      <a:pt x="80770" y="125040"/>
                      <a:pt x="91704" y="120464"/>
                    </a:cubicBezTo>
                    <a:cubicBezTo>
                      <a:pt x="88867" y="121648"/>
                      <a:pt x="84322" y="141575"/>
                      <a:pt x="82317" y="145906"/>
                    </a:cubicBezTo>
                    <a:cubicBezTo>
                      <a:pt x="77783" y="155742"/>
                      <a:pt x="73591" y="169087"/>
                      <a:pt x="77388" y="179786"/>
                    </a:cubicBezTo>
                    <a:cubicBezTo>
                      <a:pt x="81858" y="192342"/>
                      <a:pt x="99673" y="196108"/>
                      <a:pt x="108911" y="186528"/>
                    </a:cubicBezTo>
                    <a:cubicBezTo>
                      <a:pt x="118203" y="176906"/>
                      <a:pt x="116677" y="159838"/>
                      <a:pt x="118341" y="147645"/>
                    </a:cubicBezTo>
                    <a:cubicBezTo>
                      <a:pt x="119205" y="141298"/>
                      <a:pt x="119024" y="119856"/>
                      <a:pt x="119024" y="119856"/>
                    </a:cubicBezTo>
                    <a:cubicBezTo>
                      <a:pt x="119024" y="119856"/>
                      <a:pt x="145458" y="156008"/>
                      <a:pt x="165022" y="158408"/>
                    </a:cubicBezTo>
                    <a:cubicBezTo>
                      <a:pt x="174250" y="159539"/>
                      <a:pt x="176181" y="150397"/>
                      <a:pt x="175050" y="142930"/>
                    </a:cubicBezTo>
                    <a:cubicBezTo>
                      <a:pt x="173258" y="131057"/>
                      <a:pt x="165470" y="121296"/>
                      <a:pt x="157246" y="113071"/>
                    </a:cubicBezTo>
                    <a:cubicBezTo>
                      <a:pt x="154185" y="110010"/>
                      <a:pt x="142429" y="95544"/>
                      <a:pt x="137810" y="95566"/>
                    </a:cubicBezTo>
                    <a:cubicBezTo>
                      <a:pt x="137810" y="95566"/>
                      <a:pt x="225977" y="95619"/>
                      <a:pt x="210264" y="62923"/>
                    </a:cubicBezTo>
                    <a:cubicBezTo>
                      <a:pt x="207906" y="58026"/>
                      <a:pt x="202797" y="54879"/>
                      <a:pt x="197495" y="53727"/>
                    </a:cubicBezTo>
                    <a:cubicBezTo>
                      <a:pt x="192193" y="52575"/>
                      <a:pt x="186657" y="53173"/>
                      <a:pt x="181312" y="54122"/>
                    </a:cubicBezTo>
                    <a:cubicBezTo>
                      <a:pt x="163540" y="57258"/>
                      <a:pt x="146451" y="64203"/>
                      <a:pt x="131516" y="74358"/>
                    </a:cubicBezTo>
                    <a:cubicBezTo>
                      <a:pt x="134865" y="63168"/>
                      <a:pt x="141373" y="53205"/>
                      <a:pt x="145928" y="42452"/>
                    </a:cubicBezTo>
                    <a:cubicBezTo>
                      <a:pt x="150483" y="31688"/>
                      <a:pt x="152979" y="19100"/>
                      <a:pt x="148072" y="8497"/>
                    </a:cubicBezTo>
                    <a:cubicBezTo>
                      <a:pt x="146866" y="5872"/>
                      <a:pt x="145160" y="3398"/>
                      <a:pt x="142749" y="1808"/>
                    </a:cubicBezTo>
                    <a:cubicBezTo>
                      <a:pt x="137351" y="-1723"/>
                      <a:pt x="129766" y="283"/>
                      <a:pt x="125040" y="4678"/>
                    </a:cubicBezTo>
                    <a:cubicBezTo>
                      <a:pt x="117125" y="12038"/>
                      <a:pt x="111877" y="26280"/>
                      <a:pt x="109177" y="36488"/>
                    </a:cubicBezTo>
                    <a:cubicBezTo>
                      <a:pt x="107695" y="42078"/>
                      <a:pt x="103471" y="53674"/>
                      <a:pt x="105241" y="59317"/>
                    </a:cubicBezTo>
                    <a:cubicBezTo>
                      <a:pt x="99204" y="40062"/>
                      <a:pt x="87533" y="22610"/>
                      <a:pt x="72054" y="9670"/>
                    </a:cubicBezTo>
                    <a:cubicBezTo>
                      <a:pt x="68502" y="6694"/>
                      <a:pt x="64651" y="3910"/>
                      <a:pt x="60213" y="2597"/>
                    </a:cubicBezTo>
                    <a:cubicBezTo>
                      <a:pt x="55776" y="1285"/>
                      <a:pt x="50612" y="1659"/>
                      <a:pt x="46997" y="4560"/>
                    </a:cubicBezTo>
                    <a:cubicBezTo>
                      <a:pt x="46303" y="5115"/>
                      <a:pt x="45695" y="5691"/>
                      <a:pt x="45151" y="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5709986" y="115636"/>
                <a:ext cx="62013" cy="48532"/>
              </a:xfrm>
              <a:custGeom>
                <a:avLst/>
                <a:gdLst/>
                <a:ahLst/>
                <a:cxnLst/>
                <a:rect l="l" t="t" r="r" b="b"/>
                <a:pathLst>
                  <a:path w="73606" h="57605" extrusionOk="0">
                    <a:moveTo>
                      <a:pt x="73533" y="20343"/>
                    </a:moveTo>
                    <a:cubicBezTo>
                      <a:pt x="71762" y="17068"/>
                      <a:pt x="67005" y="17516"/>
                      <a:pt x="63399" y="18423"/>
                    </a:cubicBezTo>
                    <a:cubicBezTo>
                      <a:pt x="64647" y="16023"/>
                      <a:pt x="65906" y="13484"/>
                      <a:pt x="65895" y="10785"/>
                    </a:cubicBezTo>
                    <a:cubicBezTo>
                      <a:pt x="65895" y="8075"/>
                      <a:pt x="64167" y="5174"/>
                      <a:pt x="61490" y="4779"/>
                    </a:cubicBezTo>
                    <a:cubicBezTo>
                      <a:pt x="59004" y="4416"/>
                      <a:pt x="56732" y="6240"/>
                      <a:pt x="55196" y="8225"/>
                    </a:cubicBezTo>
                    <a:cubicBezTo>
                      <a:pt x="53660" y="10209"/>
                      <a:pt x="52433" y="12534"/>
                      <a:pt x="50342" y="13921"/>
                    </a:cubicBezTo>
                    <a:cubicBezTo>
                      <a:pt x="48326" y="8993"/>
                      <a:pt x="44741" y="4726"/>
                      <a:pt x="40250" y="1877"/>
                    </a:cubicBezTo>
                    <a:cubicBezTo>
                      <a:pt x="37317" y="21"/>
                      <a:pt x="33028" y="-1045"/>
                      <a:pt x="30703" y="1525"/>
                    </a:cubicBezTo>
                    <a:cubicBezTo>
                      <a:pt x="29242" y="3147"/>
                      <a:pt x="29199" y="5579"/>
                      <a:pt x="29401" y="7755"/>
                    </a:cubicBezTo>
                    <a:cubicBezTo>
                      <a:pt x="29497" y="8833"/>
                      <a:pt x="29807" y="9867"/>
                      <a:pt x="29978" y="10934"/>
                    </a:cubicBezTo>
                    <a:cubicBezTo>
                      <a:pt x="26894" y="8342"/>
                      <a:pt x="22361" y="7659"/>
                      <a:pt x="18211" y="8001"/>
                    </a:cubicBezTo>
                    <a:cubicBezTo>
                      <a:pt x="16974" y="8107"/>
                      <a:pt x="15704" y="8278"/>
                      <a:pt x="14648" y="8929"/>
                    </a:cubicBezTo>
                    <a:cubicBezTo>
                      <a:pt x="11971" y="10593"/>
                      <a:pt x="11917" y="14721"/>
                      <a:pt x="13709" y="17313"/>
                    </a:cubicBezTo>
                    <a:cubicBezTo>
                      <a:pt x="15502" y="19906"/>
                      <a:pt x="18510" y="21314"/>
                      <a:pt x="21379" y="22615"/>
                    </a:cubicBezTo>
                    <a:cubicBezTo>
                      <a:pt x="14702" y="24813"/>
                      <a:pt x="8226" y="27640"/>
                      <a:pt x="2082" y="31053"/>
                    </a:cubicBezTo>
                    <a:cubicBezTo>
                      <a:pt x="1325" y="31469"/>
                      <a:pt x="524" y="31949"/>
                      <a:pt x="183" y="32739"/>
                    </a:cubicBezTo>
                    <a:cubicBezTo>
                      <a:pt x="-756" y="34862"/>
                      <a:pt x="2114" y="36622"/>
                      <a:pt x="4407" y="37017"/>
                    </a:cubicBezTo>
                    <a:cubicBezTo>
                      <a:pt x="9571" y="37902"/>
                      <a:pt x="14926" y="37603"/>
                      <a:pt x="19961" y="36142"/>
                    </a:cubicBezTo>
                    <a:cubicBezTo>
                      <a:pt x="16920" y="40611"/>
                      <a:pt x="15075" y="46361"/>
                      <a:pt x="16846" y="51471"/>
                    </a:cubicBezTo>
                    <a:cubicBezTo>
                      <a:pt x="18617" y="56581"/>
                      <a:pt x="25028" y="60123"/>
                      <a:pt x="29743" y="57477"/>
                    </a:cubicBezTo>
                    <a:cubicBezTo>
                      <a:pt x="33103" y="55599"/>
                      <a:pt x="34490" y="51567"/>
                      <a:pt x="35610" y="47876"/>
                    </a:cubicBezTo>
                    <a:cubicBezTo>
                      <a:pt x="38704" y="52485"/>
                      <a:pt x="43451" y="55951"/>
                      <a:pt x="48784" y="57509"/>
                    </a:cubicBezTo>
                    <a:cubicBezTo>
                      <a:pt x="50182" y="57914"/>
                      <a:pt x="51697" y="58192"/>
                      <a:pt x="53084" y="57754"/>
                    </a:cubicBezTo>
                    <a:cubicBezTo>
                      <a:pt x="55537" y="56986"/>
                      <a:pt x="56860" y="54149"/>
                      <a:pt x="56732" y="51578"/>
                    </a:cubicBezTo>
                    <a:cubicBezTo>
                      <a:pt x="56604" y="49007"/>
                      <a:pt x="55377" y="46639"/>
                      <a:pt x="54172" y="44366"/>
                    </a:cubicBezTo>
                    <a:cubicBezTo>
                      <a:pt x="57318" y="45529"/>
                      <a:pt x="60636" y="46703"/>
                      <a:pt x="63943" y="46169"/>
                    </a:cubicBezTo>
                    <a:cubicBezTo>
                      <a:pt x="67250" y="45636"/>
                      <a:pt x="70440" y="42734"/>
                      <a:pt x="70013" y="39406"/>
                    </a:cubicBezTo>
                    <a:cubicBezTo>
                      <a:pt x="69597" y="36131"/>
                      <a:pt x="66183" y="34211"/>
                      <a:pt x="63133" y="32941"/>
                    </a:cubicBezTo>
                    <a:cubicBezTo>
                      <a:pt x="65436" y="30989"/>
                      <a:pt x="68413" y="30008"/>
                      <a:pt x="70813" y="28162"/>
                    </a:cubicBezTo>
                    <a:cubicBezTo>
                      <a:pt x="73213" y="26328"/>
                      <a:pt x="74995" y="22978"/>
                      <a:pt x="73555" y="203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9"/>
            <p:cNvGrpSpPr/>
            <p:nvPr/>
          </p:nvGrpSpPr>
          <p:grpSpPr>
            <a:xfrm>
              <a:off x="3502549" y="4401449"/>
              <a:ext cx="664454" cy="662633"/>
              <a:chOff x="7382711" y="17539"/>
              <a:chExt cx="290078" cy="289284"/>
            </a:xfrm>
          </p:grpSpPr>
          <p:sp>
            <p:nvSpPr>
              <p:cNvPr id="406" name="Google Shape;406;p9"/>
              <p:cNvSpPr/>
              <p:nvPr/>
            </p:nvSpPr>
            <p:spPr>
              <a:xfrm>
                <a:off x="7382711" y="17539"/>
                <a:ext cx="290078" cy="289284"/>
              </a:xfrm>
              <a:custGeom>
                <a:avLst/>
                <a:gdLst/>
                <a:ahLst/>
                <a:cxnLst/>
                <a:rect l="l" t="t" r="r" b="b"/>
                <a:pathLst>
                  <a:path w="389367" h="388300" extrusionOk="0">
                    <a:moveTo>
                      <a:pt x="382222" y="158611"/>
                    </a:moveTo>
                    <a:cubicBezTo>
                      <a:pt x="373943" y="151955"/>
                      <a:pt x="362113" y="152862"/>
                      <a:pt x="351584" y="154227"/>
                    </a:cubicBezTo>
                    <a:cubicBezTo>
                      <a:pt x="317128" y="158697"/>
                      <a:pt x="282906" y="164767"/>
                      <a:pt x="248898" y="171850"/>
                    </a:cubicBezTo>
                    <a:cubicBezTo>
                      <a:pt x="270116" y="162686"/>
                      <a:pt x="290864" y="152403"/>
                      <a:pt x="310887" y="140839"/>
                    </a:cubicBezTo>
                    <a:cubicBezTo>
                      <a:pt x="334922" y="126961"/>
                      <a:pt x="369773" y="109444"/>
                      <a:pt x="348277" y="76140"/>
                    </a:cubicBezTo>
                    <a:cubicBezTo>
                      <a:pt x="337909" y="60075"/>
                      <a:pt x="301030" y="70230"/>
                      <a:pt x="286918" y="77079"/>
                    </a:cubicBezTo>
                    <a:cubicBezTo>
                      <a:pt x="291578" y="63296"/>
                      <a:pt x="295782" y="48415"/>
                      <a:pt x="291877" y="34398"/>
                    </a:cubicBezTo>
                    <a:cubicBezTo>
                      <a:pt x="287973" y="20381"/>
                      <a:pt x="272761" y="8561"/>
                      <a:pt x="259096" y="13564"/>
                    </a:cubicBezTo>
                    <a:cubicBezTo>
                      <a:pt x="249122" y="17212"/>
                      <a:pt x="243788" y="27816"/>
                      <a:pt x="239510" y="37534"/>
                    </a:cubicBezTo>
                    <a:cubicBezTo>
                      <a:pt x="225536" y="69345"/>
                      <a:pt x="213055" y="101774"/>
                      <a:pt x="201555" y="134556"/>
                    </a:cubicBezTo>
                    <a:cubicBezTo>
                      <a:pt x="204670" y="111653"/>
                      <a:pt x="206579" y="88579"/>
                      <a:pt x="207027" y="65462"/>
                    </a:cubicBezTo>
                    <a:cubicBezTo>
                      <a:pt x="207561" y="37716"/>
                      <a:pt x="210569" y="-1168"/>
                      <a:pt x="170950" y="27"/>
                    </a:cubicBezTo>
                    <a:cubicBezTo>
                      <a:pt x="151833" y="603"/>
                      <a:pt x="141486" y="37427"/>
                      <a:pt x="140056" y="53045"/>
                    </a:cubicBezTo>
                    <a:cubicBezTo>
                      <a:pt x="130669" y="41929"/>
                      <a:pt x="120097" y="30654"/>
                      <a:pt x="106070" y="26749"/>
                    </a:cubicBezTo>
                    <a:cubicBezTo>
                      <a:pt x="92052" y="22845"/>
                      <a:pt x="74077" y="29768"/>
                      <a:pt x="71303" y="44052"/>
                    </a:cubicBezTo>
                    <a:cubicBezTo>
                      <a:pt x="69277" y="54474"/>
                      <a:pt x="75592" y="64523"/>
                      <a:pt x="81715" y="73196"/>
                    </a:cubicBezTo>
                    <a:cubicBezTo>
                      <a:pt x="98645" y="97209"/>
                      <a:pt x="116619" y="120475"/>
                      <a:pt x="135064" y="143346"/>
                    </a:cubicBezTo>
                    <a:cubicBezTo>
                      <a:pt x="122103" y="133628"/>
                      <a:pt x="108768" y="124379"/>
                      <a:pt x="95060" y="115738"/>
                    </a:cubicBezTo>
                    <a:cubicBezTo>
                      <a:pt x="71581" y="100942"/>
                      <a:pt x="39834" y="78284"/>
                      <a:pt x="20398" y="112826"/>
                    </a:cubicBezTo>
                    <a:cubicBezTo>
                      <a:pt x="11021" y="129489"/>
                      <a:pt x="37199" y="157374"/>
                      <a:pt x="49841" y="166676"/>
                    </a:cubicBezTo>
                    <a:cubicBezTo>
                      <a:pt x="35471" y="168970"/>
                      <a:pt x="20355" y="172202"/>
                      <a:pt x="9773" y="182187"/>
                    </a:cubicBezTo>
                    <a:cubicBezTo>
                      <a:pt x="-809" y="192172"/>
                      <a:pt x="-4170" y="211139"/>
                      <a:pt x="6626" y="220900"/>
                    </a:cubicBezTo>
                    <a:cubicBezTo>
                      <a:pt x="14509" y="228015"/>
                      <a:pt x="26372" y="227802"/>
                      <a:pt x="36965" y="227044"/>
                    </a:cubicBezTo>
                    <a:cubicBezTo>
                      <a:pt x="76093" y="224260"/>
                      <a:pt x="115083" y="219683"/>
                      <a:pt x="153828" y="213528"/>
                    </a:cubicBezTo>
                    <a:cubicBezTo>
                      <a:pt x="127202" y="225881"/>
                      <a:pt x="101418" y="240069"/>
                      <a:pt x="76894" y="256188"/>
                    </a:cubicBezTo>
                    <a:cubicBezTo>
                      <a:pt x="53702" y="271432"/>
                      <a:pt x="19929" y="290932"/>
                      <a:pt x="43312" y="322935"/>
                    </a:cubicBezTo>
                    <a:cubicBezTo>
                      <a:pt x="54598" y="338382"/>
                      <a:pt x="90815" y="326103"/>
                      <a:pt x="104512" y="318455"/>
                    </a:cubicBezTo>
                    <a:cubicBezTo>
                      <a:pt x="100650" y="332483"/>
                      <a:pt x="97322" y="347588"/>
                      <a:pt x="102026" y="361349"/>
                    </a:cubicBezTo>
                    <a:cubicBezTo>
                      <a:pt x="106731" y="375121"/>
                      <a:pt x="122604" y="386034"/>
                      <a:pt x="135960" y="380252"/>
                    </a:cubicBezTo>
                    <a:cubicBezTo>
                      <a:pt x="145710" y="376028"/>
                      <a:pt x="150425" y="365147"/>
                      <a:pt x="154127" y="355194"/>
                    </a:cubicBezTo>
                    <a:cubicBezTo>
                      <a:pt x="166235" y="322636"/>
                      <a:pt x="176828" y="289524"/>
                      <a:pt x="186418" y="256135"/>
                    </a:cubicBezTo>
                    <a:cubicBezTo>
                      <a:pt x="184625" y="279187"/>
                      <a:pt x="184060" y="302325"/>
                      <a:pt x="184946" y="325431"/>
                    </a:cubicBezTo>
                    <a:cubicBezTo>
                      <a:pt x="186012" y="353167"/>
                      <a:pt x="185266" y="392157"/>
                      <a:pt x="224747" y="388669"/>
                    </a:cubicBezTo>
                    <a:cubicBezTo>
                      <a:pt x="243798" y="386983"/>
                      <a:pt x="252002" y="349636"/>
                      <a:pt x="252525" y="333955"/>
                    </a:cubicBezTo>
                    <a:cubicBezTo>
                      <a:pt x="262542" y="344505"/>
                      <a:pt x="273753" y="355162"/>
                      <a:pt x="287973" y="358245"/>
                    </a:cubicBezTo>
                    <a:cubicBezTo>
                      <a:pt x="302193" y="361328"/>
                      <a:pt x="319741" y="353380"/>
                      <a:pt x="321683" y="338958"/>
                    </a:cubicBezTo>
                    <a:cubicBezTo>
                      <a:pt x="323102" y="328429"/>
                      <a:pt x="316221" y="318764"/>
                      <a:pt x="309607" y="310454"/>
                    </a:cubicBezTo>
                    <a:cubicBezTo>
                      <a:pt x="287984" y="283262"/>
                      <a:pt x="265102" y="257095"/>
                      <a:pt x="241473" y="231631"/>
                    </a:cubicBezTo>
                    <a:cubicBezTo>
                      <a:pt x="260291" y="245072"/>
                      <a:pt x="279813" y="257511"/>
                      <a:pt x="300049" y="268690"/>
                    </a:cubicBezTo>
                    <a:cubicBezTo>
                      <a:pt x="324350" y="282100"/>
                      <a:pt x="357345" y="302891"/>
                      <a:pt x="374755" y="267282"/>
                    </a:cubicBezTo>
                    <a:cubicBezTo>
                      <a:pt x="383150" y="250097"/>
                      <a:pt x="355414" y="223780"/>
                      <a:pt x="342250" y="215224"/>
                    </a:cubicBezTo>
                    <a:cubicBezTo>
                      <a:pt x="356459" y="212099"/>
                      <a:pt x="371373" y="208002"/>
                      <a:pt x="381357" y="197420"/>
                    </a:cubicBezTo>
                    <a:cubicBezTo>
                      <a:pt x="391342" y="186838"/>
                      <a:pt x="393604" y="167711"/>
                      <a:pt x="382253" y="1585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470330" y="119410"/>
                <a:ext cx="94573" cy="84242"/>
              </a:xfrm>
              <a:custGeom>
                <a:avLst/>
                <a:gdLst/>
                <a:ahLst/>
                <a:cxnLst/>
                <a:rect l="l" t="t" r="r" b="b"/>
                <a:pathLst>
                  <a:path w="126944" h="113076" extrusionOk="0">
                    <a:moveTo>
                      <a:pt x="123858" y="21552"/>
                    </a:moveTo>
                    <a:cubicBezTo>
                      <a:pt x="119057" y="16656"/>
                      <a:pt x="110843" y="19867"/>
                      <a:pt x="104901" y="23313"/>
                    </a:cubicBezTo>
                    <a:cubicBezTo>
                      <a:pt x="105883" y="18416"/>
                      <a:pt x="106832" y="13285"/>
                      <a:pt x="105446" y="8485"/>
                    </a:cubicBezTo>
                    <a:cubicBezTo>
                      <a:pt x="104048" y="3684"/>
                      <a:pt x="99524" y="-594"/>
                      <a:pt x="94575" y="68"/>
                    </a:cubicBezTo>
                    <a:cubicBezTo>
                      <a:pt x="89988" y="687"/>
                      <a:pt x="86884" y="5082"/>
                      <a:pt x="85177" y="9381"/>
                    </a:cubicBezTo>
                    <a:cubicBezTo>
                      <a:pt x="83470" y="13680"/>
                      <a:pt x="82478" y="18437"/>
                      <a:pt x="79470" y="21958"/>
                    </a:cubicBezTo>
                    <a:cubicBezTo>
                      <a:pt x="73389" y="14245"/>
                      <a:pt x="64866" y="8495"/>
                      <a:pt x="55436" y="5732"/>
                    </a:cubicBezTo>
                    <a:cubicBezTo>
                      <a:pt x="49291" y="3929"/>
                      <a:pt x="41130" y="4228"/>
                      <a:pt x="38314" y="9978"/>
                    </a:cubicBezTo>
                    <a:cubicBezTo>
                      <a:pt x="36543" y="13605"/>
                      <a:pt x="37706" y="17936"/>
                      <a:pt x="39168" y="21702"/>
                    </a:cubicBezTo>
                    <a:cubicBezTo>
                      <a:pt x="39882" y="23558"/>
                      <a:pt x="40960" y="25254"/>
                      <a:pt x="41803" y="27046"/>
                    </a:cubicBezTo>
                    <a:cubicBezTo>
                      <a:pt x="35018" y="24027"/>
                      <a:pt x="26623" y="25126"/>
                      <a:pt x="19443" y="27836"/>
                    </a:cubicBezTo>
                    <a:cubicBezTo>
                      <a:pt x="17299" y="28646"/>
                      <a:pt x="15134" y="29606"/>
                      <a:pt x="13587" y="31303"/>
                    </a:cubicBezTo>
                    <a:cubicBezTo>
                      <a:pt x="9682" y="35612"/>
                      <a:pt x="11698" y="42973"/>
                      <a:pt x="16200" y="46653"/>
                    </a:cubicBezTo>
                    <a:cubicBezTo>
                      <a:pt x="20702" y="50334"/>
                      <a:pt x="26761" y="51304"/>
                      <a:pt x="32500" y="52147"/>
                    </a:cubicBezTo>
                    <a:cubicBezTo>
                      <a:pt x="21780" y="59454"/>
                      <a:pt x="11741" y="67764"/>
                      <a:pt x="2557" y="76928"/>
                    </a:cubicBezTo>
                    <a:cubicBezTo>
                      <a:pt x="1426" y="78059"/>
                      <a:pt x="252" y="79307"/>
                      <a:pt x="39" y="80886"/>
                    </a:cubicBezTo>
                    <a:cubicBezTo>
                      <a:pt x="-537" y="85131"/>
                      <a:pt x="5447" y="86785"/>
                      <a:pt x="9704" y="86315"/>
                    </a:cubicBezTo>
                    <a:cubicBezTo>
                      <a:pt x="19304" y="85249"/>
                      <a:pt x="28660" y="81995"/>
                      <a:pt x="36842" y="76853"/>
                    </a:cubicBezTo>
                    <a:cubicBezTo>
                      <a:pt x="33738" y="86337"/>
                      <a:pt x="33375" y="97463"/>
                      <a:pt x="39114" y="105624"/>
                    </a:cubicBezTo>
                    <a:cubicBezTo>
                      <a:pt x="44853" y="113784"/>
                      <a:pt x="58028" y="116793"/>
                      <a:pt x="65058" y="109720"/>
                    </a:cubicBezTo>
                    <a:cubicBezTo>
                      <a:pt x="70061" y="104674"/>
                      <a:pt x="70466" y="96812"/>
                      <a:pt x="70573" y="89708"/>
                    </a:cubicBezTo>
                    <a:cubicBezTo>
                      <a:pt x="78414" y="96300"/>
                      <a:pt x="88590" y="100034"/>
                      <a:pt x="98832" y="100077"/>
                    </a:cubicBezTo>
                    <a:cubicBezTo>
                      <a:pt x="101519" y="100077"/>
                      <a:pt x="104336" y="99810"/>
                      <a:pt x="106576" y="98327"/>
                    </a:cubicBezTo>
                    <a:cubicBezTo>
                      <a:pt x="110544" y="95714"/>
                      <a:pt x="111441" y="90017"/>
                      <a:pt x="109904" y="85515"/>
                    </a:cubicBezTo>
                    <a:cubicBezTo>
                      <a:pt x="108379" y="81024"/>
                      <a:pt x="104986" y="77440"/>
                      <a:pt x="101690" y="74026"/>
                    </a:cubicBezTo>
                    <a:cubicBezTo>
                      <a:pt x="107856" y="74485"/>
                      <a:pt x="114342" y="74880"/>
                      <a:pt x="119943" y="72255"/>
                    </a:cubicBezTo>
                    <a:cubicBezTo>
                      <a:pt x="125543" y="69631"/>
                      <a:pt x="129715" y="62857"/>
                      <a:pt x="127272" y="57171"/>
                    </a:cubicBezTo>
                    <a:cubicBezTo>
                      <a:pt x="124871" y="51571"/>
                      <a:pt x="117842" y="49896"/>
                      <a:pt x="111782" y="49213"/>
                    </a:cubicBezTo>
                    <a:cubicBezTo>
                      <a:pt x="114876" y="44584"/>
                      <a:pt x="119654" y="41309"/>
                      <a:pt x="122972" y="36839"/>
                    </a:cubicBezTo>
                    <a:cubicBezTo>
                      <a:pt x="126290" y="32359"/>
                      <a:pt x="127752" y="25510"/>
                      <a:pt x="123847" y="21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9"/>
            <p:cNvGrpSpPr/>
            <p:nvPr/>
          </p:nvGrpSpPr>
          <p:grpSpPr>
            <a:xfrm>
              <a:off x="4877676" y="4365202"/>
              <a:ext cx="700129" cy="698210"/>
              <a:chOff x="7326777" y="-109752"/>
              <a:chExt cx="305653" cy="304816"/>
            </a:xfrm>
          </p:grpSpPr>
          <p:sp>
            <p:nvSpPr>
              <p:cNvPr id="409" name="Google Shape;409;p9"/>
              <p:cNvSpPr/>
              <p:nvPr/>
            </p:nvSpPr>
            <p:spPr>
              <a:xfrm>
                <a:off x="7326777" y="-109752"/>
                <a:ext cx="305653" cy="304816"/>
              </a:xfrm>
              <a:custGeom>
                <a:avLst/>
                <a:gdLst/>
                <a:ahLst/>
                <a:cxnLst/>
                <a:rect l="l" t="t" r="r" b="b"/>
                <a:pathLst>
                  <a:path w="389367" h="388300" extrusionOk="0">
                    <a:moveTo>
                      <a:pt x="382222" y="158611"/>
                    </a:moveTo>
                    <a:cubicBezTo>
                      <a:pt x="373943" y="151955"/>
                      <a:pt x="362113" y="152862"/>
                      <a:pt x="351584" y="154227"/>
                    </a:cubicBezTo>
                    <a:cubicBezTo>
                      <a:pt x="317128" y="158697"/>
                      <a:pt x="282906" y="164767"/>
                      <a:pt x="248898" y="171850"/>
                    </a:cubicBezTo>
                    <a:cubicBezTo>
                      <a:pt x="270116" y="162686"/>
                      <a:pt x="290864" y="152403"/>
                      <a:pt x="310887" y="140839"/>
                    </a:cubicBezTo>
                    <a:cubicBezTo>
                      <a:pt x="334922" y="126961"/>
                      <a:pt x="369773" y="109444"/>
                      <a:pt x="348277" y="76140"/>
                    </a:cubicBezTo>
                    <a:cubicBezTo>
                      <a:pt x="337909" y="60075"/>
                      <a:pt x="301030" y="70230"/>
                      <a:pt x="286918" y="77079"/>
                    </a:cubicBezTo>
                    <a:cubicBezTo>
                      <a:pt x="291578" y="63296"/>
                      <a:pt x="295782" y="48415"/>
                      <a:pt x="291877" y="34398"/>
                    </a:cubicBezTo>
                    <a:cubicBezTo>
                      <a:pt x="287973" y="20381"/>
                      <a:pt x="272761" y="8561"/>
                      <a:pt x="259096" y="13564"/>
                    </a:cubicBezTo>
                    <a:cubicBezTo>
                      <a:pt x="249122" y="17212"/>
                      <a:pt x="243788" y="27816"/>
                      <a:pt x="239510" y="37534"/>
                    </a:cubicBezTo>
                    <a:cubicBezTo>
                      <a:pt x="225536" y="69345"/>
                      <a:pt x="213055" y="101774"/>
                      <a:pt x="201555" y="134556"/>
                    </a:cubicBezTo>
                    <a:cubicBezTo>
                      <a:pt x="204670" y="111653"/>
                      <a:pt x="206579" y="88579"/>
                      <a:pt x="207027" y="65462"/>
                    </a:cubicBezTo>
                    <a:cubicBezTo>
                      <a:pt x="207561" y="37716"/>
                      <a:pt x="210569" y="-1168"/>
                      <a:pt x="170950" y="27"/>
                    </a:cubicBezTo>
                    <a:cubicBezTo>
                      <a:pt x="151833" y="603"/>
                      <a:pt x="141486" y="37427"/>
                      <a:pt x="140056" y="53045"/>
                    </a:cubicBezTo>
                    <a:cubicBezTo>
                      <a:pt x="130669" y="41929"/>
                      <a:pt x="120097" y="30654"/>
                      <a:pt x="106070" y="26749"/>
                    </a:cubicBezTo>
                    <a:cubicBezTo>
                      <a:pt x="92052" y="22845"/>
                      <a:pt x="74077" y="29768"/>
                      <a:pt x="71303" y="44052"/>
                    </a:cubicBezTo>
                    <a:cubicBezTo>
                      <a:pt x="69277" y="54474"/>
                      <a:pt x="75592" y="64523"/>
                      <a:pt x="81715" y="73196"/>
                    </a:cubicBezTo>
                    <a:cubicBezTo>
                      <a:pt x="98645" y="97209"/>
                      <a:pt x="116619" y="120475"/>
                      <a:pt x="135064" y="143346"/>
                    </a:cubicBezTo>
                    <a:cubicBezTo>
                      <a:pt x="122103" y="133628"/>
                      <a:pt x="108768" y="124379"/>
                      <a:pt x="95060" y="115738"/>
                    </a:cubicBezTo>
                    <a:cubicBezTo>
                      <a:pt x="71581" y="100942"/>
                      <a:pt x="39834" y="78284"/>
                      <a:pt x="20398" y="112826"/>
                    </a:cubicBezTo>
                    <a:cubicBezTo>
                      <a:pt x="11021" y="129489"/>
                      <a:pt x="37199" y="157374"/>
                      <a:pt x="49841" y="166676"/>
                    </a:cubicBezTo>
                    <a:cubicBezTo>
                      <a:pt x="35471" y="168970"/>
                      <a:pt x="20355" y="172202"/>
                      <a:pt x="9773" y="182187"/>
                    </a:cubicBezTo>
                    <a:cubicBezTo>
                      <a:pt x="-809" y="192172"/>
                      <a:pt x="-4170" y="211139"/>
                      <a:pt x="6626" y="220900"/>
                    </a:cubicBezTo>
                    <a:cubicBezTo>
                      <a:pt x="14509" y="228015"/>
                      <a:pt x="26372" y="227802"/>
                      <a:pt x="36965" y="227044"/>
                    </a:cubicBezTo>
                    <a:cubicBezTo>
                      <a:pt x="76093" y="224260"/>
                      <a:pt x="115083" y="219683"/>
                      <a:pt x="153828" y="213528"/>
                    </a:cubicBezTo>
                    <a:cubicBezTo>
                      <a:pt x="127202" y="225881"/>
                      <a:pt x="101418" y="240069"/>
                      <a:pt x="76894" y="256188"/>
                    </a:cubicBezTo>
                    <a:cubicBezTo>
                      <a:pt x="53702" y="271432"/>
                      <a:pt x="19929" y="290932"/>
                      <a:pt x="43312" y="322935"/>
                    </a:cubicBezTo>
                    <a:cubicBezTo>
                      <a:pt x="54598" y="338382"/>
                      <a:pt x="90815" y="326103"/>
                      <a:pt x="104512" y="318455"/>
                    </a:cubicBezTo>
                    <a:cubicBezTo>
                      <a:pt x="100650" y="332483"/>
                      <a:pt x="97322" y="347588"/>
                      <a:pt x="102026" y="361349"/>
                    </a:cubicBezTo>
                    <a:cubicBezTo>
                      <a:pt x="106731" y="375121"/>
                      <a:pt x="122604" y="386034"/>
                      <a:pt x="135960" y="380252"/>
                    </a:cubicBezTo>
                    <a:cubicBezTo>
                      <a:pt x="145710" y="376028"/>
                      <a:pt x="150425" y="365147"/>
                      <a:pt x="154127" y="355194"/>
                    </a:cubicBezTo>
                    <a:cubicBezTo>
                      <a:pt x="166235" y="322636"/>
                      <a:pt x="176828" y="289524"/>
                      <a:pt x="186418" y="256135"/>
                    </a:cubicBezTo>
                    <a:cubicBezTo>
                      <a:pt x="184625" y="279187"/>
                      <a:pt x="184060" y="302325"/>
                      <a:pt x="184946" y="325431"/>
                    </a:cubicBezTo>
                    <a:cubicBezTo>
                      <a:pt x="186012" y="353167"/>
                      <a:pt x="185266" y="392157"/>
                      <a:pt x="224747" y="388669"/>
                    </a:cubicBezTo>
                    <a:cubicBezTo>
                      <a:pt x="243798" y="386983"/>
                      <a:pt x="252002" y="349636"/>
                      <a:pt x="252525" y="333955"/>
                    </a:cubicBezTo>
                    <a:cubicBezTo>
                      <a:pt x="262542" y="344505"/>
                      <a:pt x="273753" y="355162"/>
                      <a:pt x="287973" y="358245"/>
                    </a:cubicBezTo>
                    <a:cubicBezTo>
                      <a:pt x="302193" y="361328"/>
                      <a:pt x="319741" y="353380"/>
                      <a:pt x="321683" y="338958"/>
                    </a:cubicBezTo>
                    <a:cubicBezTo>
                      <a:pt x="323102" y="328429"/>
                      <a:pt x="316221" y="318764"/>
                      <a:pt x="309607" y="310454"/>
                    </a:cubicBezTo>
                    <a:cubicBezTo>
                      <a:pt x="287984" y="283262"/>
                      <a:pt x="265102" y="257095"/>
                      <a:pt x="241473" y="231631"/>
                    </a:cubicBezTo>
                    <a:cubicBezTo>
                      <a:pt x="260291" y="245072"/>
                      <a:pt x="279813" y="257511"/>
                      <a:pt x="300049" y="268690"/>
                    </a:cubicBezTo>
                    <a:cubicBezTo>
                      <a:pt x="324350" y="282100"/>
                      <a:pt x="357345" y="302891"/>
                      <a:pt x="374755" y="267282"/>
                    </a:cubicBezTo>
                    <a:cubicBezTo>
                      <a:pt x="383150" y="250097"/>
                      <a:pt x="355414" y="223780"/>
                      <a:pt x="342250" y="215224"/>
                    </a:cubicBezTo>
                    <a:cubicBezTo>
                      <a:pt x="356459" y="212099"/>
                      <a:pt x="371373" y="208002"/>
                      <a:pt x="381357" y="197420"/>
                    </a:cubicBezTo>
                    <a:cubicBezTo>
                      <a:pt x="391342" y="186838"/>
                      <a:pt x="393604" y="167711"/>
                      <a:pt x="382253" y="1585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419242" y="-2248"/>
                <a:ext cx="99651" cy="88765"/>
              </a:xfrm>
              <a:custGeom>
                <a:avLst/>
                <a:gdLst/>
                <a:ahLst/>
                <a:cxnLst/>
                <a:rect l="l" t="t" r="r" b="b"/>
                <a:pathLst>
                  <a:path w="126944" h="113076" extrusionOk="0">
                    <a:moveTo>
                      <a:pt x="123858" y="21552"/>
                    </a:moveTo>
                    <a:cubicBezTo>
                      <a:pt x="119057" y="16656"/>
                      <a:pt x="110843" y="19867"/>
                      <a:pt x="104901" y="23313"/>
                    </a:cubicBezTo>
                    <a:cubicBezTo>
                      <a:pt x="105883" y="18416"/>
                      <a:pt x="106832" y="13285"/>
                      <a:pt x="105446" y="8485"/>
                    </a:cubicBezTo>
                    <a:cubicBezTo>
                      <a:pt x="104048" y="3684"/>
                      <a:pt x="99524" y="-594"/>
                      <a:pt x="94575" y="68"/>
                    </a:cubicBezTo>
                    <a:cubicBezTo>
                      <a:pt x="89988" y="687"/>
                      <a:pt x="86884" y="5082"/>
                      <a:pt x="85177" y="9381"/>
                    </a:cubicBezTo>
                    <a:cubicBezTo>
                      <a:pt x="83470" y="13680"/>
                      <a:pt x="82478" y="18437"/>
                      <a:pt x="79470" y="21958"/>
                    </a:cubicBezTo>
                    <a:cubicBezTo>
                      <a:pt x="73389" y="14245"/>
                      <a:pt x="64866" y="8495"/>
                      <a:pt x="55436" y="5732"/>
                    </a:cubicBezTo>
                    <a:cubicBezTo>
                      <a:pt x="49291" y="3929"/>
                      <a:pt x="41130" y="4228"/>
                      <a:pt x="38314" y="9978"/>
                    </a:cubicBezTo>
                    <a:cubicBezTo>
                      <a:pt x="36543" y="13605"/>
                      <a:pt x="37706" y="17936"/>
                      <a:pt x="39168" y="21702"/>
                    </a:cubicBezTo>
                    <a:cubicBezTo>
                      <a:pt x="39882" y="23558"/>
                      <a:pt x="40960" y="25254"/>
                      <a:pt x="41803" y="27046"/>
                    </a:cubicBezTo>
                    <a:cubicBezTo>
                      <a:pt x="35018" y="24027"/>
                      <a:pt x="26623" y="25126"/>
                      <a:pt x="19443" y="27836"/>
                    </a:cubicBezTo>
                    <a:cubicBezTo>
                      <a:pt x="17299" y="28646"/>
                      <a:pt x="15134" y="29606"/>
                      <a:pt x="13587" y="31303"/>
                    </a:cubicBezTo>
                    <a:cubicBezTo>
                      <a:pt x="9682" y="35612"/>
                      <a:pt x="11698" y="42973"/>
                      <a:pt x="16200" y="46653"/>
                    </a:cubicBezTo>
                    <a:cubicBezTo>
                      <a:pt x="20702" y="50334"/>
                      <a:pt x="26761" y="51304"/>
                      <a:pt x="32500" y="52147"/>
                    </a:cubicBezTo>
                    <a:cubicBezTo>
                      <a:pt x="21780" y="59454"/>
                      <a:pt x="11741" y="67764"/>
                      <a:pt x="2557" y="76928"/>
                    </a:cubicBezTo>
                    <a:cubicBezTo>
                      <a:pt x="1426" y="78059"/>
                      <a:pt x="252" y="79307"/>
                      <a:pt x="39" y="80886"/>
                    </a:cubicBezTo>
                    <a:cubicBezTo>
                      <a:pt x="-537" y="85131"/>
                      <a:pt x="5447" y="86785"/>
                      <a:pt x="9704" y="86315"/>
                    </a:cubicBezTo>
                    <a:cubicBezTo>
                      <a:pt x="19304" y="85249"/>
                      <a:pt x="28660" y="81995"/>
                      <a:pt x="36842" y="76853"/>
                    </a:cubicBezTo>
                    <a:cubicBezTo>
                      <a:pt x="33738" y="86337"/>
                      <a:pt x="33375" y="97463"/>
                      <a:pt x="39114" y="105624"/>
                    </a:cubicBezTo>
                    <a:cubicBezTo>
                      <a:pt x="44853" y="113784"/>
                      <a:pt x="58028" y="116793"/>
                      <a:pt x="65058" y="109720"/>
                    </a:cubicBezTo>
                    <a:cubicBezTo>
                      <a:pt x="70061" y="104674"/>
                      <a:pt x="70466" y="96812"/>
                      <a:pt x="70573" y="89708"/>
                    </a:cubicBezTo>
                    <a:cubicBezTo>
                      <a:pt x="78414" y="96300"/>
                      <a:pt x="88590" y="100034"/>
                      <a:pt x="98832" y="100077"/>
                    </a:cubicBezTo>
                    <a:cubicBezTo>
                      <a:pt x="101519" y="100077"/>
                      <a:pt x="104336" y="99810"/>
                      <a:pt x="106576" y="98327"/>
                    </a:cubicBezTo>
                    <a:cubicBezTo>
                      <a:pt x="110544" y="95714"/>
                      <a:pt x="111441" y="90017"/>
                      <a:pt x="109904" y="85515"/>
                    </a:cubicBezTo>
                    <a:cubicBezTo>
                      <a:pt x="108379" y="81024"/>
                      <a:pt x="104986" y="77440"/>
                      <a:pt x="101690" y="74026"/>
                    </a:cubicBezTo>
                    <a:cubicBezTo>
                      <a:pt x="107856" y="74485"/>
                      <a:pt x="114342" y="74880"/>
                      <a:pt x="119943" y="72255"/>
                    </a:cubicBezTo>
                    <a:cubicBezTo>
                      <a:pt x="125543" y="69631"/>
                      <a:pt x="129715" y="62857"/>
                      <a:pt x="127272" y="57171"/>
                    </a:cubicBezTo>
                    <a:cubicBezTo>
                      <a:pt x="124871" y="51571"/>
                      <a:pt x="117842" y="49896"/>
                      <a:pt x="111782" y="49213"/>
                    </a:cubicBezTo>
                    <a:cubicBezTo>
                      <a:pt x="114876" y="44584"/>
                      <a:pt x="119654" y="41309"/>
                      <a:pt x="122972" y="36839"/>
                    </a:cubicBezTo>
                    <a:cubicBezTo>
                      <a:pt x="126290" y="32359"/>
                      <a:pt x="127752" y="25510"/>
                      <a:pt x="123847" y="215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1" name="Google Shape;411;p9"/>
          <p:cNvGrpSpPr/>
          <p:nvPr/>
        </p:nvGrpSpPr>
        <p:grpSpPr>
          <a:xfrm>
            <a:off x="2630204" y="4402277"/>
            <a:ext cx="3800490" cy="818935"/>
            <a:chOff x="2630204" y="4402277"/>
            <a:chExt cx="3800490" cy="818935"/>
          </a:xfrm>
        </p:grpSpPr>
        <p:grpSp>
          <p:nvGrpSpPr>
            <p:cNvPr id="412" name="Google Shape;412;p9"/>
            <p:cNvGrpSpPr/>
            <p:nvPr/>
          </p:nvGrpSpPr>
          <p:grpSpPr>
            <a:xfrm>
              <a:off x="5544237" y="4402277"/>
              <a:ext cx="886457" cy="725022"/>
              <a:chOff x="5583287" y="4277377"/>
              <a:chExt cx="886457" cy="725022"/>
            </a:xfrm>
          </p:grpSpPr>
          <p:grpSp>
            <p:nvGrpSpPr>
              <p:cNvPr id="413" name="Google Shape;413;p9"/>
              <p:cNvGrpSpPr/>
              <p:nvPr/>
            </p:nvGrpSpPr>
            <p:grpSpPr>
              <a:xfrm rot="-1352132">
                <a:off x="5675352" y="4344365"/>
                <a:ext cx="463699" cy="572818"/>
                <a:chOff x="5715425" y="4322291"/>
                <a:chExt cx="507034" cy="626352"/>
              </a:xfrm>
            </p:grpSpPr>
            <p:sp>
              <p:nvSpPr>
                <p:cNvPr id="414" name="Google Shape;414;p9"/>
                <p:cNvSpPr/>
                <p:nvPr/>
              </p:nvSpPr>
              <p:spPr>
                <a:xfrm rot="1706442">
                  <a:off x="5839304" y="4359306"/>
                  <a:ext cx="281603" cy="497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77" h="211218" extrusionOk="0">
                      <a:moveTo>
                        <a:pt x="3952" y="120458"/>
                      </a:moveTo>
                      <a:cubicBezTo>
                        <a:pt x="-4475" y="80732"/>
                        <a:pt x="1712" y="39331"/>
                        <a:pt x="11846" y="0"/>
                      </a:cubicBezTo>
                      <a:cubicBezTo>
                        <a:pt x="45555" y="4139"/>
                        <a:pt x="77238" y="22082"/>
                        <a:pt x="98254" y="48783"/>
                      </a:cubicBezTo>
                      <a:cubicBezTo>
                        <a:pt x="115108" y="70374"/>
                        <a:pt x="123536" y="96435"/>
                        <a:pt x="119162" y="123733"/>
                      </a:cubicBezTo>
                      <a:cubicBezTo>
                        <a:pt x="115748" y="145527"/>
                        <a:pt x="114469" y="195878"/>
                        <a:pt x="97720" y="209426"/>
                      </a:cubicBezTo>
                      <a:cubicBezTo>
                        <a:pt x="80972" y="222974"/>
                        <a:pt x="11633" y="156718"/>
                        <a:pt x="3952" y="1204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 rot="1706442">
                  <a:off x="5837679" y="4358452"/>
                  <a:ext cx="226287" cy="570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08" h="242154" extrusionOk="0">
                      <a:moveTo>
                        <a:pt x="85021" y="242293"/>
                      </a:moveTo>
                      <a:cubicBezTo>
                        <a:pt x="79901" y="159374"/>
                        <a:pt x="50565" y="77948"/>
                        <a:pt x="0" y="6795"/>
                      </a:cubicBezTo>
                      <a:lnTo>
                        <a:pt x="9601" y="0"/>
                      </a:lnTo>
                      <a:cubicBezTo>
                        <a:pt x="61446" y="72934"/>
                        <a:pt x="91529" y="156472"/>
                        <a:pt x="96755" y="241589"/>
                      </a:cubicBezTo>
                      <a:lnTo>
                        <a:pt x="85021" y="24230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" name="Google Shape;416;p9"/>
              <p:cNvGrpSpPr/>
              <p:nvPr/>
            </p:nvGrpSpPr>
            <p:grpSpPr>
              <a:xfrm>
                <a:off x="5943860" y="4384116"/>
                <a:ext cx="525884" cy="618283"/>
                <a:chOff x="5978985" y="4563691"/>
                <a:chExt cx="525884" cy="618283"/>
              </a:xfrm>
            </p:grpSpPr>
            <p:sp>
              <p:nvSpPr>
                <p:cNvPr id="417" name="Google Shape;417;p9"/>
                <p:cNvSpPr/>
                <p:nvPr/>
              </p:nvSpPr>
              <p:spPr>
                <a:xfrm rot="1706442">
                  <a:off x="6109238" y="4601136"/>
                  <a:ext cx="289145" cy="52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77" h="220819" extrusionOk="0">
                      <a:moveTo>
                        <a:pt x="5026" y="94312"/>
                      </a:moveTo>
                      <a:cubicBezTo>
                        <a:pt x="20814" y="56922"/>
                        <a:pt x="49616" y="26498"/>
                        <a:pt x="80446" y="0"/>
                      </a:cubicBezTo>
                      <a:cubicBezTo>
                        <a:pt x="105621" y="22637"/>
                        <a:pt x="121516" y="55504"/>
                        <a:pt x="123330" y="89373"/>
                      </a:cubicBezTo>
                      <a:cubicBezTo>
                        <a:pt x="124930" y="116768"/>
                        <a:pt x="116930" y="142935"/>
                        <a:pt x="97834" y="162873"/>
                      </a:cubicBezTo>
                      <a:cubicBezTo>
                        <a:pt x="82472" y="178789"/>
                        <a:pt x="52603" y="219347"/>
                        <a:pt x="31162" y="220883"/>
                      </a:cubicBezTo>
                      <a:cubicBezTo>
                        <a:pt x="9613" y="222419"/>
                        <a:pt x="-9375" y="128459"/>
                        <a:pt x="5026" y="943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 rot="1706442">
                  <a:off x="6107115" y="4591346"/>
                  <a:ext cx="178514" cy="58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9" h="247488" extrusionOk="0">
                      <a:moveTo>
                        <a:pt x="10028" y="248022"/>
                      </a:moveTo>
                      <a:lnTo>
                        <a:pt x="0" y="241899"/>
                      </a:lnTo>
                      <a:cubicBezTo>
                        <a:pt x="43204" y="170970"/>
                        <a:pt x="65606" y="87357"/>
                        <a:pt x="64859" y="117"/>
                      </a:cubicBezTo>
                      <a:lnTo>
                        <a:pt x="76593" y="0"/>
                      </a:lnTo>
                      <a:cubicBezTo>
                        <a:pt x="77447" y="89448"/>
                        <a:pt x="54405" y="175205"/>
                        <a:pt x="10028" y="24802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9" name="Google Shape;419;p9"/>
            <p:cNvGrpSpPr/>
            <p:nvPr/>
          </p:nvGrpSpPr>
          <p:grpSpPr>
            <a:xfrm rot="-4327186" flipH="1">
              <a:off x="2742120" y="4626189"/>
              <a:ext cx="463720" cy="572845"/>
              <a:chOff x="5715425" y="4322291"/>
              <a:chExt cx="507034" cy="626352"/>
            </a:xfrm>
          </p:grpSpPr>
          <p:sp>
            <p:nvSpPr>
              <p:cNvPr id="420" name="Google Shape;420;p9"/>
              <p:cNvSpPr/>
              <p:nvPr/>
            </p:nvSpPr>
            <p:spPr>
              <a:xfrm rot="1706442">
                <a:off x="5839304" y="4359306"/>
                <a:ext cx="281603" cy="497832"/>
              </a:xfrm>
              <a:custGeom>
                <a:avLst/>
                <a:gdLst/>
                <a:ahLst/>
                <a:cxnLst/>
                <a:rect l="l" t="t" r="r" b="b"/>
                <a:pathLst>
                  <a:path w="119477" h="211218" extrusionOk="0">
                    <a:moveTo>
                      <a:pt x="3952" y="120458"/>
                    </a:moveTo>
                    <a:cubicBezTo>
                      <a:pt x="-4475" y="80732"/>
                      <a:pt x="1712" y="39331"/>
                      <a:pt x="11846" y="0"/>
                    </a:cubicBezTo>
                    <a:cubicBezTo>
                      <a:pt x="45555" y="4139"/>
                      <a:pt x="77238" y="22082"/>
                      <a:pt x="98254" y="48783"/>
                    </a:cubicBezTo>
                    <a:cubicBezTo>
                      <a:pt x="115108" y="70374"/>
                      <a:pt x="123536" y="96435"/>
                      <a:pt x="119162" y="123733"/>
                    </a:cubicBezTo>
                    <a:cubicBezTo>
                      <a:pt x="115748" y="145527"/>
                      <a:pt x="114469" y="195878"/>
                      <a:pt x="97720" y="209426"/>
                    </a:cubicBezTo>
                    <a:cubicBezTo>
                      <a:pt x="80972" y="222974"/>
                      <a:pt x="11633" y="156718"/>
                      <a:pt x="3952" y="120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1706442">
                <a:off x="5837679" y="4358452"/>
                <a:ext cx="226287" cy="570747"/>
              </a:xfrm>
              <a:custGeom>
                <a:avLst/>
                <a:gdLst/>
                <a:ahLst/>
                <a:cxnLst/>
                <a:rect l="l" t="t" r="r" b="b"/>
                <a:pathLst>
                  <a:path w="96008" h="242154" extrusionOk="0">
                    <a:moveTo>
                      <a:pt x="85021" y="242293"/>
                    </a:moveTo>
                    <a:cubicBezTo>
                      <a:pt x="79901" y="159374"/>
                      <a:pt x="50565" y="77948"/>
                      <a:pt x="0" y="6795"/>
                    </a:cubicBezTo>
                    <a:lnTo>
                      <a:pt x="9601" y="0"/>
                    </a:lnTo>
                    <a:cubicBezTo>
                      <a:pt x="61446" y="72934"/>
                      <a:pt x="91529" y="156472"/>
                      <a:pt x="96755" y="241589"/>
                    </a:cubicBezTo>
                    <a:lnTo>
                      <a:pt x="85021" y="2423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2" name="Google Shape;422;p9"/>
          <p:cNvGrpSpPr/>
          <p:nvPr/>
        </p:nvGrpSpPr>
        <p:grpSpPr>
          <a:xfrm>
            <a:off x="2526265" y="4534671"/>
            <a:ext cx="4011622" cy="505981"/>
            <a:chOff x="2526265" y="4534671"/>
            <a:chExt cx="4011622" cy="505981"/>
          </a:xfrm>
        </p:grpSpPr>
        <p:grpSp>
          <p:nvGrpSpPr>
            <p:cNvPr id="423" name="Google Shape;423;p9"/>
            <p:cNvGrpSpPr/>
            <p:nvPr/>
          </p:nvGrpSpPr>
          <p:grpSpPr>
            <a:xfrm>
              <a:off x="2526265" y="4534671"/>
              <a:ext cx="4011622" cy="505981"/>
              <a:chOff x="2526265" y="4534671"/>
              <a:chExt cx="4011622" cy="505981"/>
            </a:xfrm>
          </p:grpSpPr>
          <p:sp>
            <p:nvSpPr>
              <p:cNvPr id="424" name="Google Shape;424;p9"/>
              <p:cNvSpPr/>
              <p:nvPr/>
            </p:nvSpPr>
            <p:spPr>
              <a:xfrm rot="10800000" flipH="1">
                <a:off x="2526265" y="4936708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10800000" flipH="1">
                <a:off x="6485916" y="4984978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 rot="10800000" flipH="1">
                <a:off x="4221517" y="4534671"/>
                <a:ext cx="103965" cy="103965"/>
              </a:xfrm>
              <a:custGeom>
                <a:avLst/>
                <a:gdLst/>
                <a:ahLst/>
                <a:cxnLst/>
                <a:rect l="l" t="t" r="r" b="b"/>
                <a:pathLst>
                  <a:path w="93874" h="93874" extrusionOk="0">
                    <a:moveTo>
                      <a:pt x="94856" y="47428"/>
                    </a:moveTo>
                    <a:cubicBezTo>
                      <a:pt x="94856" y="73622"/>
                      <a:pt x="73622" y="94856"/>
                      <a:pt x="47428" y="94856"/>
                    </a:cubicBezTo>
                    <a:cubicBezTo>
                      <a:pt x="21234" y="94856"/>
                      <a:pt x="0" y="73622"/>
                      <a:pt x="0" y="47428"/>
                    </a:cubicBezTo>
                    <a:cubicBezTo>
                      <a:pt x="0" y="21234"/>
                      <a:pt x="21234" y="0"/>
                      <a:pt x="47428" y="0"/>
                    </a:cubicBezTo>
                    <a:cubicBezTo>
                      <a:pt x="73622" y="0"/>
                      <a:pt x="94856" y="21234"/>
                      <a:pt x="94856" y="47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 rot="10800000" flipH="1">
                <a:off x="3265778" y="4703028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9"/>
            <p:cNvSpPr/>
            <p:nvPr/>
          </p:nvSpPr>
          <p:spPr>
            <a:xfrm rot="10800000" flipH="1">
              <a:off x="4819041" y="4884728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D8B7E2-2390-4806-B80F-1A3A43675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1084" y="4629944"/>
            <a:ext cx="3086100" cy="274637"/>
          </a:xfrm>
        </p:spPr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ED693-D8A6-417D-A20B-3176731BD1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14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14"/>
          <p:cNvGrpSpPr/>
          <p:nvPr/>
        </p:nvGrpSpPr>
        <p:grpSpPr>
          <a:xfrm rot="10800000" flipH="1">
            <a:off x="92414" y="1705012"/>
            <a:ext cx="8959166" cy="1716225"/>
            <a:chOff x="92414" y="1669912"/>
            <a:chExt cx="8959166" cy="1716225"/>
          </a:xfrm>
        </p:grpSpPr>
        <p:grpSp>
          <p:nvGrpSpPr>
            <p:cNvPr id="521" name="Google Shape;521;p14"/>
            <p:cNvGrpSpPr/>
            <p:nvPr/>
          </p:nvGrpSpPr>
          <p:grpSpPr>
            <a:xfrm rot="6848750">
              <a:off x="197995" y="1719428"/>
              <a:ext cx="444976" cy="519593"/>
              <a:chOff x="7201341" y="916049"/>
              <a:chExt cx="365213" cy="426440"/>
            </a:xfrm>
          </p:grpSpPr>
          <p:sp>
            <p:nvSpPr>
              <p:cNvPr id="522" name="Google Shape;522;p14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14"/>
            <p:cNvGrpSpPr/>
            <p:nvPr/>
          </p:nvGrpSpPr>
          <p:grpSpPr>
            <a:xfrm rot="-3951250">
              <a:off x="8501023" y="2817028"/>
              <a:ext cx="444976" cy="519593"/>
              <a:chOff x="7201341" y="916049"/>
              <a:chExt cx="365213" cy="426440"/>
            </a:xfrm>
          </p:grpSpPr>
          <p:sp>
            <p:nvSpPr>
              <p:cNvPr id="529" name="Google Shape;529;p14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" name="Google Shape;535;p14"/>
          <p:cNvGrpSpPr/>
          <p:nvPr/>
        </p:nvGrpSpPr>
        <p:grpSpPr>
          <a:xfrm rot="10800000" flipH="1">
            <a:off x="164589" y="383199"/>
            <a:ext cx="8762858" cy="4324750"/>
            <a:chOff x="164589" y="383199"/>
            <a:chExt cx="8762858" cy="4324750"/>
          </a:xfrm>
        </p:grpSpPr>
        <p:sp>
          <p:nvSpPr>
            <p:cNvPr id="536" name="Google Shape;536;p14"/>
            <p:cNvSpPr/>
            <p:nvPr/>
          </p:nvSpPr>
          <p:spPr>
            <a:xfrm rot="-5400000" flipH="1">
              <a:off x="164589" y="383199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 rot="-5400000" flipH="1">
              <a:off x="368514" y="2428974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 rot="-5400000" flipH="1">
              <a:off x="696584" y="874265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 rot="-5400000" flipH="1">
              <a:off x="216547" y="2288540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0" name="Google Shape;540;p14"/>
            <p:cNvGrpSpPr/>
            <p:nvPr/>
          </p:nvGrpSpPr>
          <p:grpSpPr>
            <a:xfrm rot="5400000">
              <a:off x="7589070" y="3369572"/>
              <a:ext cx="2196719" cy="480035"/>
              <a:chOff x="7014912" y="175562"/>
              <a:chExt cx="2196719" cy="480035"/>
            </a:xfrm>
          </p:grpSpPr>
          <p:sp>
            <p:nvSpPr>
              <p:cNvPr id="541" name="Google Shape;541;p14"/>
              <p:cNvSpPr/>
              <p:nvPr/>
            </p:nvSpPr>
            <p:spPr>
              <a:xfrm flipH="1">
                <a:off x="9107687" y="27102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 flipH="1">
                <a:off x="7014912" y="34847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 flipH="1">
                <a:off x="8566343" y="60362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 flipH="1">
                <a:off x="7294293" y="175562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5" name="Google Shape;545;p14"/>
          <p:cNvGrpSpPr/>
          <p:nvPr/>
        </p:nvGrpSpPr>
        <p:grpSpPr>
          <a:xfrm rot="10800000" flipH="1">
            <a:off x="141982" y="466246"/>
            <a:ext cx="8909604" cy="4085399"/>
            <a:chOff x="141982" y="539503"/>
            <a:chExt cx="8909604" cy="4085399"/>
          </a:xfrm>
        </p:grpSpPr>
        <p:grpSp>
          <p:nvGrpSpPr>
            <p:cNvPr id="546" name="Google Shape;546;p14"/>
            <p:cNvGrpSpPr/>
            <p:nvPr/>
          </p:nvGrpSpPr>
          <p:grpSpPr>
            <a:xfrm rot="5400000">
              <a:off x="130809" y="1006907"/>
              <a:ext cx="223456" cy="201111"/>
              <a:chOff x="8121337" y="3931268"/>
              <a:chExt cx="128011" cy="115210"/>
            </a:xfrm>
          </p:grpSpPr>
          <p:sp>
            <p:nvSpPr>
              <p:cNvPr id="547" name="Google Shape;547;p14"/>
              <p:cNvSpPr/>
              <p:nvPr/>
            </p:nvSpPr>
            <p:spPr>
              <a:xfrm>
                <a:off x="8121336" y="3931268"/>
                <a:ext cx="128011" cy="1152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15210" extrusionOk="0">
                    <a:moveTo>
                      <a:pt x="126586" y="71086"/>
                    </a:moveTo>
                    <a:cubicBezTo>
                      <a:pt x="122532" y="61912"/>
                      <a:pt x="113039" y="56013"/>
                      <a:pt x="103117" y="53976"/>
                    </a:cubicBezTo>
                    <a:cubicBezTo>
                      <a:pt x="108878" y="49591"/>
                      <a:pt x="114852" y="44876"/>
                      <a:pt x="117518" y="38177"/>
                    </a:cubicBezTo>
                    <a:cubicBezTo>
                      <a:pt x="120613" y="30464"/>
                      <a:pt x="118265" y="20917"/>
                      <a:pt x="111972" y="15487"/>
                    </a:cubicBezTo>
                    <a:cubicBezTo>
                      <a:pt x="105784" y="10046"/>
                      <a:pt x="95971" y="9108"/>
                      <a:pt x="88823" y="13257"/>
                    </a:cubicBezTo>
                    <a:cubicBezTo>
                      <a:pt x="82103" y="17108"/>
                      <a:pt x="78262" y="24362"/>
                      <a:pt x="74742" y="31243"/>
                    </a:cubicBezTo>
                    <a:cubicBezTo>
                      <a:pt x="77195" y="18900"/>
                      <a:pt x="69408" y="5342"/>
                      <a:pt x="57567" y="1171"/>
                    </a:cubicBezTo>
                    <a:cubicBezTo>
                      <a:pt x="53513" y="-227"/>
                      <a:pt x="48926" y="-600"/>
                      <a:pt x="45192" y="1320"/>
                    </a:cubicBezTo>
                    <a:cubicBezTo>
                      <a:pt x="39966" y="3998"/>
                      <a:pt x="37619" y="10345"/>
                      <a:pt x="37192" y="16223"/>
                    </a:cubicBezTo>
                    <a:cubicBezTo>
                      <a:pt x="36658" y="22431"/>
                      <a:pt x="37832" y="28693"/>
                      <a:pt x="40286" y="34432"/>
                    </a:cubicBezTo>
                    <a:cubicBezTo>
                      <a:pt x="37299" y="32320"/>
                      <a:pt x="34311" y="30400"/>
                      <a:pt x="30791" y="29515"/>
                    </a:cubicBezTo>
                    <a:cubicBezTo>
                      <a:pt x="24284" y="27861"/>
                      <a:pt x="14897" y="29194"/>
                      <a:pt x="8709" y="31734"/>
                    </a:cubicBezTo>
                    <a:cubicBezTo>
                      <a:pt x="-7185" y="38326"/>
                      <a:pt x="1349" y="56493"/>
                      <a:pt x="13083" y="62531"/>
                    </a:cubicBezTo>
                    <a:cubicBezTo>
                      <a:pt x="20870" y="66521"/>
                      <a:pt x="29938" y="66979"/>
                      <a:pt x="38792" y="66819"/>
                    </a:cubicBezTo>
                    <a:cubicBezTo>
                      <a:pt x="27485" y="71300"/>
                      <a:pt x="19484" y="83119"/>
                      <a:pt x="19590" y="95270"/>
                    </a:cubicBezTo>
                    <a:cubicBezTo>
                      <a:pt x="19697" y="101926"/>
                      <a:pt x="22257" y="108935"/>
                      <a:pt x="27911" y="112551"/>
                    </a:cubicBezTo>
                    <a:cubicBezTo>
                      <a:pt x="32925" y="115784"/>
                      <a:pt x="39432" y="115784"/>
                      <a:pt x="45192" y="114269"/>
                    </a:cubicBezTo>
                    <a:cubicBezTo>
                      <a:pt x="61301" y="110012"/>
                      <a:pt x="73355" y="93584"/>
                      <a:pt x="72608" y="76879"/>
                    </a:cubicBezTo>
                    <a:cubicBezTo>
                      <a:pt x="78795" y="87546"/>
                      <a:pt x="89463" y="95537"/>
                      <a:pt x="101411" y="98491"/>
                    </a:cubicBezTo>
                    <a:cubicBezTo>
                      <a:pt x="107172" y="99921"/>
                      <a:pt x="113572" y="100145"/>
                      <a:pt x="118906" y="97361"/>
                    </a:cubicBezTo>
                    <a:cubicBezTo>
                      <a:pt x="127760" y="92688"/>
                      <a:pt x="130747" y="80282"/>
                      <a:pt x="126586" y="711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8169426" y="3968476"/>
                <a:ext cx="35203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5203" h="30936" extrusionOk="0">
                    <a:moveTo>
                      <a:pt x="1051" y="8009"/>
                    </a:moveTo>
                    <a:cubicBezTo>
                      <a:pt x="-976" y="12330"/>
                      <a:pt x="91" y="17663"/>
                      <a:pt x="2865" y="21557"/>
                    </a:cubicBezTo>
                    <a:cubicBezTo>
                      <a:pt x="5638" y="25451"/>
                      <a:pt x="9905" y="28064"/>
                      <a:pt x="14386" y="29825"/>
                    </a:cubicBezTo>
                    <a:cubicBezTo>
                      <a:pt x="17053" y="30923"/>
                      <a:pt x="20039" y="31745"/>
                      <a:pt x="23026" y="31275"/>
                    </a:cubicBezTo>
                    <a:cubicBezTo>
                      <a:pt x="25267" y="30934"/>
                      <a:pt x="27293" y="29867"/>
                      <a:pt x="29001" y="28481"/>
                    </a:cubicBezTo>
                    <a:cubicBezTo>
                      <a:pt x="34015" y="24533"/>
                      <a:pt x="36574" y="17589"/>
                      <a:pt x="34761" y="11476"/>
                    </a:cubicBezTo>
                    <a:cubicBezTo>
                      <a:pt x="31240" y="-1399"/>
                      <a:pt x="7025" y="-4653"/>
                      <a:pt x="1051" y="7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4"/>
            <p:cNvGrpSpPr/>
            <p:nvPr/>
          </p:nvGrpSpPr>
          <p:grpSpPr>
            <a:xfrm rot="5400000">
              <a:off x="156737" y="566504"/>
              <a:ext cx="456223" cy="402221"/>
              <a:chOff x="7980293" y="3473293"/>
              <a:chExt cx="261356" cy="230420"/>
            </a:xfrm>
          </p:grpSpPr>
          <p:sp>
            <p:nvSpPr>
              <p:cNvPr id="550" name="Google Shape;550;p14"/>
              <p:cNvSpPr/>
              <p:nvPr/>
            </p:nvSpPr>
            <p:spPr>
              <a:xfrm>
                <a:off x="7980293" y="3473293"/>
                <a:ext cx="261356" cy="230420"/>
              </a:xfrm>
              <a:custGeom>
                <a:avLst/>
                <a:gdLst/>
                <a:ahLst/>
                <a:cxnLst/>
                <a:rect l="l" t="t" r="r" b="b"/>
                <a:pathLst>
                  <a:path w="261356" h="230420" extrusionOk="0">
                    <a:moveTo>
                      <a:pt x="251842" y="99638"/>
                    </a:moveTo>
                    <a:cubicBezTo>
                      <a:pt x="239468" y="84660"/>
                      <a:pt x="218559" y="78665"/>
                      <a:pt x="199145" y="80052"/>
                    </a:cubicBezTo>
                    <a:cubicBezTo>
                      <a:pt x="207466" y="68840"/>
                      <a:pt x="216106" y="56882"/>
                      <a:pt x="217600" y="42971"/>
                    </a:cubicBezTo>
                    <a:cubicBezTo>
                      <a:pt x="219306" y="26949"/>
                      <a:pt x="209919" y="10350"/>
                      <a:pt x="195304" y="3512"/>
                    </a:cubicBezTo>
                    <a:cubicBezTo>
                      <a:pt x="180689" y="-3337"/>
                      <a:pt x="162021" y="77"/>
                      <a:pt x="150714" y="11609"/>
                    </a:cubicBezTo>
                    <a:cubicBezTo>
                      <a:pt x="140260" y="22340"/>
                      <a:pt x="136846" y="37915"/>
                      <a:pt x="133965" y="52615"/>
                    </a:cubicBezTo>
                    <a:cubicBezTo>
                      <a:pt x="132045" y="28271"/>
                      <a:pt x="110390" y="7022"/>
                      <a:pt x="86069" y="5518"/>
                    </a:cubicBezTo>
                    <a:cubicBezTo>
                      <a:pt x="77854" y="5005"/>
                      <a:pt x="69107" y="6723"/>
                      <a:pt x="63026" y="12302"/>
                    </a:cubicBezTo>
                    <a:cubicBezTo>
                      <a:pt x="54705" y="20079"/>
                      <a:pt x="53745" y="33136"/>
                      <a:pt x="55986" y="44358"/>
                    </a:cubicBezTo>
                    <a:cubicBezTo>
                      <a:pt x="58333" y="56210"/>
                      <a:pt x="63879" y="67272"/>
                      <a:pt x="71346" y="76734"/>
                    </a:cubicBezTo>
                    <a:cubicBezTo>
                      <a:pt x="64733" y="74334"/>
                      <a:pt x="58119" y="72339"/>
                      <a:pt x="51185" y="72521"/>
                    </a:cubicBezTo>
                    <a:cubicBezTo>
                      <a:pt x="38171" y="72862"/>
                      <a:pt x="21102" y="80351"/>
                      <a:pt x="11074" y="88319"/>
                    </a:cubicBezTo>
                    <a:cubicBezTo>
                      <a:pt x="-15167" y="109046"/>
                      <a:pt x="10221" y="138478"/>
                      <a:pt x="35504" y="143524"/>
                    </a:cubicBezTo>
                    <a:cubicBezTo>
                      <a:pt x="52145" y="146853"/>
                      <a:pt x="69320" y="142916"/>
                      <a:pt x="85535" y="138009"/>
                    </a:cubicBezTo>
                    <a:cubicBezTo>
                      <a:pt x="66867" y="152336"/>
                      <a:pt x="58225" y="178610"/>
                      <a:pt x="64840" y="201236"/>
                    </a:cubicBezTo>
                    <a:cubicBezTo>
                      <a:pt x="68467" y="213632"/>
                      <a:pt x="77107" y="225334"/>
                      <a:pt x="89481" y="229121"/>
                    </a:cubicBezTo>
                    <a:cubicBezTo>
                      <a:pt x="100470" y="232513"/>
                      <a:pt x="112630" y="229100"/>
                      <a:pt x="122551" y="223222"/>
                    </a:cubicBezTo>
                    <a:cubicBezTo>
                      <a:pt x="150500" y="206730"/>
                      <a:pt x="164368" y="169692"/>
                      <a:pt x="154128" y="138884"/>
                    </a:cubicBezTo>
                    <a:cubicBezTo>
                      <a:pt x="171302" y="155547"/>
                      <a:pt x="195411" y="164849"/>
                      <a:pt x="219306" y="164049"/>
                    </a:cubicBezTo>
                    <a:cubicBezTo>
                      <a:pt x="230827" y="163665"/>
                      <a:pt x="242989" y="160688"/>
                      <a:pt x="251309" y="152720"/>
                    </a:cubicBezTo>
                    <a:cubicBezTo>
                      <a:pt x="265497" y="139300"/>
                      <a:pt x="264324" y="114615"/>
                      <a:pt x="251842" y="996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8073765" y="3540914"/>
                <a:ext cx="68272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68272" h="57605" extrusionOk="0">
                    <a:moveTo>
                      <a:pt x="277" y="24581"/>
                    </a:moveTo>
                    <a:cubicBezTo>
                      <a:pt x="-1216" y="33723"/>
                      <a:pt x="3477" y="43132"/>
                      <a:pt x="10732" y="48946"/>
                    </a:cubicBezTo>
                    <a:cubicBezTo>
                      <a:pt x="17986" y="54749"/>
                      <a:pt x="27267" y="57384"/>
                      <a:pt x="36441" y="58344"/>
                    </a:cubicBezTo>
                    <a:cubicBezTo>
                      <a:pt x="42201" y="58942"/>
                      <a:pt x="48175" y="58888"/>
                      <a:pt x="53509" y="56477"/>
                    </a:cubicBezTo>
                    <a:cubicBezTo>
                      <a:pt x="57456" y="54664"/>
                      <a:pt x="60656" y="51602"/>
                      <a:pt x="63216" y="48092"/>
                    </a:cubicBezTo>
                    <a:cubicBezTo>
                      <a:pt x="70363" y="38108"/>
                      <a:pt x="71430" y="23792"/>
                      <a:pt x="65029" y="13295"/>
                    </a:cubicBezTo>
                    <a:cubicBezTo>
                      <a:pt x="51481" y="-8840"/>
                      <a:pt x="4651" y="-2152"/>
                      <a:pt x="277" y="24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4"/>
            <p:cNvGrpSpPr/>
            <p:nvPr/>
          </p:nvGrpSpPr>
          <p:grpSpPr>
            <a:xfrm rot="5400000">
              <a:off x="269726" y="1172981"/>
              <a:ext cx="493553" cy="453641"/>
              <a:chOff x="3771825" y="2963312"/>
              <a:chExt cx="316827" cy="291225"/>
            </a:xfrm>
          </p:grpSpPr>
          <p:sp>
            <p:nvSpPr>
              <p:cNvPr id="553" name="Google Shape;553;p14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4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4"/>
            <p:cNvGrpSpPr/>
            <p:nvPr/>
          </p:nvGrpSpPr>
          <p:grpSpPr>
            <a:xfrm rot="5400000">
              <a:off x="8153825" y="3727141"/>
              <a:ext cx="1191357" cy="604166"/>
              <a:chOff x="7937227" y="51423"/>
              <a:chExt cx="1191357" cy="604166"/>
            </a:xfrm>
          </p:grpSpPr>
          <p:grpSp>
            <p:nvGrpSpPr>
              <p:cNvPr id="556" name="Google Shape;556;p14"/>
              <p:cNvGrpSpPr/>
              <p:nvPr/>
            </p:nvGrpSpPr>
            <p:grpSpPr>
              <a:xfrm rot="10800000">
                <a:off x="8415615" y="100997"/>
                <a:ext cx="223456" cy="201111"/>
                <a:chOff x="8121337" y="3931268"/>
                <a:chExt cx="128011" cy="115210"/>
              </a:xfrm>
            </p:grpSpPr>
            <p:sp>
              <p:nvSpPr>
                <p:cNvPr id="557" name="Google Shape;557;p14"/>
                <p:cNvSpPr/>
                <p:nvPr/>
              </p:nvSpPr>
              <p:spPr>
                <a:xfrm>
                  <a:off x="8121336" y="3931268"/>
                  <a:ext cx="128011" cy="1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15210" extrusionOk="0">
                      <a:moveTo>
                        <a:pt x="126586" y="71086"/>
                      </a:moveTo>
                      <a:cubicBezTo>
                        <a:pt x="122532" y="61912"/>
                        <a:pt x="113039" y="56013"/>
                        <a:pt x="103117" y="53976"/>
                      </a:cubicBezTo>
                      <a:cubicBezTo>
                        <a:pt x="108878" y="49591"/>
                        <a:pt x="114852" y="44876"/>
                        <a:pt x="117518" y="38177"/>
                      </a:cubicBezTo>
                      <a:cubicBezTo>
                        <a:pt x="120613" y="30464"/>
                        <a:pt x="118265" y="20917"/>
                        <a:pt x="111972" y="15487"/>
                      </a:cubicBezTo>
                      <a:cubicBezTo>
                        <a:pt x="105784" y="10046"/>
                        <a:pt x="95971" y="9108"/>
                        <a:pt x="88823" y="13257"/>
                      </a:cubicBezTo>
                      <a:cubicBezTo>
                        <a:pt x="82103" y="17108"/>
                        <a:pt x="78262" y="24362"/>
                        <a:pt x="74742" y="31243"/>
                      </a:cubicBezTo>
                      <a:cubicBezTo>
                        <a:pt x="77195" y="18900"/>
                        <a:pt x="69408" y="5342"/>
                        <a:pt x="57567" y="1171"/>
                      </a:cubicBezTo>
                      <a:cubicBezTo>
                        <a:pt x="53513" y="-227"/>
                        <a:pt x="48926" y="-600"/>
                        <a:pt x="45192" y="1320"/>
                      </a:cubicBezTo>
                      <a:cubicBezTo>
                        <a:pt x="39966" y="3998"/>
                        <a:pt x="37619" y="10345"/>
                        <a:pt x="37192" y="16223"/>
                      </a:cubicBezTo>
                      <a:cubicBezTo>
                        <a:pt x="36658" y="22431"/>
                        <a:pt x="37832" y="28693"/>
                        <a:pt x="40286" y="34432"/>
                      </a:cubicBezTo>
                      <a:cubicBezTo>
                        <a:pt x="37299" y="32320"/>
                        <a:pt x="34311" y="30400"/>
                        <a:pt x="30791" y="29515"/>
                      </a:cubicBezTo>
                      <a:cubicBezTo>
                        <a:pt x="24284" y="27861"/>
                        <a:pt x="14897" y="29194"/>
                        <a:pt x="8709" y="31734"/>
                      </a:cubicBezTo>
                      <a:cubicBezTo>
                        <a:pt x="-7185" y="38326"/>
                        <a:pt x="1349" y="56493"/>
                        <a:pt x="13083" y="62531"/>
                      </a:cubicBezTo>
                      <a:cubicBezTo>
                        <a:pt x="20870" y="66521"/>
                        <a:pt x="29938" y="66979"/>
                        <a:pt x="38792" y="66819"/>
                      </a:cubicBezTo>
                      <a:cubicBezTo>
                        <a:pt x="27485" y="71300"/>
                        <a:pt x="19484" y="83119"/>
                        <a:pt x="19590" y="95270"/>
                      </a:cubicBezTo>
                      <a:cubicBezTo>
                        <a:pt x="19697" y="101926"/>
                        <a:pt x="22257" y="108935"/>
                        <a:pt x="27911" y="112551"/>
                      </a:cubicBezTo>
                      <a:cubicBezTo>
                        <a:pt x="32925" y="115784"/>
                        <a:pt x="39432" y="115784"/>
                        <a:pt x="45192" y="114269"/>
                      </a:cubicBezTo>
                      <a:cubicBezTo>
                        <a:pt x="61301" y="110012"/>
                        <a:pt x="73355" y="93584"/>
                        <a:pt x="72608" y="76879"/>
                      </a:cubicBezTo>
                      <a:cubicBezTo>
                        <a:pt x="78795" y="87546"/>
                        <a:pt x="89463" y="95537"/>
                        <a:pt x="101411" y="98491"/>
                      </a:cubicBezTo>
                      <a:cubicBezTo>
                        <a:pt x="107172" y="99921"/>
                        <a:pt x="113572" y="100145"/>
                        <a:pt x="118906" y="97361"/>
                      </a:cubicBezTo>
                      <a:cubicBezTo>
                        <a:pt x="127760" y="92688"/>
                        <a:pt x="130747" y="80282"/>
                        <a:pt x="126586" y="7110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4"/>
                <p:cNvSpPr/>
                <p:nvPr/>
              </p:nvSpPr>
              <p:spPr>
                <a:xfrm>
                  <a:off x="8169426" y="3968476"/>
                  <a:ext cx="3520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3" h="30936" extrusionOk="0">
                      <a:moveTo>
                        <a:pt x="1051" y="8009"/>
                      </a:moveTo>
                      <a:cubicBezTo>
                        <a:pt x="-976" y="12330"/>
                        <a:pt x="91" y="17663"/>
                        <a:pt x="2865" y="21557"/>
                      </a:cubicBezTo>
                      <a:cubicBezTo>
                        <a:pt x="5638" y="25451"/>
                        <a:pt x="9905" y="28064"/>
                        <a:pt x="14386" y="29825"/>
                      </a:cubicBezTo>
                      <a:cubicBezTo>
                        <a:pt x="17053" y="30923"/>
                        <a:pt x="20039" y="31745"/>
                        <a:pt x="23026" y="31275"/>
                      </a:cubicBezTo>
                      <a:cubicBezTo>
                        <a:pt x="25267" y="30934"/>
                        <a:pt x="27293" y="29867"/>
                        <a:pt x="29001" y="28481"/>
                      </a:cubicBezTo>
                      <a:cubicBezTo>
                        <a:pt x="34015" y="24533"/>
                        <a:pt x="36574" y="17589"/>
                        <a:pt x="34761" y="11476"/>
                      </a:cubicBezTo>
                      <a:cubicBezTo>
                        <a:pt x="31240" y="-1399"/>
                        <a:pt x="7025" y="-4653"/>
                        <a:pt x="1051" y="79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9" name="Google Shape;559;p14"/>
              <p:cNvGrpSpPr/>
              <p:nvPr/>
            </p:nvGrpSpPr>
            <p:grpSpPr>
              <a:xfrm rot="10800000">
                <a:off x="7937227" y="201947"/>
                <a:ext cx="493553" cy="453641"/>
                <a:chOff x="3771825" y="2963312"/>
                <a:chExt cx="316827" cy="291225"/>
              </a:xfrm>
            </p:grpSpPr>
            <p:sp>
              <p:nvSpPr>
                <p:cNvPr id="560" name="Google Shape;560;p14"/>
                <p:cNvSpPr/>
                <p:nvPr/>
              </p:nvSpPr>
              <p:spPr>
                <a:xfrm>
                  <a:off x="3771825" y="2963312"/>
                  <a:ext cx="316827" cy="2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27" h="291225" extrusionOk="0">
                      <a:moveTo>
                        <a:pt x="263605" y="247042"/>
                      </a:moveTo>
                      <a:cubicBezTo>
                        <a:pt x="257759" y="223936"/>
                        <a:pt x="237267" y="207892"/>
                        <a:pt x="217553" y="194494"/>
                      </a:cubicBezTo>
                      <a:cubicBezTo>
                        <a:pt x="249055" y="210964"/>
                        <a:pt x="292386" y="198910"/>
                        <a:pt x="310873" y="168539"/>
                      </a:cubicBezTo>
                      <a:cubicBezTo>
                        <a:pt x="315268" y="161317"/>
                        <a:pt x="318586" y="152613"/>
                        <a:pt x="315951" y="144185"/>
                      </a:cubicBezTo>
                      <a:cubicBezTo>
                        <a:pt x="310639" y="127149"/>
                        <a:pt x="283746" y="119959"/>
                        <a:pt x="268395" y="116962"/>
                      </a:cubicBezTo>
                      <a:cubicBezTo>
                        <a:pt x="258645" y="115063"/>
                        <a:pt x="248649" y="114433"/>
                        <a:pt x="238750" y="115116"/>
                      </a:cubicBezTo>
                      <a:cubicBezTo>
                        <a:pt x="231144" y="115639"/>
                        <a:pt x="215836" y="116076"/>
                        <a:pt x="209670" y="121079"/>
                      </a:cubicBezTo>
                      <a:cubicBezTo>
                        <a:pt x="229277" y="105174"/>
                        <a:pt x="249247" y="87369"/>
                        <a:pt x="256895" y="63303"/>
                      </a:cubicBezTo>
                      <a:cubicBezTo>
                        <a:pt x="264544" y="39248"/>
                        <a:pt x="254250" y="7746"/>
                        <a:pt x="229853" y="1250"/>
                      </a:cubicBezTo>
                      <a:cubicBezTo>
                        <a:pt x="220679" y="-1193"/>
                        <a:pt x="210811" y="162"/>
                        <a:pt x="201904" y="3437"/>
                      </a:cubicBezTo>
                      <a:cubicBezTo>
                        <a:pt x="171213" y="14723"/>
                        <a:pt x="155191" y="60861"/>
                        <a:pt x="152236" y="90442"/>
                      </a:cubicBezTo>
                      <a:cubicBezTo>
                        <a:pt x="149206" y="78739"/>
                        <a:pt x="145536" y="67197"/>
                        <a:pt x="141259" y="55890"/>
                      </a:cubicBezTo>
                      <a:cubicBezTo>
                        <a:pt x="138517" y="48635"/>
                        <a:pt x="135498" y="41414"/>
                        <a:pt x="131199" y="34949"/>
                      </a:cubicBezTo>
                      <a:cubicBezTo>
                        <a:pt x="126815" y="28356"/>
                        <a:pt x="121150" y="22617"/>
                        <a:pt x="114600" y="18158"/>
                      </a:cubicBezTo>
                      <a:cubicBezTo>
                        <a:pt x="99623" y="7970"/>
                        <a:pt x="79386" y="5026"/>
                        <a:pt x="62916" y="12568"/>
                      </a:cubicBezTo>
                      <a:cubicBezTo>
                        <a:pt x="57753" y="14936"/>
                        <a:pt x="53101" y="18393"/>
                        <a:pt x="49240" y="22574"/>
                      </a:cubicBezTo>
                      <a:cubicBezTo>
                        <a:pt x="40781" y="31738"/>
                        <a:pt x="36108" y="44379"/>
                        <a:pt x="38156" y="56647"/>
                      </a:cubicBezTo>
                      <a:cubicBezTo>
                        <a:pt x="40311" y="69544"/>
                        <a:pt x="48973" y="80340"/>
                        <a:pt x="58105" y="89695"/>
                      </a:cubicBezTo>
                      <a:cubicBezTo>
                        <a:pt x="69540" y="101397"/>
                        <a:pt x="82224" y="111862"/>
                        <a:pt x="95879" y="120876"/>
                      </a:cubicBezTo>
                      <a:cubicBezTo>
                        <a:pt x="77722" y="111041"/>
                        <a:pt x="56003" y="110785"/>
                        <a:pt x="35415" y="112332"/>
                      </a:cubicBezTo>
                      <a:cubicBezTo>
                        <a:pt x="30049" y="112737"/>
                        <a:pt x="24608" y="113270"/>
                        <a:pt x="19627" y="115276"/>
                      </a:cubicBezTo>
                      <a:cubicBezTo>
                        <a:pt x="4724" y="121303"/>
                        <a:pt x="-3223" y="141059"/>
                        <a:pt x="1236" y="156218"/>
                      </a:cubicBezTo>
                      <a:cubicBezTo>
                        <a:pt x="6303" y="173425"/>
                        <a:pt x="31084" y="184274"/>
                        <a:pt x="47266" y="187901"/>
                      </a:cubicBezTo>
                      <a:cubicBezTo>
                        <a:pt x="65625" y="192019"/>
                        <a:pt x="84944" y="190386"/>
                        <a:pt x="103090" y="185426"/>
                      </a:cubicBezTo>
                      <a:cubicBezTo>
                        <a:pt x="93564" y="192755"/>
                        <a:pt x="83974" y="200158"/>
                        <a:pt x="76154" y="209279"/>
                      </a:cubicBezTo>
                      <a:cubicBezTo>
                        <a:pt x="68335" y="218400"/>
                        <a:pt x="62308" y="229494"/>
                        <a:pt x="61220" y="241452"/>
                      </a:cubicBezTo>
                      <a:cubicBezTo>
                        <a:pt x="59982" y="254957"/>
                        <a:pt x="64964" y="273434"/>
                        <a:pt x="75162" y="283035"/>
                      </a:cubicBezTo>
                      <a:cubicBezTo>
                        <a:pt x="86928" y="294118"/>
                        <a:pt x="108104" y="292721"/>
                        <a:pt x="122451" y="289211"/>
                      </a:cubicBezTo>
                      <a:cubicBezTo>
                        <a:pt x="129673" y="287440"/>
                        <a:pt x="136906" y="284848"/>
                        <a:pt x="142475" y="279920"/>
                      </a:cubicBezTo>
                      <a:cubicBezTo>
                        <a:pt x="149697" y="273540"/>
                        <a:pt x="153260" y="264078"/>
                        <a:pt x="156193" y="254893"/>
                      </a:cubicBezTo>
                      <a:cubicBezTo>
                        <a:pt x="160097" y="242668"/>
                        <a:pt x="163351" y="230262"/>
                        <a:pt x="166605" y="217845"/>
                      </a:cubicBezTo>
                      <a:cubicBezTo>
                        <a:pt x="173581" y="245986"/>
                        <a:pt x="180366" y="267588"/>
                        <a:pt x="206086" y="283739"/>
                      </a:cubicBezTo>
                      <a:cubicBezTo>
                        <a:pt x="210907" y="286768"/>
                        <a:pt x="215964" y="289574"/>
                        <a:pt x="221479" y="291025"/>
                      </a:cubicBezTo>
                      <a:cubicBezTo>
                        <a:pt x="247913" y="298001"/>
                        <a:pt x="269878" y="271823"/>
                        <a:pt x="263605" y="2470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4"/>
                <p:cNvSpPr/>
                <p:nvPr/>
              </p:nvSpPr>
              <p:spPr>
                <a:xfrm>
                  <a:off x="3868067" y="3050897"/>
                  <a:ext cx="125877" cy="13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77" h="130144" extrusionOk="0">
                      <a:moveTo>
                        <a:pt x="71312" y="1929"/>
                      </a:moveTo>
                      <a:cubicBezTo>
                        <a:pt x="58500" y="-439"/>
                        <a:pt x="44707" y="-1517"/>
                        <a:pt x="32919" y="4041"/>
                      </a:cubicBezTo>
                      <a:cubicBezTo>
                        <a:pt x="24310" y="8095"/>
                        <a:pt x="17579" y="15370"/>
                        <a:pt x="12363" y="23328"/>
                      </a:cubicBezTo>
                      <a:cubicBezTo>
                        <a:pt x="-951" y="43639"/>
                        <a:pt x="-4972" y="71450"/>
                        <a:pt x="7605" y="92220"/>
                      </a:cubicBezTo>
                      <a:cubicBezTo>
                        <a:pt x="14048" y="102855"/>
                        <a:pt x="24118" y="110771"/>
                        <a:pt x="34487" y="117641"/>
                      </a:cubicBezTo>
                      <a:cubicBezTo>
                        <a:pt x="45176" y="124724"/>
                        <a:pt x="57198" y="131156"/>
                        <a:pt x="70010" y="130634"/>
                      </a:cubicBezTo>
                      <a:cubicBezTo>
                        <a:pt x="81467" y="130164"/>
                        <a:pt x="92028" y="124116"/>
                        <a:pt x="100680" y="116595"/>
                      </a:cubicBezTo>
                      <a:cubicBezTo>
                        <a:pt x="114644" y="104445"/>
                        <a:pt x="125012" y="87377"/>
                        <a:pt x="126228" y="68911"/>
                      </a:cubicBezTo>
                      <a:cubicBezTo>
                        <a:pt x="128309" y="37303"/>
                        <a:pt x="100925" y="7402"/>
                        <a:pt x="71312" y="192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2" name="Google Shape;562;p14"/>
              <p:cNvGrpSpPr/>
              <p:nvPr/>
            </p:nvGrpSpPr>
            <p:grpSpPr>
              <a:xfrm rot="-3829261">
                <a:off x="8619366" y="143747"/>
                <a:ext cx="456212" cy="402212"/>
                <a:chOff x="7980293" y="3473293"/>
                <a:chExt cx="261356" cy="230420"/>
              </a:xfrm>
            </p:grpSpPr>
            <p:sp>
              <p:nvSpPr>
                <p:cNvPr id="563" name="Google Shape;563;p14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4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42C0CD-8C72-48CE-9C66-5CC66AB90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4ADF7-5785-4BBD-9FB8-5F51293F2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16"/>
          <p:cNvPicPr preferRelativeResize="0"/>
          <p:nvPr/>
        </p:nvPicPr>
        <p:blipFill rotWithShape="1">
          <a:blip r:embed="rId2">
            <a:alphaModFix amt="10000"/>
          </a:blip>
          <a:srcRect l="219" t="22002" r="219" b="2199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6"/>
          <p:cNvSpPr txBox="1">
            <a:spLocks noGrp="1"/>
          </p:cNvSpPr>
          <p:nvPr>
            <p:ph type="subTitle" idx="1"/>
          </p:nvPr>
        </p:nvSpPr>
        <p:spPr>
          <a:xfrm>
            <a:off x="1400600" y="2246600"/>
            <a:ext cx="1871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6"/>
          <p:cNvSpPr txBox="1">
            <a:spLocks noGrp="1"/>
          </p:cNvSpPr>
          <p:nvPr>
            <p:ph type="subTitle" idx="2"/>
          </p:nvPr>
        </p:nvSpPr>
        <p:spPr>
          <a:xfrm>
            <a:off x="3636623" y="2703800"/>
            <a:ext cx="1871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6"/>
          <p:cNvSpPr txBox="1">
            <a:spLocks noGrp="1"/>
          </p:cNvSpPr>
          <p:nvPr>
            <p:ph type="subTitle" idx="3"/>
          </p:nvPr>
        </p:nvSpPr>
        <p:spPr>
          <a:xfrm>
            <a:off x="5872647" y="3161000"/>
            <a:ext cx="1871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6"/>
          <p:cNvSpPr txBox="1">
            <a:spLocks noGrp="1"/>
          </p:cNvSpPr>
          <p:nvPr>
            <p:ph type="subTitle" idx="4"/>
          </p:nvPr>
        </p:nvSpPr>
        <p:spPr>
          <a:xfrm>
            <a:off x="1400600" y="19023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605" name="Google Shape;605;p16"/>
          <p:cNvSpPr txBox="1">
            <a:spLocks noGrp="1"/>
          </p:cNvSpPr>
          <p:nvPr>
            <p:ph type="subTitle" idx="5"/>
          </p:nvPr>
        </p:nvSpPr>
        <p:spPr>
          <a:xfrm>
            <a:off x="5872640" y="28167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subTitle" idx="6"/>
          </p:nvPr>
        </p:nvSpPr>
        <p:spPr>
          <a:xfrm>
            <a:off x="3636620" y="23595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1800"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rry Swash"/>
              <a:buNone/>
              <a:defRPr sz="2400" b="1"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grpSp>
        <p:nvGrpSpPr>
          <p:cNvPr id="607" name="Google Shape;607;p16"/>
          <p:cNvGrpSpPr/>
          <p:nvPr/>
        </p:nvGrpSpPr>
        <p:grpSpPr>
          <a:xfrm>
            <a:off x="92414" y="2767512"/>
            <a:ext cx="8959166" cy="1696048"/>
            <a:chOff x="92414" y="2767512"/>
            <a:chExt cx="8959166" cy="1696048"/>
          </a:xfrm>
        </p:grpSpPr>
        <p:grpSp>
          <p:nvGrpSpPr>
            <p:cNvPr id="608" name="Google Shape;608;p16"/>
            <p:cNvGrpSpPr/>
            <p:nvPr/>
          </p:nvGrpSpPr>
          <p:grpSpPr>
            <a:xfrm rot="6848750">
              <a:off x="197995" y="3894453"/>
              <a:ext cx="444976" cy="519593"/>
              <a:chOff x="7201341" y="916049"/>
              <a:chExt cx="365213" cy="426440"/>
            </a:xfrm>
          </p:grpSpPr>
          <p:sp>
            <p:nvSpPr>
              <p:cNvPr id="609" name="Google Shape;609;p16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6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6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6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6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6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6"/>
            <p:cNvGrpSpPr/>
            <p:nvPr/>
          </p:nvGrpSpPr>
          <p:grpSpPr>
            <a:xfrm rot="-3951250">
              <a:off x="8501023" y="2817028"/>
              <a:ext cx="444976" cy="519593"/>
              <a:chOff x="7201341" y="916049"/>
              <a:chExt cx="365213" cy="426440"/>
            </a:xfrm>
          </p:grpSpPr>
          <p:sp>
            <p:nvSpPr>
              <p:cNvPr id="616" name="Google Shape;616;p16"/>
              <p:cNvSpPr/>
              <p:nvPr/>
            </p:nvSpPr>
            <p:spPr>
              <a:xfrm>
                <a:off x="7344084" y="916049"/>
                <a:ext cx="164281" cy="263489"/>
              </a:xfrm>
              <a:custGeom>
                <a:avLst/>
                <a:gdLst/>
                <a:ahLst/>
                <a:cxnLst/>
                <a:rect l="l" t="t" r="r" b="b"/>
                <a:pathLst>
                  <a:path w="164281" h="263489" extrusionOk="0">
                    <a:moveTo>
                      <a:pt x="19180" y="262455"/>
                    </a:moveTo>
                    <a:cubicBezTo>
                      <a:pt x="11904" y="266018"/>
                      <a:pt x="3168" y="261666"/>
                      <a:pt x="1941" y="253655"/>
                    </a:cubicBezTo>
                    <a:cubicBezTo>
                      <a:pt x="-5868" y="202642"/>
                      <a:pt x="10539" y="149144"/>
                      <a:pt x="39384" y="105898"/>
                    </a:cubicBezTo>
                    <a:cubicBezTo>
                      <a:pt x="67013" y="64486"/>
                      <a:pt x="105054" y="31288"/>
                      <a:pt x="145687" y="2241"/>
                    </a:cubicBezTo>
                    <a:cubicBezTo>
                      <a:pt x="153559" y="-3381"/>
                      <a:pt x="164611" y="2219"/>
                      <a:pt x="164558" y="11895"/>
                    </a:cubicBezTo>
                    <a:cubicBezTo>
                      <a:pt x="164003" y="112010"/>
                      <a:pt x="119668" y="213160"/>
                      <a:pt x="19169" y="262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>
                <a:off x="7201341" y="950015"/>
                <a:ext cx="284824" cy="386167"/>
              </a:xfrm>
              <a:custGeom>
                <a:avLst/>
                <a:gdLst/>
                <a:ahLst/>
                <a:cxnLst/>
                <a:rect l="l" t="t" r="r" b="b"/>
                <a:pathLst>
                  <a:path w="284824" h="386167" extrusionOk="0">
                    <a:moveTo>
                      <a:pt x="284878" y="0"/>
                    </a:moveTo>
                    <a:cubicBezTo>
                      <a:pt x="219315" y="148056"/>
                      <a:pt x="125035" y="285710"/>
                      <a:pt x="0" y="386722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6"/>
              <p:cNvSpPr/>
              <p:nvPr/>
            </p:nvSpPr>
            <p:spPr>
              <a:xfrm>
                <a:off x="7266795" y="1239014"/>
                <a:ext cx="299759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299759" h="103475" extrusionOk="0">
                    <a:moveTo>
                      <a:pt x="5826" y="66734"/>
                    </a:moveTo>
                    <a:cubicBezTo>
                      <a:pt x="-1075" y="62499"/>
                      <a:pt x="-2068" y="52780"/>
                      <a:pt x="4045" y="47457"/>
                    </a:cubicBezTo>
                    <a:cubicBezTo>
                      <a:pt x="42971" y="13577"/>
                      <a:pt x="96960" y="-1166"/>
                      <a:pt x="148922" y="72"/>
                    </a:cubicBezTo>
                    <a:cubicBezTo>
                      <a:pt x="198686" y="1266"/>
                      <a:pt x="247085" y="15668"/>
                      <a:pt x="293361" y="34464"/>
                    </a:cubicBezTo>
                    <a:cubicBezTo>
                      <a:pt x="302322" y="38102"/>
                      <a:pt x="303495" y="50444"/>
                      <a:pt x="295291" y="55575"/>
                    </a:cubicBezTo>
                    <a:cubicBezTo>
                      <a:pt x="210399" y="108647"/>
                      <a:pt x="101216" y="125288"/>
                      <a:pt x="5826" y="66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6"/>
              <p:cNvSpPr/>
              <p:nvPr/>
            </p:nvSpPr>
            <p:spPr>
              <a:xfrm>
                <a:off x="7247199" y="1287442"/>
                <a:ext cx="283758" cy="12801"/>
              </a:xfrm>
              <a:custGeom>
                <a:avLst/>
                <a:gdLst/>
                <a:ahLst/>
                <a:cxnLst/>
                <a:rect l="l" t="t" r="r" b="b"/>
                <a:pathLst>
                  <a:path w="283758" h="12801" extrusionOk="0">
                    <a:moveTo>
                      <a:pt x="284249" y="0"/>
                    </a:moveTo>
                    <a:cubicBezTo>
                      <a:pt x="190342" y="13943"/>
                      <a:pt x="94174" y="17634"/>
                      <a:pt x="0" y="7894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7214738" y="950347"/>
                <a:ext cx="103475" cy="300826"/>
              </a:xfrm>
              <a:custGeom>
                <a:avLst/>
                <a:gdLst/>
                <a:ahLst/>
                <a:cxnLst/>
                <a:rect l="l" t="t" r="r" b="b"/>
                <a:pathLst>
                  <a:path w="103475" h="300826" extrusionOk="0">
                    <a:moveTo>
                      <a:pt x="45157" y="295747"/>
                    </a:moveTo>
                    <a:cubicBezTo>
                      <a:pt x="49798" y="302382"/>
                      <a:pt x="59558" y="302788"/>
                      <a:pt x="64498" y="296366"/>
                    </a:cubicBezTo>
                    <a:cubicBezTo>
                      <a:pt x="95978" y="255477"/>
                      <a:pt x="107456" y="200699"/>
                      <a:pt x="103093" y="148907"/>
                    </a:cubicBezTo>
                    <a:cubicBezTo>
                      <a:pt x="98911" y="99303"/>
                      <a:pt x="81630" y="51854"/>
                      <a:pt x="60092" y="6794"/>
                    </a:cubicBezTo>
                    <a:cubicBezTo>
                      <a:pt x="55921" y="-1932"/>
                      <a:pt x="43525" y="-2359"/>
                      <a:pt x="38906" y="6132"/>
                    </a:cubicBezTo>
                    <a:cubicBezTo>
                      <a:pt x="-8970" y="94065"/>
                      <a:pt x="-19019" y="204038"/>
                      <a:pt x="45157" y="295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7257840" y="986636"/>
                <a:ext cx="13867" cy="283758"/>
              </a:xfrm>
              <a:custGeom>
                <a:avLst/>
                <a:gdLst/>
                <a:ahLst/>
                <a:cxnLst/>
                <a:rect l="l" t="t" r="r" b="b"/>
                <a:pathLst>
                  <a:path w="13867" h="283758" extrusionOk="0">
                    <a:moveTo>
                      <a:pt x="4785" y="0"/>
                    </a:moveTo>
                    <a:cubicBezTo>
                      <a:pt x="-3493" y="94579"/>
                      <a:pt x="-1402" y="190790"/>
                      <a:pt x="13970" y="284217"/>
                    </a:cubicBezTo>
                  </a:path>
                </a:pathLst>
              </a:custGeom>
              <a:noFill/>
              <a:ln w="117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2" name="Google Shape;622;p16"/>
          <p:cNvGrpSpPr/>
          <p:nvPr/>
        </p:nvGrpSpPr>
        <p:grpSpPr>
          <a:xfrm>
            <a:off x="164589" y="2511230"/>
            <a:ext cx="8762858" cy="2196719"/>
            <a:chOff x="164589" y="2511230"/>
            <a:chExt cx="8762858" cy="2196719"/>
          </a:xfrm>
        </p:grpSpPr>
        <p:sp>
          <p:nvSpPr>
            <p:cNvPr id="623" name="Google Shape;623;p16"/>
            <p:cNvSpPr/>
            <p:nvPr/>
          </p:nvSpPr>
          <p:spPr>
            <a:xfrm rot="-5400000" flipH="1">
              <a:off x="164589" y="2558224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 rot="-5400000" flipH="1">
              <a:off x="368514" y="4603999"/>
              <a:ext cx="103944" cy="103944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 rot="-5400000" flipH="1">
              <a:off x="696584" y="3049290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 rot="-5400000" flipH="1">
              <a:off x="216547" y="4463565"/>
              <a:ext cx="51972" cy="51972"/>
            </a:xfrm>
            <a:custGeom>
              <a:avLst/>
              <a:gdLst/>
              <a:ahLst/>
              <a:cxnLst/>
              <a:rect l="l" t="t" r="r" b="b"/>
              <a:pathLst>
                <a:path w="59738" h="59738" extrusionOk="0">
                  <a:moveTo>
                    <a:pt x="60016" y="30008"/>
                  </a:moveTo>
                  <a:cubicBezTo>
                    <a:pt x="60016" y="46585"/>
                    <a:pt x="46575" y="60016"/>
                    <a:pt x="30008" y="60016"/>
                  </a:cubicBezTo>
                  <a:cubicBezTo>
                    <a:pt x="13441" y="60016"/>
                    <a:pt x="0" y="46575"/>
                    <a:pt x="0" y="30008"/>
                  </a:cubicBezTo>
                  <a:cubicBezTo>
                    <a:pt x="0" y="13441"/>
                    <a:pt x="13441" y="0"/>
                    <a:pt x="30008" y="0"/>
                  </a:cubicBezTo>
                  <a:cubicBezTo>
                    <a:pt x="46575" y="0"/>
                    <a:pt x="60016" y="13441"/>
                    <a:pt x="60016" y="300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7" name="Google Shape;627;p16"/>
            <p:cNvGrpSpPr/>
            <p:nvPr/>
          </p:nvGrpSpPr>
          <p:grpSpPr>
            <a:xfrm rot="5400000">
              <a:off x="7589070" y="3369572"/>
              <a:ext cx="2196719" cy="480035"/>
              <a:chOff x="7014912" y="175562"/>
              <a:chExt cx="2196719" cy="480035"/>
            </a:xfrm>
          </p:grpSpPr>
          <p:sp>
            <p:nvSpPr>
              <p:cNvPr id="628" name="Google Shape;628;p16"/>
              <p:cNvSpPr/>
              <p:nvPr/>
            </p:nvSpPr>
            <p:spPr>
              <a:xfrm flipH="1">
                <a:off x="9107687" y="27102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 flipH="1">
                <a:off x="7014912" y="348479"/>
                <a:ext cx="103944" cy="103944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 flipH="1">
                <a:off x="8566343" y="603624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 flipH="1">
                <a:off x="7294293" y="175562"/>
                <a:ext cx="51972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59738" h="59738" extrusionOk="0">
                    <a:moveTo>
                      <a:pt x="60016" y="30008"/>
                    </a:moveTo>
                    <a:cubicBezTo>
                      <a:pt x="60016" y="46585"/>
                      <a:pt x="46575" y="60016"/>
                      <a:pt x="30008" y="60016"/>
                    </a:cubicBezTo>
                    <a:cubicBezTo>
                      <a:pt x="13441" y="60016"/>
                      <a:pt x="0" y="46575"/>
                      <a:pt x="0" y="30008"/>
                    </a:cubicBezTo>
                    <a:cubicBezTo>
                      <a:pt x="0" y="13441"/>
                      <a:pt x="13441" y="0"/>
                      <a:pt x="30008" y="0"/>
                    </a:cubicBezTo>
                    <a:cubicBezTo>
                      <a:pt x="46575" y="0"/>
                      <a:pt x="60016" y="13441"/>
                      <a:pt x="60016" y="300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2" name="Google Shape;632;p16"/>
          <p:cNvGrpSpPr/>
          <p:nvPr/>
        </p:nvGrpSpPr>
        <p:grpSpPr>
          <a:xfrm>
            <a:off x="141982" y="2714528"/>
            <a:ext cx="8909604" cy="1910374"/>
            <a:chOff x="141982" y="2714528"/>
            <a:chExt cx="8909604" cy="1910374"/>
          </a:xfrm>
        </p:grpSpPr>
        <p:grpSp>
          <p:nvGrpSpPr>
            <p:cNvPr id="633" name="Google Shape;633;p16"/>
            <p:cNvGrpSpPr/>
            <p:nvPr/>
          </p:nvGrpSpPr>
          <p:grpSpPr>
            <a:xfrm rot="5400000">
              <a:off x="130809" y="3181932"/>
              <a:ext cx="223456" cy="201111"/>
              <a:chOff x="8121337" y="3931268"/>
              <a:chExt cx="128011" cy="115210"/>
            </a:xfrm>
          </p:grpSpPr>
          <p:sp>
            <p:nvSpPr>
              <p:cNvPr id="634" name="Google Shape;634;p16"/>
              <p:cNvSpPr/>
              <p:nvPr/>
            </p:nvSpPr>
            <p:spPr>
              <a:xfrm>
                <a:off x="8121336" y="3931268"/>
                <a:ext cx="128011" cy="115210"/>
              </a:xfrm>
              <a:custGeom>
                <a:avLst/>
                <a:gdLst/>
                <a:ahLst/>
                <a:cxnLst/>
                <a:rect l="l" t="t" r="r" b="b"/>
                <a:pathLst>
                  <a:path w="128011" h="115210" extrusionOk="0">
                    <a:moveTo>
                      <a:pt x="126586" y="71086"/>
                    </a:moveTo>
                    <a:cubicBezTo>
                      <a:pt x="122532" y="61912"/>
                      <a:pt x="113039" y="56013"/>
                      <a:pt x="103117" y="53976"/>
                    </a:cubicBezTo>
                    <a:cubicBezTo>
                      <a:pt x="108878" y="49591"/>
                      <a:pt x="114852" y="44876"/>
                      <a:pt x="117518" y="38177"/>
                    </a:cubicBezTo>
                    <a:cubicBezTo>
                      <a:pt x="120613" y="30464"/>
                      <a:pt x="118265" y="20917"/>
                      <a:pt x="111972" y="15487"/>
                    </a:cubicBezTo>
                    <a:cubicBezTo>
                      <a:pt x="105784" y="10046"/>
                      <a:pt x="95971" y="9108"/>
                      <a:pt x="88823" y="13257"/>
                    </a:cubicBezTo>
                    <a:cubicBezTo>
                      <a:pt x="82103" y="17108"/>
                      <a:pt x="78262" y="24362"/>
                      <a:pt x="74742" y="31243"/>
                    </a:cubicBezTo>
                    <a:cubicBezTo>
                      <a:pt x="77195" y="18900"/>
                      <a:pt x="69408" y="5342"/>
                      <a:pt x="57567" y="1171"/>
                    </a:cubicBezTo>
                    <a:cubicBezTo>
                      <a:pt x="53513" y="-227"/>
                      <a:pt x="48926" y="-600"/>
                      <a:pt x="45192" y="1320"/>
                    </a:cubicBezTo>
                    <a:cubicBezTo>
                      <a:pt x="39966" y="3998"/>
                      <a:pt x="37619" y="10345"/>
                      <a:pt x="37192" y="16223"/>
                    </a:cubicBezTo>
                    <a:cubicBezTo>
                      <a:pt x="36658" y="22431"/>
                      <a:pt x="37832" y="28693"/>
                      <a:pt x="40286" y="34432"/>
                    </a:cubicBezTo>
                    <a:cubicBezTo>
                      <a:pt x="37299" y="32320"/>
                      <a:pt x="34311" y="30400"/>
                      <a:pt x="30791" y="29515"/>
                    </a:cubicBezTo>
                    <a:cubicBezTo>
                      <a:pt x="24284" y="27861"/>
                      <a:pt x="14897" y="29194"/>
                      <a:pt x="8709" y="31734"/>
                    </a:cubicBezTo>
                    <a:cubicBezTo>
                      <a:pt x="-7185" y="38326"/>
                      <a:pt x="1349" y="56493"/>
                      <a:pt x="13083" y="62531"/>
                    </a:cubicBezTo>
                    <a:cubicBezTo>
                      <a:pt x="20870" y="66521"/>
                      <a:pt x="29938" y="66979"/>
                      <a:pt x="38792" y="66819"/>
                    </a:cubicBezTo>
                    <a:cubicBezTo>
                      <a:pt x="27485" y="71300"/>
                      <a:pt x="19484" y="83119"/>
                      <a:pt x="19590" y="95270"/>
                    </a:cubicBezTo>
                    <a:cubicBezTo>
                      <a:pt x="19697" y="101926"/>
                      <a:pt x="22257" y="108935"/>
                      <a:pt x="27911" y="112551"/>
                    </a:cubicBezTo>
                    <a:cubicBezTo>
                      <a:pt x="32925" y="115784"/>
                      <a:pt x="39432" y="115784"/>
                      <a:pt x="45192" y="114269"/>
                    </a:cubicBezTo>
                    <a:cubicBezTo>
                      <a:pt x="61301" y="110012"/>
                      <a:pt x="73355" y="93584"/>
                      <a:pt x="72608" y="76879"/>
                    </a:cubicBezTo>
                    <a:cubicBezTo>
                      <a:pt x="78795" y="87546"/>
                      <a:pt x="89463" y="95537"/>
                      <a:pt x="101411" y="98491"/>
                    </a:cubicBezTo>
                    <a:cubicBezTo>
                      <a:pt x="107172" y="99921"/>
                      <a:pt x="113572" y="100145"/>
                      <a:pt x="118906" y="97361"/>
                    </a:cubicBezTo>
                    <a:cubicBezTo>
                      <a:pt x="127760" y="92688"/>
                      <a:pt x="130747" y="80282"/>
                      <a:pt x="126586" y="711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8169426" y="3968476"/>
                <a:ext cx="35203" cy="30936"/>
              </a:xfrm>
              <a:custGeom>
                <a:avLst/>
                <a:gdLst/>
                <a:ahLst/>
                <a:cxnLst/>
                <a:rect l="l" t="t" r="r" b="b"/>
                <a:pathLst>
                  <a:path w="35203" h="30936" extrusionOk="0">
                    <a:moveTo>
                      <a:pt x="1051" y="8009"/>
                    </a:moveTo>
                    <a:cubicBezTo>
                      <a:pt x="-976" y="12330"/>
                      <a:pt x="91" y="17663"/>
                      <a:pt x="2865" y="21557"/>
                    </a:cubicBezTo>
                    <a:cubicBezTo>
                      <a:pt x="5638" y="25451"/>
                      <a:pt x="9905" y="28064"/>
                      <a:pt x="14386" y="29825"/>
                    </a:cubicBezTo>
                    <a:cubicBezTo>
                      <a:pt x="17053" y="30923"/>
                      <a:pt x="20039" y="31745"/>
                      <a:pt x="23026" y="31275"/>
                    </a:cubicBezTo>
                    <a:cubicBezTo>
                      <a:pt x="25267" y="30934"/>
                      <a:pt x="27293" y="29867"/>
                      <a:pt x="29001" y="28481"/>
                    </a:cubicBezTo>
                    <a:cubicBezTo>
                      <a:pt x="34015" y="24533"/>
                      <a:pt x="36574" y="17589"/>
                      <a:pt x="34761" y="11476"/>
                    </a:cubicBezTo>
                    <a:cubicBezTo>
                      <a:pt x="31240" y="-1399"/>
                      <a:pt x="7025" y="-4653"/>
                      <a:pt x="1051" y="79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6"/>
            <p:cNvGrpSpPr/>
            <p:nvPr/>
          </p:nvGrpSpPr>
          <p:grpSpPr>
            <a:xfrm rot="5400000">
              <a:off x="156737" y="2741529"/>
              <a:ext cx="456223" cy="402221"/>
              <a:chOff x="7980293" y="3473293"/>
              <a:chExt cx="261356" cy="230420"/>
            </a:xfrm>
          </p:grpSpPr>
          <p:sp>
            <p:nvSpPr>
              <p:cNvPr id="637" name="Google Shape;637;p16"/>
              <p:cNvSpPr/>
              <p:nvPr/>
            </p:nvSpPr>
            <p:spPr>
              <a:xfrm>
                <a:off x="7980293" y="3473293"/>
                <a:ext cx="261356" cy="230420"/>
              </a:xfrm>
              <a:custGeom>
                <a:avLst/>
                <a:gdLst/>
                <a:ahLst/>
                <a:cxnLst/>
                <a:rect l="l" t="t" r="r" b="b"/>
                <a:pathLst>
                  <a:path w="261356" h="230420" extrusionOk="0">
                    <a:moveTo>
                      <a:pt x="251842" y="99638"/>
                    </a:moveTo>
                    <a:cubicBezTo>
                      <a:pt x="239468" y="84660"/>
                      <a:pt x="218559" y="78665"/>
                      <a:pt x="199145" y="80052"/>
                    </a:cubicBezTo>
                    <a:cubicBezTo>
                      <a:pt x="207466" y="68840"/>
                      <a:pt x="216106" y="56882"/>
                      <a:pt x="217600" y="42971"/>
                    </a:cubicBezTo>
                    <a:cubicBezTo>
                      <a:pt x="219306" y="26949"/>
                      <a:pt x="209919" y="10350"/>
                      <a:pt x="195304" y="3512"/>
                    </a:cubicBezTo>
                    <a:cubicBezTo>
                      <a:pt x="180689" y="-3337"/>
                      <a:pt x="162021" y="77"/>
                      <a:pt x="150714" y="11609"/>
                    </a:cubicBezTo>
                    <a:cubicBezTo>
                      <a:pt x="140260" y="22340"/>
                      <a:pt x="136846" y="37915"/>
                      <a:pt x="133965" y="52615"/>
                    </a:cubicBezTo>
                    <a:cubicBezTo>
                      <a:pt x="132045" y="28271"/>
                      <a:pt x="110390" y="7022"/>
                      <a:pt x="86069" y="5518"/>
                    </a:cubicBezTo>
                    <a:cubicBezTo>
                      <a:pt x="77854" y="5005"/>
                      <a:pt x="69107" y="6723"/>
                      <a:pt x="63026" y="12302"/>
                    </a:cubicBezTo>
                    <a:cubicBezTo>
                      <a:pt x="54705" y="20079"/>
                      <a:pt x="53745" y="33136"/>
                      <a:pt x="55986" y="44358"/>
                    </a:cubicBezTo>
                    <a:cubicBezTo>
                      <a:pt x="58333" y="56210"/>
                      <a:pt x="63879" y="67272"/>
                      <a:pt x="71346" y="76734"/>
                    </a:cubicBezTo>
                    <a:cubicBezTo>
                      <a:pt x="64733" y="74334"/>
                      <a:pt x="58119" y="72339"/>
                      <a:pt x="51185" y="72521"/>
                    </a:cubicBezTo>
                    <a:cubicBezTo>
                      <a:pt x="38171" y="72862"/>
                      <a:pt x="21102" y="80351"/>
                      <a:pt x="11074" y="88319"/>
                    </a:cubicBezTo>
                    <a:cubicBezTo>
                      <a:pt x="-15167" y="109046"/>
                      <a:pt x="10221" y="138478"/>
                      <a:pt x="35504" y="143524"/>
                    </a:cubicBezTo>
                    <a:cubicBezTo>
                      <a:pt x="52145" y="146853"/>
                      <a:pt x="69320" y="142916"/>
                      <a:pt x="85535" y="138009"/>
                    </a:cubicBezTo>
                    <a:cubicBezTo>
                      <a:pt x="66867" y="152336"/>
                      <a:pt x="58225" y="178610"/>
                      <a:pt x="64840" y="201236"/>
                    </a:cubicBezTo>
                    <a:cubicBezTo>
                      <a:pt x="68467" y="213632"/>
                      <a:pt x="77107" y="225334"/>
                      <a:pt x="89481" y="229121"/>
                    </a:cubicBezTo>
                    <a:cubicBezTo>
                      <a:pt x="100470" y="232513"/>
                      <a:pt x="112630" y="229100"/>
                      <a:pt x="122551" y="223222"/>
                    </a:cubicBezTo>
                    <a:cubicBezTo>
                      <a:pt x="150500" y="206730"/>
                      <a:pt x="164368" y="169692"/>
                      <a:pt x="154128" y="138884"/>
                    </a:cubicBezTo>
                    <a:cubicBezTo>
                      <a:pt x="171302" y="155547"/>
                      <a:pt x="195411" y="164849"/>
                      <a:pt x="219306" y="164049"/>
                    </a:cubicBezTo>
                    <a:cubicBezTo>
                      <a:pt x="230827" y="163665"/>
                      <a:pt x="242989" y="160688"/>
                      <a:pt x="251309" y="152720"/>
                    </a:cubicBezTo>
                    <a:cubicBezTo>
                      <a:pt x="265497" y="139300"/>
                      <a:pt x="264324" y="114615"/>
                      <a:pt x="251842" y="996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8073765" y="3540914"/>
                <a:ext cx="68272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68272" h="57605" extrusionOk="0">
                    <a:moveTo>
                      <a:pt x="277" y="24581"/>
                    </a:moveTo>
                    <a:cubicBezTo>
                      <a:pt x="-1216" y="33723"/>
                      <a:pt x="3477" y="43132"/>
                      <a:pt x="10732" y="48946"/>
                    </a:cubicBezTo>
                    <a:cubicBezTo>
                      <a:pt x="17986" y="54749"/>
                      <a:pt x="27267" y="57384"/>
                      <a:pt x="36441" y="58344"/>
                    </a:cubicBezTo>
                    <a:cubicBezTo>
                      <a:pt x="42201" y="58942"/>
                      <a:pt x="48175" y="58888"/>
                      <a:pt x="53509" y="56477"/>
                    </a:cubicBezTo>
                    <a:cubicBezTo>
                      <a:pt x="57456" y="54664"/>
                      <a:pt x="60656" y="51602"/>
                      <a:pt x="63216" y="48092"/>
                    </a:cubicBezTo>
                    <a:cubicBezTo>
                      <a:pt x="70363" y="38108"/>
                      <a:pt x="71430" y="23792"/>
                      <a:pt x="65029" y="13295"/>
                    </a:cubicBezTo>
                    <a:cubicBezTo>
                      <a:pt x="51481" y="-8840"/>
                      <a:pt x="4651" y="-2152"/>
                      <a:pt x="277" y="245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16"/>
            <p:cNvGrpSpPr/>
            <p:nvPr/>
          </p:nvGrpSpPr>
          <p:grpSpPr>
            <a:xfrm rot="5400000">
              <a:off x="269726" y="3348006"/>
              <a:ext cx="493553" cy="453641"/>
              <a:chOff x="3771825" y="2963312"/>
              <a:chExt cx="316827" cy="291225"/>
            </a:xfrm>
          </p:grpSpPr>
          <p:sp>
            <p:nvSpPr>
              <p:cNvPr id="640" name="Google Shape;640;p16"/>
              <p:cNvSpPr/>
              <p:nvPr/>
            </p:nvSpPr>
            <p:spPr>
              <a:xfrm>
                <a:off x="3771825" y="2963312"/>
                <a:ext cx="316827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316827" h="291225" extrusionOk="0">
                    <a:moveTo>
                      <a:pt x="263605" y="247042"/>
                    </a:moveTo>
                    <a:cubicBezTo>
                      <a:pt x="257759" y="223936"/>
                      <a:pt x="237267" y="207892"/>
                      <a:pt x="217553" y="194494"/>
                    </a:cubicBezTo>
                    <a:cubicBezTo>
                      <a:pt x="249055" y="210964"/>
                      <a:pt x="292386" y="198910"/>
                      <a:pt x="310873" y="168539"/>
                    </a:cubicBezTo>
                    <a:cubicBezTo>
                      <a:pt x="315268" y="161317"/>
                      <a:pt x="318586" y="152613"/>
                      <a:pt x="315951" y="144185"/>
                    </a:cubicBezTo>
                    <a:cubicBezTo>
                      <a:pt x="310639" y="127149"/>
                      <a:pt x="283746" y="119959"/>
                      <a:pt x="268395" y="116962"/>
                    </a:cubicBezTo>
                    <a:cubicBezTo>
                      <a:pt x="258645" y="115063"/>
                      <a:pt x="248649" y="114433"/>
                      <a:pt x="238750" y="115116"/>
                    </a:cubicBezTo>
                    <a:cubicBezTo>
                      <a:pt x="231144" y="115639"/>
                      <a:pt x="215836" y="116076"/>
                      <a:pt x="209670" y="121079"/>
                    </a:cubicBezTo>
                    <a:cubicBezTo>
                      <a:pt x="229277" y="105174"/>
                      <a:pt x="249247" y="87369"/>
                      <a:pt x="256895" y="63303"/>
                    </a:cubicBezTo>
                    <a:cubicBezTo>
                      <a:pt x="264544" y="39248"/>
                      <a:pt x="254250" y="7746"/>
                      <a:pt x="229853" y="1250"/>
                    </a:cubicBezTo>
                    <a:cubicBezTo>
                      <a:pt x="220679" y="-1193"/>
                      <a:pt x="210811" y="162"/>
                      <a:pt x="201904" y="3437"/>
                    </a:cubicBezTo>
                    <a:cubicBezTo>
                      <a:pt x="171213" y="14723"/>
                      <a:pt x="155191" y="60861"/>
                      <a:pt x="152236" y="90442"/>
                    </a:cubicBezTo>
                    <a:cubicBezTo>
                      <a:pt x="149206" y="78739"/>
                      <a:pt x="145536" y="67197"/>
                      <a:pt x="141259" y="55890"/>
                    </a:cubicBezTo>
                    <a:cubicBezTo>
                      <a:pt x="138517" y="48635"/>
                      <a:pt x="135498" y="41414"/>
                      <a:pt x="131199" y="34949"/>
                    </a:cubicBezTo>
                    <a:cubicBezTo>
                      <a:pt x="126815" y="28356"/>
                      <a:pt x="121150" y="22617"/>
                      <a:pt x="114600" y="18158"/>
                    </a:cubicBezTo>
                    <a:cubicBezTo>
                      <a:pt x="99623" y="7970"/>
                      <a:pt x="79386" y="5026"/>
                      <a:pt x="62916" y="12568"/>
                    </a:cubicBezTo>
                    <a:cubicBezTo>
                      <a:pt x="57753" y="14936"/>
                      <a:pt x="53101" y="18393"/>
                      <a:pt x="49240" y="22574"/>
                    </a:cubicBezTo>
                    <a:cubicBezTo>
                      <a:pt x="40781" y="31738"/>
                      <a:pt x="36108" y="44379"/>
                      <a:pt x="38156" y="56647"/>
                    </a:cubicBezTo>
                    <a:cubicBezTo>
                      <a:pt x="40311" y="69544"/>
                      <a:pt x="48973" y="80340"/>
                      <a:pt x="58105" y="89695"/>
                    </a:cubicBezTo>
                    <a:cubicBezTo>
                      <a:pt x="69540" y="101397"/>
                      <a:pt x="82224" y="111862"/>
                      <a:pt x="95879" y="120876"/>
                    </a:cubicBezTo>
                    <a:cubicBezTo>
                      <a:pt x="77722" y="111041"/>
                      <a:pt x="56003" y="110785"/>
                      <a:pt x="35415" y="112332"/>
                    </a:cubicBezTo>
                    <a:cubicBezTo>
                      <a:pt x="30049" y="112737"/>
                      <a:pt x="24608" y="113270"/>
                      <a:pt x="19627" y="115276"/>
                    </a:cubicBezTo>
                    <a:cubicBezTo>
                      <a:pt x="4724" y="121303"/>
                      <a:pt x="-3223" y="141059"/>
                      <a:pt x="1236" y="156218"/>
                    </a:cubicBezTo>
                    <a:cubicBezTo>
                      <a:pt x="6303" y="173425"/>
                      <a:pt x="31084" y="184274"/>
                      <a:pt x="47266" y="187901"/>
                    </a:cubicBezTo>
                    <a:cubicBezTo>
                      <a:pt x="65625" y="192019"/>
                      <a:pt x="84944" y="190386"/>
                      <a:pt x="103090" y="185426"/>
                    </a:cubicBezTo>
                    <a:cubicBezTo>
                      <a:pt x="93564" y="192755"/>
                      <a:pt x="83974" y="200158"/>
                      <a:pt x="76154" y="209279"/>
                    </a:cubicBezTo>
                    <a:cubicBezTo>
                      <a:pt x="68335" y="218400"/>
                      <a:pt x="62308" y="229494"/>
                      <a:pt x="61220" y="241452"/>
                    </a:cubicBezTo>
                    <a:cubicBezTo>
                      <a:pt x="59982" y="254957"/>
                      <a:pt x="64964" y="273434"/>
                      <a:pt x="75162" y="283035"/>
                    </a:cubicBezTo>
                    <a:cubicBezTo>
                      <a:pt x="86928" y="294118"/>
                      <a:pt x="108104" y="292721"/>
                      <a:pt x="122451" y="289211"/>
                    </a:cubicBezTo>
                    <a:cubicBezTo>
                      <a:pt x="129673" y="287440"/>
                      <a:pt x="136906" y="284848"/>
                      <a:pt x="142475" y="279920"/>
                    </a:cubicBezTo>
                    <a:cubicBezTo>
                      <a:pt x="149697" y="273540"/>
                      <a:pt x="153260" y="264078"/>
                      <a:pt x="156193" y="254893"/>
                    </a:cubicBezTo>
                    <a:cubicBezTo>
                      <a:pt x="160097" y="242668"/>
                      <a:pt x="163351" y="230262"/>
                      <a:pt x="166605" y="217845"/>
                    </a:cubicBezTo>
                    <a:cubicBezTo>
                      <a:pt x="173581" y="245986"/>
                      <a:pt x="180366" y="267588"/>
                      <a:pt x="206086" y="283739"/>
                    </a:cubicBezTo>
                    <a:cubicBezTo>
                      <a:pt x="210907" y="286768"/>
                      <a:pt x="215964" y="289574"/>
                      <a:pt x="221479" y="291025"/>
                    </a:cubicBezTo>
                    <a:cubicBezTo>
                      <a:pt x="247913" y="298001"/>
                      <a:pt x="269878" y="271823"/>
                      <a:pt x="263605" y="247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3868067" y="3050897"/>
                <a:ext cx="125877" cy="130144"/>
              </a:xfrm>
              <a:custGeom>
                <a:avLst/>
                <a:gdLst/>
                <a:ahLst/>
                <a:cxnLst/>
                <a:rect l="l" t="t" r="r" b="b"/>
                <a:pathLst>
                  <a:path w="125877" h="130144" extrusionOk="0">
                    <a:moveTo>
                      <a:pt x="71312" y="1929"/>
                    </a:moveTo>
                    <a:cubicBezTo>
                      <a:pt x="58500" y="-439"/>
                      <a:pt x="44707" y="-1517"/>
                      <a:pt x="32919" y="4041"/>
                    </a:cubicBezTo>
                    <a:cubicBezTo>
                      <a:pt x="24310" y="8095"/>
                      <a:pt x="17579" y="15370"/>
                      <a:pt x="12363" y="23328"/>
                    </a:cubicBezTo>
                    <a:cubicBezTo>
                      <a:pt x="-951" y="43639"/>
                      <a:pt x="-4972" y="71450"/>
                      <a:pt x="7605" y="92220"/>
                    </a:cubicBezTo>
                    <a:cubicBezTo>
                      <a:pt x="14048" y="102855"/>
                      <a:pt x="24118" y="110771"/>
                      <a:pt x="34487" y="117641"/>
                    </a:cubicBezTo>
                    <a:cubicBezTo>
                      <a:pt x="45176" y="124724"/>
                      <a:pt x="57198" y="131156"/>
                      <a:pt x="70010" y="130634"/>
                    </a:cubicBezTo>
                    <a:cubicBezTo>
                      <a:pt x="81467" y="130164"/>
                      <a:pt x="92028" y="124116"/>
                      <a:pt x="100680" y="116595"/>
                    </a:cubicBezTo>
                    <a:cubicBezTo>
                      <a:pt x="114644" y="104445"/>
                      <a:pt x="125012" y="87377"/>
                      <a:pt x="126228" y="68911"/>
                    </a:cubicBezTo>
                    <a:cubicBezTo>
                      <a:pt x="128309" y="37303"/>
                      <a:pt x="100925" y="7402"/>
                      <a:pt x="71312" y="19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16"/>
            <p:cNvGrpSpPr/>
            <p:nvPr/>
          </p:nvGrpSpPr>
          <p:grpSpPr>
            <a:xfrm rot="5400000">
              <a:off x="8153825" y="3727141"/>
              <a:ext cx="1191357" cy="604166"/>
              <a:chOff x="7937227" y="51423"/>
              <a:chExt cx="1191357" cy="604166"/>
            </a:xfrm>
          </p:grpSpPr>
          <p:grpSp>
            <p:nvGrpSpPr>
              <p:cNvPr id="643" name="Google Shape;643;p16"/>
              <p:cNvGrpSpPr/>
              <p:nvPr/>
            </p:nvGrpSpPr>
            <p:grpSpPr>
              <a:xfrm rot="10800000">
                <a:off x="8415615" y="100997"/>
                <a:ext cx="223456" cy="201111"/>
                <a:chOff x="8121337" y="3931268"/>
                <a:chExt cx="128011" cy="115210"/>
              </a:xfrm>
            </p:grpSpPr>
            <p:sp>
              <p:nvSpPr>
                <p:cNvPr id="644" name="Google Shape;644;p16"/>
                <p:cNvSpPr/>
                <p:nvPr/>
              </p:nvSpPr>
              <p:spPr>
                <a:xfrm>
                  <a:off x="8121336" y="3931268"/>
                  <a:ext cx="128011" cy="11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11" h="115210" extrusionOk="0">
                      <a:moveTo>
                        <a:pt x="126586" y="71086"/>
                      </a:moveTo>
                      <a:cubicBezTo>
                        <a:pt x="122532" y="61912"/>
                        <a:pt x="113039" y="56013"/>
                        <a:pt x="103117" y="53976"/>
                      </a:cubicBezTo>
                      <a:cubicBezTo>
                        <a:pt x="108878" y="49591"/>
                        <a:pt x="114852" y="44876"/>
                        <a:pt x="117518" y="38177"/>
                      </a:cubicBezTo>
                      <a:cubicBezTo>
                        <a:pt x="120613" y="30464"/>
                        <a:pt x="118265" y="20917"/>
                        <a:pt x="111972" y="15487"/>
                      </a:cubicBezTo>
                      <a:cubicBezTo>
                        <a:pt x="105784" y="10046"/>
                        <a:pt x="95971" y="9108"/>
                        <a:pt x="88823" y="13257"/>
                      </a:cubicBezTo>
                      <a:cubicBezTo>
                        <a:pt x="82103" y="17108"/>
                        <a:pt x="78262" y="24362"/>
                        <a:pt x="74742" y="31243"/>
                      </a:cubicBezTo>
                      <a:cubicBezTo>
                        <a:pt x="77195" y="18900"/>
                        <a:pt x="69408" y="5342"/>
                        <a:pt x="57567" y="1171"/>
                      </a:cubicBezTo>
                      <a:cubicBezTo>
                        <a:pt x="53513" y="-227"/>
                        <a:pt x="48926" y="-600"/>
                        <a:pt x="45192" y="1320"/>
                      </a:cubicBezTo>
                      <a:cubicBezTo>
                        <a:pt x="39966" y="3998"/>
                        <a:pt x="37619" y="10345"/>
                        <a:pt x="37192" y="16223"/>
                      </a:cubicBezTo>
                      <a:cubicBezTo>
                        <a:pt x="36658" y="22431"/>
                        <a:pt x="37832" y="28693"/>
                        <a:pt x="40286" y="34432"/>
                      </a:cubicBezTo>
                      <a:cubicBezTo>
                        <a:pt x="37299" y="32320"/>
                        <a:pt x="34311" y="30400"/>
                        <a:pt x="30791" y="29515"/>
                      </a:cubicBezTo>
                      <a:cubicBezTo>
                        <a:pt x="24284" y="27861"/>
                        <a:pt x="14897" y="29194"/>
                        <a:pt x="8709" y="31734"/>
                      </a:cubicBezTo>
                      <a:cubicBezTo>
                        <a:pt x="-7185" y="38326"/>
                        <a:pt x="1349" y="56493"/>
                        <a:pt x="13083" y="62531"/>
                      </a:cubicBezTo>
                      <a:cubicBezTo>
                        <a:pt x="20870" y="66521"/>
                        <a:pt x="29938" y="66979"/>
                        <a:pt x="38792" y="66819"/>
                      </a:cubicBezTo>
                      <a:cubicBezTo>
                        <a:pt x="27485" y="71300"/>
                        <a:pt x="19484" y="83119"/>
                        <a:pt x="19590" y="95270"/>
                      </a:cubicBezTo>
                      <a:cubicBezTo>
                        <a:pt x="19697" y="101926"/>
                        <a:pt x="22257" y="108935"/>
                        <a:pt x="27911" y="112551"/>
                      </a:cubicBezTo>
                      <a:cubicBezTo>
                        <a:pt x="32925" y="115784"/>
                        <a:pt x="39432" y="115784"/>
                        <a:pt x="45192" y="114269"/>
                      </a:cubicBezTo>
                      <a:cubicBezTo>
                        <a:pt x="61301" y="110012"/>
                        <a:pt x="73355" y="93584"/>
                        <a:pt x="72608" y="76879"/>
                      </a:cubicBezTo>
                      <a:cubicBezTo>
                        <a:pt x="78795" y="87546"/>
                        <a:pt x="89463" y="95537"/>
                        <a:pt x="101411" y="98491"/>
                      </a:cubicBezTo>
                      <a:cubicBezTo>
                        <a:pt x="107172" y="99921"/>
                        <a:pt x="113572" y="100145"/>
                        <a:pt x="118906" y="97361"/>
                      </a:cubicBezTo>
                      <a:cubicBezTo>
                        <a:pt x="127760" y="92688"/>
                        <a:pt x="130747" y="80282"/>
                        <a:pt x="126586" y="7110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6"/>
                <p:cNvSpPr/>
                <p:nvPr/>
              </p:nvSpPr>
              <p:spPr>
                <a:xfrm>
                  <a:off x="8169426" y="3968476"/>
                  <a:ext cx="35203" cy="30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3" h="30936" extrusionOk="0">
                      <a:moveTo>
                        <a:pt x="1051" y="8009"/>
                      </a:moveTo>
                      <a:cubicBezTo>
                        <a:pt x="-976" y="12330"/>
                        <a:pt x="91" y="17663"/>
                        <a:pt x="2865" y="21557"/>
                      </a:cubicBezTo>
                      <a:cubicBezTo>
                        <a:pt x="5638" y="25451"/>
                        <a:pt x="9905" y="28064"/>
                        <a:pt x="14386" y="29825"/>
                      </a:cubicBezTo>
                      <a:cubicBezTo>
                        <a:pt x="17053" y="30923"/>
                        <a:pt x="20039" y="31745"/>
                        <a:pt x="23026" y="31275"/>
                      </a:cubicBezTo>
                      <a:cubicBezTo>
                        <a:pt x="25267" y="30934"/>
                        <a:pt x="27293" y="29867"/>
                        <a:pt x="29001" y="28481"/>
                      </a:cubicBezTo>
                      <a:cubicBezTo>
                        <a:pt x="34015" y="24533"/>
                        <a:pt x="36574" y="17589"/>
                        <a:pt x="34761" y="11476"/>
                      </a:cubicBezTo>
                      <a:cubicBezTo>
                        <a:pt x="31240" y="-1399"/>
                        <a:pt x="7025" y="-4653"/>
                        <a:pt x="1051" y="79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6" name="Google Shape;646;p16"/>
              <p:cNvGrpSpPr/>
              <p:nvPr/>
            </p:nvGrpSpPr>
            <p:grpSpPr>
              <a:xfrm rot="10800000">
                <a:off x="7937227" y="201947"/>
                <a:ext cx="493553" cy="453641"/>
                <a:chOff x="3771825" y="2963312"/>
                <a:chExt cx="316827" cy="291225"/>
              </a:xfrm>
            </p:grpSpPr>
            <p:sp>
              <p:nvSpPr>
                <p:cNvPr id="647" name="Google Shape;647;p16"/>
                <p:cNvSpPr/>
                <p:nvPr/>
              </p:nvSpPr>
              <p:spPr>
                <a:xfrm>
                  <a:off x="3771825" y="2963312"/>
                  <a:ext cx="316827" cy="2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27" h="291225" extrusionOk="0">
                      <a:moveTo>
                        <a:pt x="263605" y="247042"/>
                      </a:moveTo>
                      <a:cubicBezTo>
                        <a:pt x="257759" y="223936"/>
                        <a:pt x="237267" y="207892"/>
                        <a:pt x="217553" y="194494"/>
                      </a:cubicBezTo>
                      <a:cubicBezTo>
                        <a:pt x="249055" y="210964"/>
                        <a:pt x="292386" y="198910"/>
                        <a:pt x="310873" y="168539"/>
                      </a:cubicBezTo>
                      <a:cubicBezTo>
                        <a:pt x="315268" y="161317"/>
                        <a:pt x="318586" y="152613"/>
                        <a:pt x="315951" y="144185"/>
                      </a:cubicBezTo>
                      <a:cubicBezTo>
                        <a:pt x="310639" y="127149"/>
                        <a:pt x="283746" y="119959"/>
                        <a:pt x="268395" y="116962"/>
                      </a:cubicBezTo>
                      <a:cubicBezTo>
                        <a:pt x="258645" y="115063"/>
                        <a:pt x="248649" y="114433"/>
                        <a:pt x="238750" y="115116"/>
                      </a:cubicBezTo>
                      <a:cubicBezTo>
                        <a:pt x="231144" y="115639"/>
                        <a:pt x="215836" y="116076"/>
                        <a:pt x="209670" y="121079"/>
                      </a:cubicBezTo>
                      <a:cubicBezTo>
                        <a:pt x="229277" y="105174"/>
                        <a:pt x="249247" y="87369"/>
                        <a:pt x="256895" y="63303"/>
                      </a:cubicBezTo>
                      <a:cubicBezTo>
                        <a:pt x="264544" y="39248"/>
                        <a:pt x="254250" y="7746"/>
                        <a:pt x="229853" y="1250"/>
                      </a:cubicBezTo>
                      <a:cubicBezTo>
                        <a:pt x="220679" y="-1193"/>
                        <a:pt x="210811" y="162"/>
                        <a:pt x="201904" y="3437"/>
                      </a:cubicBezTo>
                      <a:cubicBezTo>
                        <a:pt x="171213" y="14723"/>
                        <a:pt x="155191" y="60861"/>
                        <a:pt x="152236" y="90442"/>
                      </a:cubicBezTo>
                      <a:cubicBezTo>
                        <a:pt x="149206" y="78739"/>
                        <a:pt x="145536" y="67197"/>
                        <a:pt x="141259" y="55890"/>
                      </a:cubicBezTo>
                      <a:cubicBezTo>
                        <a:pt x="138517" y="48635"/>
                        <a:pt x="135498" y="41414"/>
                        <a:pt x="131199" y="34949"/>
                      </a:cubicBezTo>
                      <a:cubicBezTo>
                        <a:pt x="126815" y="28356"/>
                        <a:pt x="121150" y="22617"/>
                        <a:pt x="114600" y="18158"/>
                      </a:cubicBezTo>
                      <a:cubicBezTo>
                        <a:pt x="99623" y="7970"/>
                        <a:pt x="79386" y="5026"/>
                        <a:pt x="62916" y="12568"/>
                      </a:cubicBezTo>
                      <a:cubicBezTo>
                        <a:pt x="57753" y="14936"/>
                        <a:pt x="53101" y="18393"/>
                        <a:pt x="49240" y="22574"/>
                      </a:cubicBezTo>
                      <a:cubicBezTo>
                        <a:pt x="40781" y="31738"/>
                        <a:pt x="36108" y="44379"/>
                        <a:pt x="38156" y="56647"/>
                      </a:cubicBezTo>
                      <a:cubicBezTo>
                        <a:pt x="40311" y="69544"/>
                        <a:pt x="48973" y="80340"/>
                        <a:pt x="58105" y="89695"/>
                      </a:cubicBezTo>
                      <a:cubicBezTo>
                        <a:pt x="69540" y="101397"/>
                        <a:pt x="82224" y="111862"/>
                        <a:pt x="95879" y="120876"/>
                      </a:cubicBezTo>
                      <a:cubicBezTo>
                        <a:pt x="77722" y="111041"/>
                        <a:pt x="56003" y="110785"/>
                        <a:pt x="35415" y="112332"/>
                      </a:cubicBezTo>
                      <a:cubicBezTo>
                        <a:pt x="30049" y="112737"/>
                        <a:pt x="24608" y="113270"/>
                        <a:pt x="19627" y="115276"/>
                      </a:cubicBezTo>
                      <a:cubicBezTo>
                        <a:pt x="4724" y="121303"/>
                        <a:pt x="-3223" y="141059"/>
                        <a:pt x="1236" y="156218"/>
                      </a:cubicBezTo>
                      <a:cubicBezTo>
                        <a:pt x="6303" y="173425"/>
                        <a:pt x="31084" y="184274"/>
                        <a:pt x="47266" y="187901"/>
                      </a:cubicBezTo>
                      <a:cubicBezTo>
                        <a:pt x="65625" y="192019"/>
                        <a:pt x="84944" y="190386"/>
                        <a:pt x="103090" y="185426"/>
                      </a:cubicBezTo>
                      <a:cubicBezTo>
                        <a:pt x="93564" y="192755"/>
                        <a:pt x="83974" y="200158"/>
                        <a:pt x="76154" y="209279"/>
                      </a:cubicBezTo>
                      <a:cubicBezTo>
                        <a:pt x="68335" y="218400"/>
                        <a:pt x="62308" y="229494"/>
                        <a:pt x="61220" y="241452"/>
                      </a:cubicBezTo>
                      <a:cubicBezTo>
                        <a:pt x="59982" y="254957"/>
                        <a:pt x="64964" y="273434"/>
                        <a:pt x="75162" y="283035"/>
                      </a:cubicBezTo>
                      <a:cubicBezTo>
                        <a:pt x="86928" y="294118"/>
                        <a:pt x="108104" y="292721"/>
                        <a:pt x="122451" y="289211"/>
                      </a:cubicBezTo>
                      <a:cubicBezTo>
                        <a:pt x="129673" y="287440"/>
                        <a:pt x="136906" y="284848"/>
                        <a:pt x="142475" y="279920"/>
                      </a:cubicBezTo>
                      <a:cubicBezTo>
                        <a:pt x="149697" y="273540"/>
                        <a:pt x="153260" y="264078"/>
                        <a:pt x="156193" y="254893"/>
                      </a:cubicBezTo>
                      <a:cubicBezTo>
                        <a:pt x="160097" y="242668"/>
                        <a:pt x="163351" y="230262"/>
                        <a:pt x="166605" y="217845"/>
                      </a:cubicBezTo>
                      <a:cubicBezTo>
                        <a:pt x="173581" y="245986"/>
                        <a:pt x="180366" y="267588"/>
                        <a:pt x="206086" y="283739"/>
                      </a:cubicBezTo>
                      <a:cubicBezTo>
                        <a:pt x="210907" y="286768"/>
                        <a:pt x="215964" y="289574"/>
                        <a:pt x="221479" y="291025"/>
                      </a:cubicBezTo>
                      <a:cubicBezTo>
                        <a:pt x="247913" y="298001"/>
                        <a:pt x="269878" y="271823"/>
                        <a:pt x="263605" y="2470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6"/>
                <p:cNvSpPr/>
                <p:nvPr/>
              </p:nvSpPr>
              <p:spPr>
                <a:xfrm>
                  <a:off x="3868067" y="3050897"/>
                  <a:ext cx="125877" cy="13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77" h="130144" extrusionOk="0">
                      <a:moveTo>
                        <a:pt x="71312" y="1929"/>
                      </a:moveTo>
                      <a:cubicBezTo>
                        <a:pt x="58500" y="-439"/>
                        <a:pt x="44707" y="-1517"/>
                        <a:pt x="32919" y="4041"/>
                      </a:cubicBezTo>
                      <a:cubicBezTo>
                        <a:pt x="24310" y="8095"/>
                        <a:pt x="17579" y="15370"/>
                        <a:pt x="12363" y="23328"/>
                      </a:cubicBezTo>
                      <a:cubicBezTo>
                        <a:pt x="-951" y="43639"/>
                        <a:pt x="-4972" y="71450"/>
                        <a:pt x="7605" y="92220"/>
                      </a:cubicBezTo>
                      <a:cubicBezTo>
                        <a:pt x="14048" y="102855"/>
                        <a:pt x="24118" y="110771"/>
                        <a:pt x="34487" y="117641"/>
                      </a:cubicBezTo>
                      <a:cubicBezTo>
                        <a:pt x="45176" y="124724"/>
                        <a:pt x="57198" y="131156"/>
                        <a:pt x="70010" y="130634"/>
                      </a:cubicBezTo>
                      <a:cubicBezTo>
                        <a:pt x="81467" y="130164"/>
                        <a:pt x="92028" y="124116"/>
                        <a:pt x="100680" y="116595"/>
                      </a:cubicBezTo>
                      <a:cubicBezTo>
                        <a:pt x="114644" y="104445"/>
                        <a:pt x="125012" y="87377"/>
                        <a:pt x="126228" y="68911"/>
                      </a:cubicBezTo>
                      <a:cubicBezTo>
                        <a:pt x="128309" y="37303"/>
                        <a:pt x="100925" y="7402"/>
                        <a:pt x="71312" y="192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16"/>
              <p:cNvGrpSpPr/>
              <p:nvPr/>
            </p:nvGrpSpPr>
            <p:grpSpPr>
              <a:xfrm rot="-3829261">
                <a:off x="8619366" y="143747"/>
                <a:ext cx="456212" cy="402212"/>
                <a:chOff x="7980293" y="3473293"/>
                <a:chExt cx="261356" cy="230420"/>
              </a:xfrm>
            </p:grpSpPr>
            <p:sp>
              <p:nvSpPr>
                <p:cNvPr id="650" name="Google Shape;650;p16"/>
                <p:cNvSpPr/>
                <p:nvPr/>
              </p:nvSpPr>
              <p:spPr>
                <a:xfrm>
                  <a:off x="7980293" y="3473293"/>
                  <a:ext cx="261356" cy="230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56" h="230420" extrusionOk="0">
                      <a:moveTo>
                        <a:pt x="251842" y="99638"/>
                      </a:moveTo>
                      <a:cubicBezTo>
                        <a:pt x="239468" y="84660"/>
                        <a:pt x="218559" y="78665"/>
                        <a:pt x="199145" y="80052"/>
                      </a:cubicBezTo>
                      <a:cubicBezTo>
                        <a:pt x="207466" y="68840"/>
                        <a:pt x="216106" y="56882"/>
                        <a:pt x="217600" y="42971"/>
                      </a:cubicBezTo>
                      <a:cubicBezTo>
                        <a:pt x="219306" y="26949"/>
                        <a:pt x="209919" y="10350"/>
                        <a:pt x="195304" y="3512"/>
                      </a:cubicBezTo>
                      <a:cubicBezTo>
                        <a:pt x="180689" y="-3337"/>
                        <a:pt x="162021" y="77"/>
                        <a:pt x="150714" y="11609"/>
                      </a:cubicBezTo>
                      <a:cubicBezTo>
                        <a:pt x="140260" y="22340"/>
                        <a:pt x="136846" y="37915"/>
                        <a:pt x="133965" y="52615"/>
                      </a:cubicBezTo>
                      <a:cubicBezTo>
                        <a:pt x="132045" y="28271"/>
                        <a:pt x="110390" y="7022"/>
                        <a:pt x="86069" y="5518"/>
                      </a:cubicBezTo>
                      <a:cubicBezTo>
                        <a:pt x="77854" y="5005"/>
                        <a:pt x="69107" y="6723"/>
                        <a:pt x="63026" y="12302"/>
                      </a:cubicBezTo>
                      <a:cubicBezTo>
                        <a:pt x="54705" y="20079"/>
                        <a:pt x="53745" y="33136"/>
                        <a:pt x="55986" y="44358"/>
                      </a:cubicBezTo>
                      <a:cubicBezTo>
                        <a:pt x="58333" y="56210"/>
                        <a:pt x="63879" y="67272"/>
                        <a:pt x="71346" y="76734"/>
                      </a:cubicBezTo>
                      <a:cubicBezTo>
                        <a:pt x="64733" y="74334"/>
                        <a:pt x="58119" y="72339"/>
                        <a:pt x="51185" y="72521"/>
                      </a:cubicBezTo>
                      <a:cubicBezTo>
                        <a:pt x="38171" y="72862"/>
                        <a:pt x="21102" y="80351"/>
                        <a:pt x="11074" y="88319"/>
                      </a:cubicBezTo>
                      <a:cubicBezTo>
                        <a:pt x="-15167" y="109046"/>
                        <a:pt x="10221" y="138478"/>
                        <a:pt x="35504" y="143524"/>
                      </a:cubicBezTo>
                      <a:cubicBezTo>
                        <a:pt x="52145" y="146853"/>
                        <a:pt x="69320" y="142916"/>
                        <a:pt x="85535" y="138009"/>
                      </a:cubicBezTo>
                      <a:cubicBezTo>
                        <a:pt x="66867" y="152336"/>
                        <a:pt x="58225" y="178610"/>
                        <a:pt x="64840" y="201236"/>
                      </a:cubicBezTo>
                      <a:cubicBezTo>
                        <a:pt x="68467" y="213632"/>
                        <a:pt x="77107" y="225334"/>
                        <a:pt x="89481" y="229121"/>
                      </a:cubicBezTo>
                      <a:cubicBezTo>
                        <a:pt x="100470" y="232513"/>
                        <a:pt x="112630" y="229100"/>
                        <a:pt x="122551" y="223222"/>
                      </a:cubicBezTo>
                      <a:cubicBezTo>
                        <a:pt x="150500" y="206730"/>
                        <a:pt x="164368" y="169692"/>
                        <a:pt x="154128" y="138884"/>
                      </a:cubicBezTo>
                      <a:cubicBezTo>
                        <a:pt x="171302" y="155547"/>
                        <a:pt x="195411" y="164849"/>
                        <a:pt x="219306" y="164049"/>
                      </a:cubicBezTo>
                      <a:cubicBezTo>
                        <a:pt x="230827" y="163665"/>
                        <a:pt x="242989" y="160688"/>
                        <a:pt x="251309" y="152720"/>
                      </a:cubicBezTo>
                      <a:cubicBezTo>
                        <a:pt x="265497" y="139300"/>
                        <a:pt x="264324" y="114615"/>
                        <a:pt x="251842" y="9963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6"/>
                <p:cNvSpPr/>
                <p:nvPr/>
              </p:nvSpPr>
              <p:spPr>
                <a:xfrm>
                  <a:off x="8073765" y="3540914"/>
                  <a:ext cx="68272" cy="5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2" h="57605" extrusionOk="0">
                      <a:moveTo>
                        <a:pt x="277" y="24581"/>
                      </a:moveTo>
                      <a:cubicBezTo>
                        <a:pt x="-1216" y="33723"/>
                        <a:pt x="3477" y="43132"/>
                        <a:pt x="10732" y="48946"/>
                      </a:cubicBezTo>
                      <a:cubicBezTo>
                        <a:pt x="17986" y="54749"/>
                        <a:pt x="27267" y="57384"/>
                        <a:pt x="36441" y="58344"/>
                      </a:cubicBezTo>
                      <a:cubicBezTo>
                        <a:pt x="42201" y="58942"/>
                        <a:pt x="48175" y="58888"/>
                        <a:pt x="53509" y="56477"/>
                      </a:cubicBezTo>
                      <a:cubicBezTo>
                        <a:pt x="57456" y="54664"/>
                        <a:pt x="60656" y="51602"/>
                        <a:pt x="63216" y="48092"/>
                      </a:cubicBezTo>
                      <a:cubicBezTo>
                        <a:pt x="70363" y="38108"/>
                        <a:pt x="71430" y="23792"/>
                        <a:pt x="65029" y="13295"/>
                      </a:cubicBezTo>
                      <a:cubicBezTo>
                        <a:pt x="51481" y="-8840"/>
                        <a:pt x="4651" y="-2152"/>
                        <a:pt x="277" y="245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A117F-C9DC-4A50-A687-513D12B26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6C5D4-A2C6-4FE9-AA9E-BE3BCD266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rry Swash"/>
              <a:buNone/>
              <a:defRPr sz="3000" b="1">
                <a:solidFill>
                  <a:schemeClr val="dk1"/>
                </a:solidFill>
                <a:latin typeface="Cherry Swash"/>
                <a:ea typeface="Cherry Swash"/>
                <a:cs typeface="Cherry Swash"/>
                <a:sym typeface="Cherry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52EB8-68A4-4F50-86CB-CC5ECD957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25" y="4767262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S. </a:t>
            </a:r>
            <a:r>
              <a:rPr lang="en-GB" dirty="0" err="1"/>
              <a:t>Kalders</a:t>
            </a:r>
            <a:r>
              <a:rPr lang="en-GB" dirty="0"/>
              <a:t>, The Restoration of Grassland Butterflies in Belgium, Rome Conference, 6-7 November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E245-B684-4B7E-8805-3AA8FF3DA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EAEC-80EA-483D-A365-EA22CF4BC6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2" r:id="rId9"/>
    <p:sldLayoutId id="2147483663" r:id="rId10"/>
    <p:sldLayoutId id="2147483666" r:id="rId11"/>
    <p:sldLayoutId id="2147483667" r:id="rId12"/>
    <p:sldLayoutId id="2147483668" r:id="rId1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6"/>
          <p:cNvSpPr txBox="1">
            <a:spLocks noGrp="1"/>
          </p:cNvSpPr>
          <p:nvPr>
            <p:ph type="ctrTitle"/>
          </p:nvPr>
        </p:nvSpPr>
        <p:spPr>
          <a:xfrm>
            <a:off x="713650" y="1384150"/>
            <a:ext cx="3829200" cy="19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 dirty="0"/>
              <a:t>The </a:t>
            </a:r>
            <a:r>
              <a:rPr lang="nl-BE" sz="3600" dirty="0" err="1"/>
              <a:t>Restoration</a:t>
            </a:r>
            <a:r>
              <a:rPr lang="nl-BE" sz="3600" dirty="0"/>
              <a:t> of Grassland </a:t>
            </a:r>
            <a:r>
              <a:rPr lang="nl-BE" sz="3600" dirty="0" err="1"/>
              <a:t>Butterflies</a:t>
            </a:r>
            <a:r>
              <a:rPr lang="nl-BE" sz="3600" dirty="0"/>
              <a:t> in Belgium</a:t>
            </a:r>
            <a:endParaRPr sz="3600" dirty="0"/>
          </a:p>
        </p:txBody>
      </p:sp>
      <p:sp>
        <p:nvSpPr>
          <p:cNvPr id="1143" name="Google Shape;1143;p26"/>
          <p:cNvSpPr txBox="1">
            <a:spLocks noGrp="1"/>
          </p:cNvSpPr>
          <p:nvPr>
            <p:ph type="subTitle" idx="1"/>
          </p:nvPr>
        </p:nvSpPr>
        <p:spPr>
          <a:xfrm>
            <a:off x="713650" y="3365726"/>
            <a:ext cx="382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Siemen Kalders</a:t>
            </a:r>
            <a:endParaRPr dirty="0"/>
          </a:p>
        </p:txBody>
      </p:sp>
      <p:pic>
        <p:nvPicPr>
          <p:cNvPr id="1144" name="Google Shape;1144;p26"/>
          <p:cNvPicPr preferRelativeResize="0"/>
          <p:nvPr/>
        </p:nvPicPr>
        <p:blipFill rotWithShape="1">
          <a:blip r:embed="rId3">
            <a:alphaModFix/>
          </a:blip>
          <a:srcRect t="16917" b="15923"/>
          <a:stretch/>
        </p:blipFill>
        <p:spPr>
          <a:xfrm rot="10265709">
            <a:off x="4615898" y="728961"/>
            <a:ext cx="2582980" cy="173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26"/>
          <p:cNvPicPr preferRelativeResize="0"/>
          <p:nvPr/>
        </p:nvPicPr>
        <p:blipFill rotWithShape="1">
          <a:blip r:embed="rId4">
            <a:alphaModFix/>
          </a:blip>
          <a:srcRect t="14985" b="17692"/>
          <a:stretch/>
        </p:blipFill>
        <p:spPr>
          <a:xfrm rot="-1807639">
            <a:off x="4865581" y="2013704"/>
            <a:ext cx="3183440" cy="2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6C3AF-3582-4DDB-83AD-267EE85BD7CA}"/>
              </a:ext>
            </a:extLst>
          </p:cNvPr>
          <p:cNvSpPr txBox="1"/>
          <p:nvPr/>
        </p:nvSpPr>
        <p:spPr>
          <a:xfrm>
            <a:off x="713650" y="3777335"/>
            <a:ext cx="385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dk1"/>
                </a:solidFill>
                <a:latin typeface="Bellota Text"/>
                <a:ea typeface="Bellota Text"/>
              </a:rPr>
              <a:t>Rome </a:t>
            </a:r>
            <a:r>
              <a:rPr lang="en-GB" sz="1600" dirty="0">
                <a:solidFill>
                  <a:schemeClr val="dk1"/>
                </a:solidFill>
                <a:latin typeface="Bellota Text"/>
                <a:ea typeface="Bellota Text"/>
                <a:sym typeface="Bellota Text"/>
              </a:rPr>
              <a:t>Conference</a:t>
            </a:r>
            <a:r>
              <a:rPr lang="en-GB" sz="1600" dirty="0">
                <a:solidFill>
                  <a:schemeClr val="dk1"/>
                </a:solidFill>
                <a:latin typeface="Bellota Text"/>
                <a:ea typeface="Bellota Text"/>
              </a:rPr>
              <a:t>, 6-7 November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1D015-B57C-4DA9-8C51-113A979DCFCE}"/>
              </a:ext>
            </a:extLst>
          </p:cNvPr>
          <p:cNvSpPr txBox="1"/>
          <p:nvPr/>
        </p:nvSpPr>
        <p:spPr>
          <a:xfrm>
            <a:off x="1584023" y="4712508"/>
            <a:ext cx="385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dk1"/>
                </a:solidFill>
                <a:latin typeface="Bellota Text"/>
                <a:ea typeface="Bellota Text"/>
              </a:rPr>
              <a:t>Carole </a:t>
            </a:r>
            <a:r>
              <a:rPr lang="en-GB" sz="1000" dirty="0" err="1">
                <a:solidFill>
                  <a:schemeClr val="dk1"/>
                </a:solidFill>
                <a:latin typeface="Bellota Text"/>
                <a:ea typeface="Bellota Text"/>
              </a:rPr>
              <a:t>Billiet</a:t>
            </a:r>
            <a:r>
              <a:rPr lang="en-GB" sz="1000" dirty="0">
                <a:solidFill>
                  <a:schemeClr val="dk1"/>
                </a:solidFill>
                <a:latin typeface="Bellota Text"/>
                <a:ea typeface="Bellota Text"/>
              </a:rPr>
              <a:t>, BOF23OWB10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402331"/>
            <a:ext cx="7704000" cy="2797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Member States’ </a:t>
            </a:r>
            <a:r>
              <a:rPr lang="nl-BE" dirty="0" err="1"/>
              <a:t>discretion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measures</a:t>
            </a:r>
            <a:endParaRPr lang="nl-B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 err="1"/>
              <a:t>Tackling</a:t>
            </a:r>
            <a:r>
              <a:rPr lang="nl-BE" dirty="0"/>
              <a:t> </a:t>
            </a:r>
            <a:r>
              <a:rPr lang="nl-BE" dirty="0" err="1"/>
              <a:t>agricultural</a:t>
            </a:r>
            <a:r>
              <a:rPr lang="nl-BE" dirty="0"/>
              <a:t> </a:t>
            </a:r>
            <a:r>
              <a:rPr lang="nl-BE" dirty="0" err="1"/>
              <a:t>intensification</a:t>
            </a:r>
            <a:endParaRPr lang="nl-B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 err="1"/>
              <a:t>Reduce</a:t>
            </a:r>
            <a:r>
              <a:rPr lang="nl-BE" dirty="0"/>
              <a:t> </a:t>
            </a:r>
            <a:r>
              <a:rPr lang="nl-BE" dirty="0" err="1"/>
              <a:t>nitrogen</a:t>
            </a:r>
            <a:r>
              <a:rPr lang="nl-BE" dirty="0"/>
              <a:t> </a:t>
            </a:r>
            <a:r>
              <a:rPr lang="nl-BE" dirty="0" err="1"/>
              <a:t>deposition</a:t>
            </a:r>
            <a:endParaRPr lang="nl-BE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dirty="0" err="1"/>
              <a:t>Reducing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of pesticides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Improving ecological connectivity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Climate change adaptation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Measures interact and are complementary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For example, marsh fritillary in Sweden</a:t>
            </a: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dirty="0" err="1"/>
              <a:t>Synergy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obligations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indicators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Symbiosis with pollinator restoration (Art. 10)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Benefit from increased share of high-diversity landscape features (Art. 11, §2)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" dirty="0"/>
              <a:t>Study in Wallonia on sown wildflower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/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Grassland Butterfly Index (cont.)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0"/>
          <p:cNvSpPr txBox="1">
            <a:spLocks noGrp="1"/>
          </p:cNvSpPr>
          <p:nvPr>
            <p:ph type="title"/>
          </p:nvPr>
        </p:nvSpPr>
        <p:spPr>
          <a:xfrm>
            <a:off x="4799299" y="1942800"/>
            <a:ext cx="3281287" cy="14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Implications for Flanders</a:t>
            </a:r>
            <a:endParaRPr dirty="0"/>
          </a:p>
        </p:txBody>
      </p:sp>
      <p:sp>
        <p:nvSpPr>
          <p:cNvPr id="1187" name="Google Shape;1187;p30"/>
          <p:cNvSpPr txBox="1">
            <a:spLocks noGrp="1"/>
          </p:cNvSpPr>
          <p:nvPr>
            <p:ph type="title" idx="2"/>
          </p:nvPr>
        </p:nvSpPr>
        <p:spPr>
          <a:xfrm>
            <a:off x="4799300" y="1065300"/>
            <a:ext cx="12042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1188" name="Google Shape;1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2920">
            <a:off x="394862" y="1453516"/>
            <a:ext cx="3877900" cy="387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52181">
            <a:off x="2305086" y="535984"/>
            <a:ext cx="2198009" cy="2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4EC83-8BEE-43AF-B13F-F6069375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89FCA8-9373-4935-B81B-AE36E2881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205653"/>
            <a:ext cx="7855040" cy="335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dirty="0" err="1"/>
              <a:t>Why</a:t>
            </a:r>
            <a:r>
              <a:rPr lang="nl-BE" dirty="0"/>
              <a:t> has </a:t>
            </a:r>
            <a:r>
              <a:rPr lang="nl-BE" dirty="0" err="1"/>
              <a:t>the</a:t>
            </a:r>
            <a:r>
              <a:rPr lang="nl-BE" dirty="0"/>
              <a:t> GBI been </a:t>
            </a:r>
            <a:r>
              <a:rPr lang="nl-BE" dirty="0" err="1"/>
              <a:t>included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ecosystem-based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NRR,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are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broader</a:t>
            </a:r>
            <a:r>
              <a:rPr lang="nl-BE" dirty="0"/>
              <a:t> </a:t>
            </a:r>
            <a:r>
              <a:rPr lang="nl-BE" dirty="0" err="1"/>
              <a:t>implications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butterfly </a:t>
            </a:r>
            <a:r>
              <a:rPr lang="nl-BE" dirty="0" err="1"/>
              <a:t>restoration</a:t>
            </a:r>
            <a:r>
              <a:rPr lang="nl-BE" dirty="0"/>
              <a:t> in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  <a:p>
            <a:pPr marL="0" indent="0" algn="just"/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dirty="0" err="1"/>
              <a:t>Biodiversity</a:t>
            </a:r>
            <a:r>
              <a:rPr lang="nl-BE" dirty="0"/>
              <a:t> in </a:t>
            </a:r>
            <a:r>
              <a:rPr lang="nl-BE" dirty="0" err="1"/>
              <a:t>agricultural</a:t>
            </a:r>
            <a:r>
              <a:rPr lang="nl-BE" dirty="0"/>
              <a:t> </a:t>
            </a:r>
            <a:r>
              <a:rPr lang="nl-BE" dirty="0" err="1"/>
              <a:t>ecosystems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enhanced</a:t>
            </a:r>
            <a:r>
              <a:rPr lang="nl-BE" dirty="0"/>
              <a:t> (Art. 11, §1)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 err="1"/>
              <a:t>Progress</a:t>
            </a:r>
            <a:r>
              <a:rPr lang="nl-BE" dirty="0"/>
              <a:t> </a:t>
            </a:r>
            <a:r>
              <a:rPr lang="nl-BE" dirty="0" err="1"/>
              <a:t>assessed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biological</a:t>
            </a:r>
            <a:r>
              <a:rPr lang="nl-BE" dirty="0"/>
              <a:t> indicators (Art. 11, §2, </a:t>
            </a:r>
            <a:r>
              <a:rPr lang="nl-BE" dirty="0" err="1"/>
              <a:t>see</a:t>
            </a:r>
            <a:r>
              <a:rPr lang="nl-BE" dirty="0"/>
              <a:t> recital 55)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/>
              <a:t>Criteria: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nl-BE" dirty="0"/>
              <a:t>Direct information </a:t>
            </a:r>
            <a:r>
              <a:rPr lang="nl-BE" dirty="0" err="1"/>
              <a:t>about</a:t>
            </a:r>
            <a:r>
              <a:rPr lang="nl-BE" dirty="0"/>
              <a:t> state of </a:t>
            </a:r>
            <a:r>
              <a:rPr lang="nl-BE" dirty="0" err="1"/>
              <a:t>biodiversity</a:t>
            </a:r>
            <a:r>
              <a:rPr lang="nl-BE" dirty="0"/>
              <a:t> or </a:t>
            </a:r>
            <a:r>
              <a:rPr lang="nl-BE" dirty="0" err="1"/>
              <a:t>ecological</a:t>
            </a:r>
            <a:r>
              <a:rPr lang="nl-BE" dirty="0"/>
              <a:t> </a:t>
            </a:r>
            <a:r>
              <a:rPr lang="nl-BE" dirty="0" err="1"/>
              <a:t>quality</a:t>
            </a:r>
            <a:endParaRPr lang="nl-BE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nl-BE" dirty="0"/>
              <a:t>Data is </a:t>
            </a:r>
            <a:r>
              <a:rPr lang="nl-BE" dirty="0" err="1"/>
              <a:t>readily</a:t>
            </a:r>
            <a:r>
              <a:rPr lang="nl-BE" dirty="0"/>
              <a:t> or </a:t>
            </a:r>
            <a:r>
              <a:rPr lang="nl-BE" dirty="0" err="1"/>
              <a:t>shortly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are </a:t>
            </a:r>
            <a:r>
              <a:rPr lang="nl-BE" dirty="0" err="1"/>
              <a:t>reliable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updated</a:t>
            </a:r>
            <a:endParaRPr lang="nl-BE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nl-BE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/>
              <a:t>Rationale </a:t>
            </a:r>
            <a:r>
              <a:rPr lang="nl-BE" dirty="0" err="1"/>
              <a:t>for</a:t>
            </a:r>
            <a:r>
              <a:rPr lang="nl-BE" dirty="0"/>
              <a:t> (</a:t>
            </a:r>
            <a:r>
              <a:rPr lang="nl-BE" dirty="0" err="1"/>
              <a:t>grassland</a:t>
            </a:r>
            <a:r>
              <a:rPr lang="nl-BE" dirty="0"/>
              <a:t>) </a:t>
            </a:r>
            <a:r>
              <a:rPr lang="nl-BE" dirty="0" err="1"/>
              <a:t>butterflies</a:t>
            </a:r>
            <a:endParaRPr lang="nl-BE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/>
              <a:t>Proxy of </a:t>
            </a:r>
            <a:r>
              <a:rPr lang="nl-BE" dirty="0" err="1"/>
              <a:t>grassland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ecosystem</a:t>
            </a:r>
            <a:r>
              <a:rPr lang="nl-BE" dirty="0"/>
              <a:t> health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nl-BE" dirty="0"/>
              <a:t>Well-</a:t>
            </a:r>
            <a:r>
              <a:rPr lang="nl-BE" dirty="0" err="1"/>
              <a:t>documented</a:t>
            </a:r>
            <a:r>
              <a:rPr lang="nl-BE" dirty="0"/>
              <a:t>, </a:t>
            </a:r>
            <a:r>
              <a:rPr lang="nl-BE" dirty="0" err="1"/>
              <a:t>measurable</a:t>
            </a:r>
            <a:r>
              <a:rPr lang="nl-BE" dirty="0"/>
              <a:t>, </a:t>
            </a:r>
            <a:r>
              <a:rPr lang="nl-BE" dirty="0" err="1"/>
              <a:t>sensitive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environmental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climate</a:t>
            </a:r>
            <a:r>
              <a:rPr lang="nl-BE" dirty="0"/>
              <a:t> changes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nl-BE" dirty="0" err="1"/>
              <a:t>Also</a:t>
            </a:r>
            <a:r>
              <a:rPr lang="nl-BE" dirty="0"/>
              <a:t>, </a:t>
            </a:r>
            <a:r>
              <a:rPr lang="nl-BE" dirty="0" err="1"/>
              <a:t>represents</a:t>
            </a:r>
            <a:r>
              <a:rPr lang="nl-BE" dirty="0"/>
              <a:t>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insects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species (e.g. </a:t>
            </a:r>
            <a:r>
              <a:rPr lang="nl-BE" dirty="0" err="1"/>
              <a:t>farmland</a:t>
            </a:r>
            <a:r>
              <a:rPr lang="nl-BE" dirty="0"/>
              <a:t> </a:t>
            </a:r>
            <a:r>
              <a:rPr lang="nl-BE" dirty="0" err="1"/>
              <a:t>birds</a:t>
            </a:r>
            <a:r>
              <a:rPr lang="nl-BE" dirty="0"/>
              <a:t>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info, but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regional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EU level</a:t>
            </a:r>
            <a:endParaRPr lang="en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nl-BE" dirty="0"/>
          </a:p>
          <a:p>
            <a:pPr marL="457200" lvl="1" indent="0" algn="just"/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 algn="just"/>
            <a:endParaRPr lang="nl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460587" y="521225"/>
            <a:ext cx="79634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Legislative rationale and spillover effects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5" name="Google Shape;1295;p37">
            <a:extLst>
              <a:ext uri="{FF2B5EF4-FFF2-40B4-BE49-F238E27FC236}">
                <a16:creationId xmlns:a16="http://schemas.microsoft.com/office/drawing/2014/main" id="{6430C36F-7D53-44D7-9C72-FC4C4DB01D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06265">
            <a:off x="7110566" y="1710726"/>
            <a:ext cx="1969262" cy="1977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45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205653"/>
            <a:ext cx="7855040" cy="335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/>
            <a:endParaRPr lang="nl-B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dirty="0" err="1"/>
              <a:t>Thus</a:t>
            </a:r>
            <a:r>
              <a:rPr lang="nl-BE" dirty="0"/>
              <a:t>, </a:t>
            </a:r>
            <a:r>
              <a:rPr lang="nl-BE" dirty="0" err="1"/>
              <a:t>butterflies</a:t>
            </a:r>
            <a:r>
              <a:rPr lang="nl-BE" dirty="0"/>
              <a:t> are </a:t>
            </a:r>
            <a:r>
              <a:rPr lang="nl-BE" dirty="0" err="1"/>
              <a:t>key</a:t>
            </a:r>
            <a:r>
              <a:rPr lang="nl-BE" dirty="0"/>
              <a:t> indicator species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 err="1"/>
              <a:t>Provide</a:t>
            </a:r>
            <a:r>
              <a:rPr lang="nl-BE" dirty="0"/>
              <a:t> </a:t>
            </a:r>
            <a:r>
              <a:rPr lang="nl-BE" dirty="0" err="1"/>
              <a:t>complementary</a:t>
            </a:r>
            <a:r>
              <a:rPr lang="nl-BE" dirty="0"/>
              <a:t> information on </a:t>
            </a:r>
            <a:r>
              <a:rPr lang="nl-BE" dirty="0" err="1"/>
              <a:t>presence</a:t>
            </a:r>
            <a:r>
              <a:rPr lang="nl-BE" dirty="0"/>
              <a:t> of </a:t>
            </a:r>
            <a:r>
              <a:rPr lang="nl-BE" dirty="0" err="1"/>
              <a:t>biodiversity</a:t>
            </a:r>
            <a:endParaRPr lang="nl-BE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nl-BE" dirty="0" err="1"/>
              <a:t>Positive</a:t>
            </a:r>
            <a:r>
              <a:rPr lang="nl-BE" dirty="0"/>
              <a:t> trends </a:t>
            </a:r>
            <a:r>
              <a:rPr lang="nl-BE" dirty="0" err="1"/>
              <a:t>provide</a:t>
            </a:r>
            <a:r>
              <a:rPr lang="nl-BE" dirty="0"/>
              <a:t> </a:t>
            </a:r>
            <a:r>
              <a:rPr lang="nl-BE" dirty="0" err="1"/>
              <a:t>evidence</a:t>
            </a:r>
            <a:r>
              <a:rPr lang="nl-BE" dirty="0"/>
              <a:t> of </a:t>
            </a:r>
            <a:r>
              <a:rPr lang="nl-BE" dirty="0" err="1"/>
              <a:t>broader</a:t>
            </a:r>
            <a:r>
              <a:rPr lang="nl-BE" dirty="0"/>
              <a:t> </a:t>
            </a:r>
            <a:r>
              <a:rPr lang="nl-BE" dirty="0" err="1"/>
              <a:t>positive</a:t>
            </a:r>
            <a:r>
              <a:rPr lang="nl-BE" dirty="0"/>
              <a:t> trends</a:t>
            </a:r>
          </a:p>
          <a:p>
            <a:pPr marL="457200" lvl="1" indent="0" algn="just"/>
            <a:endParaRPr lang="nl-BE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GBI reflects, in synergy with other provisions, broader biodiversity in agriculture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Even though focus is on 17 butterflies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Opportunities for ecosystem and habitat management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Suggesting also trends of other butterflies and insects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Caveat: integrated, holistic implementation is needed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 algn="just"/>
            <a:endParaRPr lang="nl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474133" y="521225"/>
            <a:ext cx="86698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Legislative rationale and spillover effects (cont.)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6" name="Google Shape;1265;p35">
            <a:extLst>
              <a:ext uri="{FF2B5EF4-FFF2-40B4-BE49-F238E27FC236}">
                <a16:creationId xmlns:a16="http://schemas.microsoft.com/office/drawing/2014/main" id="{8F27FF01-535B-40CC-8CEC-CE4C308C32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8144" flipH="1">
            <a:off x="6169094" y="2345278"/>
            <a:ext cx="2325298" cy="231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49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205653"/>
            <a:ext cx="7704000" cy="3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The ultimate target to be achieved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No deadline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Measured every 6 years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The concept is undefined in NRR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Member States set them (Art. 11, §2 and 14, §5)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Allows for national and local considerations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For example, if the MS is the worst-case scenario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Procedural guarantees (Art. 14, §5):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Open and effective process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Latest scientific evidence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Guiding framework by Commission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Substantive guarantees: none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 algn="just"/>
            <a:endParaRPr lang="nl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Satisfactory levels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6" name="Google Shape;1498;p44">
            <a:extLst>
              <a:ext uri="{FF2B5EF4-FFF2-40B4-BE49-F238E27FC236}">
                <a16:creationId xmlns:a16="http://schemas.microsoft.com/office/drawing/2014/main" id="{5C095F11-7459-4EDC-A7EA-14EE5383DF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899132">
            <a:off x="6159183" y="-37277"/>
            <a:ext cx="2784879" cy="2784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1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19999" y="1205653"/>
            <a:ext cx="7814401" cy="3346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sz="1600" dirty="0"/>
              <a:t>The lack of substantive guarantees may challenge effective butterfly restoration</a:t>
            </a:r>
          </a:p>
          <a:p>
            <a:pPr marL="457200" lvl="1" indent="0" algn="just"/>
            <a:endParaRPr lang="en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sz="1600" dirty="0"/>
              <a:t>Butterfly monitoring started in the 1990s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sz="1600" dirty="0"/>
              <a:t>1991 is the reference year for GBI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sz="1600" dirty="0"/>
              <a:t>In some countries, there is only more recent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sz="1600" dirty="0"/>
              <a:t>Technical report of GBI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sz="1600" dirty="0"/>
              <a:t>Recognised that s</a:t>
            </a:r>
            <a:r>
              <a:rPr lang="en-GB" sz="1600" dirty="0" err="1"/>
              <a:t>ubstantial</a:t>
            </a:r>
            <a:r>
              <a:rPr lang="en-GB" sz="1600" dirty="0"/>
              <a:t> decreases probably already happened before the start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Van </a:t>
            </a:r>
            <a:r>
              <a:rPr lang="en-GB" sz="1600" dirty="0" err="1"/>
              <a:t>Strien</a:t>
            </a:r>
            <a:r>
              <a:rPr lang="en-GB" sz="1600" dirty="0"/>
              <a:t> et al. (2019)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GB" sz="1600" dirty="0"/>
              <a:t>Range of butterflies fell by 84% (1890-2017)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GB" sz="1600" dirty="0"/>
              <a:t>Decline is strongest between 1890-1939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Required to consider the lack of historical information?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Satisfactory levels based on latest scientific evidence (Art. 14, §5)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Annex IV refers to the technical report as the methodology (Annex IV)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Precautionary principle (Art. 191, §2 TFEU)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European Commission guidance?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 algn="just"/>
            <a:endParaRPr lang="nl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Shifting baselines (</a:t>
            </a:r>
            <a:r>
              <a:rPr lang="en" dirty="0"/>
              <a:t>cont.)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5" name="Google Shape;1505;p45">
            <a:extLst>
              <a:ext uri="{FF2B5EF4-FFF2-40B4-BE49-F238E27FC236}">
                <a16:creationId xmlns:a16="http://schemas.microsoft.com/office/drawing/2014/main" id="{A86E285F-D733-4EAC-9310-B7AED3E9EB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84354">
            <a:off x="6667398" y="126077"/>
            <a:ext cx="2329084" cy="2329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5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205653"/>
            <a:ext cx="7704000" cy="3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dirty="0"/>
              <a:t>Flemish Red List (2021)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" dirty="0"/>
              <a:t>Regionally extinct (1959)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Unlawfully reintroduced (2016)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Currently, populations stable and limited dispersal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However, questions remain about its long-term survivability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Is Flanders required to restore this marsh fritillary population?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None of the provisions of NRR limit scope to permanent populations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In the technical report, some filters apply if data is unrepresentative-limited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So, Flanders seems required to restore, which raises questions and concerns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Restoration of extinct or cryptic species may be ineffective and costly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Does the unlawfulness of the reintroduction alter the obligations?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/>
              <a:t>What about grassland butterflies that colonise Flanders due to cc?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GB" dirty="0"/>
              <a:t>Example, </a:t>
            </a:r>
            <a:r>
              <a:rPr lang="en-GB" dirty="0" err="1"/>
              <a:t>chalkhill</a:t>
            </a:r>
            <a:r>
              <a:rPr lang="en-GB" dirty="0"/>
              <a:t> blue in Flanders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1" indent="0" algn="just"/>
            <a:endParaRPr lang="nl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Marsh fritillary: back from the dead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85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5"/>
          <p:cNvSpPr txBox="1">
            <a:spLocks noGrp="1"/>
          </p:cNvSpPr>
          <p:nvPr>
            <p:ph type="title"/>
          </p:nvPr>
        </p:nvSpPr>
        <p:spPr>
          <a:xfrm>
            <a:off x="1341563" y="1670250"/>
            <a:ext cx="3934864" cy="18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pic>
        <p:nvPicPr>
          <p:cNvPr id="1265" name="Google Shape;1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8144" flipH="1">
            <a:off x="5887775" y="2009324"/>
            <a:ext cx="2632475" cy="26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85716" flipH="1">
            <a:off x="5214301" y="380070"/>
            <a:ext cx="2580361" cy="258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Google Shape;15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2082">
            <a:off x="174173" y="2736730"/>
            <a:ext cx="2547879" cy="254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84354">
            <a:off x="6135283" y="296232"/>
            <a:ext cx="2329084" cy="232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45"/>
          <p:cNvSpPr txBox="1">
            <a:spLocks noGrp="1"/>
          </p:cNvSpPr>
          <p:nvPr>
            <p:ph type="title"/>
          </p:nvPr>
        </p:nvSpPr>
        <p:spPr>
          <a:xfrm>
            <a:off x="2787340" y="881313"/>
            <a:ext cx="3569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FB48F-1234-401E-99BE-4C52EEE81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A10215-049C-41B1-87F7-DF6CE9671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8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 b="0"/>
          </a:p>
        </p:txBody>
      </p:sp>
      <p:sp>
        <p:nvSpPr>
          <p:cNvPr id="1164" name="Google Shape;1164;p28"/>
          <p:cNvSpPr txBox="1">
            <a:spLocks noGrp="1"/>
          </p:cNvSpPr>
          <p:nvPr>
            <p:ph type="title" idx="5"/>
          </p:nvPr>
        </p:nvSpPr>
        <p:spPr>
          <a:xfrm>
            <a:off x="713225" y="1322975"/>
            <a:ext cx="733500" cy="5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65" name="Google Shape;1165;p28"/>
          <p:cNvSpPr txBox="1">
            <a:spLocks noGrp="1"/>
          </p:cNvSpPr>
          <p:nvPr>
            <p:ph type="title" idx="6"/>
          </p:nvPr>
        </p:nvSpPr>
        <p:spPr>
          <a:xfrm>
            <a:off x="713225" y="3144350"/>
            <a:ext cx="731400" cy="5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66" name="Google Shape;1166;p28"/>
          <p:cNvSpPr txBox="1">
            <a:spLocks noGrp="1"/>
          </p:cNvSpPr>
          <p:nvPr>
            <p:ph type="title" idx="7"/>
          </p:nvPr>
        </p:nvSpPr>
        <p:spPr>
          <a:xfrm>
            <a:off x="3548875" y="1323823"/>
            <a:ext cx="731400" cy="5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67" name="Google Shape;1167;p28"/>
          <p:cNvSpPr txBox="1">
            <a:spLocks noGrp="1"/>
          </p:cNvSpPr>
          <p:nvPr>
            <p:ph type="title" idx="8"/>
          </p:nvPr>
        </p:nvSpPr>
        <p:spPr>
          <a:xfrm>
            <a:off x="3548875" y="3144352"/>
            <a:ext cx="731400" cy="5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68" name="Google Shape;1168;p28"/>
          <p:cNvSpPr txBox="1">
            <a:spLocks noGrp="1"/>
          </p:cNvSpPr>
          <p:nvPr>
            <p:ph type="subTitle" idx="9"/>
          </p:nvPr>
        </p:nvSpPr>
        <p:spPr>
          <a:xfrm>
            <a:off x="713225" y="1852050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Grassland Butterflies</a:t>
            </a:r>
            <a:endParaRPr dirty="0"/>
          </a:p>
        </p:txBody>
      </p:sp>
      <p:sp>
        <p:nvSpPr>
          <p:cNvPr id="1169" name="Google Shape;1169;p28"/>
          <p:cNvSpPr txBox="1">
            <a:spLocks noGrp="1"/>
          </p:cNvSpPr>
          <p:nvPr>
            <p:ph type="subTitle" idx="13"/>
          </p:nvPr>
        </p:nvSpPr>
        <p:spPr>
          <a:xfrm>
            <a:off x="720000" y="3972062"/>
            <a:ext cx="2951149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Implications for </a:t>
            </a:r>
            <a:br>
              <a:rPr lang="en" dirty="0"/>
            </a:br>
            <a:r>
              <a:rPr lang="en" dirty="0"/>
              <a:t>Flanders</a:t>
            </a:r>
            <a:endParaRPr dirty="0"/>
          </a:p>
        </p:txBody>
      </p:sp>
      <p:sp>
        <p:nvSpPr>
          <p:cNvPr id="1170" name="Google Shape;1170;p28"/>
          <p:cNvSpPr txBox="1">
            <a:spLocks noGrp="1"/>
          </p:cNvSpPr>
          <p:nvPr>
            <p:ph type="subTitle" idx="14"/>
          </p:nvPr>
        </p:nvSpPr>
        <p:spPr>
          <a:xfrm>
            <a:off x="3548875" y="2083724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Grassland Butterfly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Index</a:t>
            </a:r>
            <a:endParaRPr dirty="0"/>
          </a:p>
        </p:txBody>
      </p:sp>
      <p:sp>
        <p:nvSpPr>
          <p:cNvPr id="1171" name="Google Shape;1171;p28"/>
          <p:cNvSpPr txBox="1">
            <a:spLocks noGrp="1"/>
          </p:cNvSpPr>
          <p:nvPr>
            <p:ph type="subTitle" idx="15"/>
          </p:nvPr>
        </p:nvSpPr>
        <p:spPr>
          <a:xfrm>
            <a:off x="3548875" y="3674624"/>
            <a:ext cx="246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pic>
        <p:nvPicPr>
          <p:cNvPr id="1172" name="Google Shape;1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01364">
            <a:off x="6195971" y="2791393"/>
            <a:ext cx="1924858" cy="192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80307">
            <a:off x="6242614" y="767240"/>
            <a:ext cx="2190974" cy="2190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965F64-0942-46F9-8921-DBD9602AF3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0"/>
          <p:cNvSpPr txBox="1">
            <a:spLocks noGrp="1"/>
          </p:cNvSpPr>
          <p:nvPr>
            <p:ph type="title"/>
          </p:nvPr>
        </p:nvSpPr>
        <p:spPr>
          <a:xfrm>
            <a:off x="4799300" y="1942800"/>
            <a:ext cx="2799900" cy="14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Grassland Butterflies</a:t>
            </a:r>
            <a:endParaRPr dirty="0"/>
          </a:p>
        </p:txBody>
      </p:sp>
      <p:sp>
        <p:nvSpPr>
          <p:cNvPr id="1187" name="Google Shape;1187;p30"/>
          <p:cNvSpPr txBox="1">
            <a:spLocks noGrp="1"/>
          </p:cNvSpPr>
          <p:nvPr>
            <p:ph type="title" idx="2"/>
          </p:nvPr>
        </p:nvSpPr>
        <p:spPr>
          <a:xfrm>
            <a:off x="4799300" y="1065300"/>
            <a:ext cx="12042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1188" name="Google Shape;1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2920">
            <a:off x="394862" y="1453516"/>
            <a:ext cx="3877900" cy="387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52181">
            <a:off x="2305086" y="535984"/>
            <a:ext cx="2198009" cy="2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4EC83-8BEE-43AF-B13F-F6069375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89FCA8-9373-4935-B81B-AE36E2881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European Butterfly Monitoring</a:t>
            </a:r>
            <a:endParaRPr dirty="0"/>
          </a:p>
        </p:txBody>
      </p:sp>
      <p:sp>
        <p:nvSpPr>
          <p:cNvPr id="1220" name="Google Shape;1220;p33"/>
          <p:cNvSpPr txBox="1">
            <a:spLocks noGrp="1"/>
          </p:cNvSpPr>
          <p:nvPr>
            <p:ph type="subTitle" idx="1"/>
          </p:nvPr>
        </p:nvSpPr>
        <p:spPr>
          <a:xfrm>
            <a:off x="1400600" y="2246600"/>
            <a:ext cx="1871096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European </a:t>
            </a:r>
            <a:br>
              <a:rPr lang="en" dirty="0"/>
            </a:br>
            <a:r>
              <a:rPr lang="en" dirty="0"/>
              <a:t>Butterfly</a:t>
            </a:r>
            <a:br>
              <a:rPr lang="en" dirty="0"/>
            </a:br>
            <a:r>
              <a:rPr lang="en" dirty="0"/>
              <a:t>Monitoring </a:t>
            </a:r>
            <a:br>
              <a:rPr lang="en" dirty="0"/>
            </a:br>
            <a:r>
              <a:rPr lang="en" dirty="0"/>
              <a:t>Scheme</a:t>
            </a:r>
            <a:endParaRPr dirty="0"/>
          </a:p>
        </p:txBody>
      </p:sp>
      <p:sp>
        <p:nvSpPr>
          <p:cNvPr id="1221" name="Google Shape;1221;p33"/>
          <p:cNvSpPr txBox="1">
            <a:spLocks noGrp="1"/>
          </p:cNvSpPr>
          <p:nvPr>
            <p:ph type="subTitle" idx="2"/>
          </p:nvPr>
        </p:nvSpPr>
        <p:spPr>
          <a:xfrm>
            <a:off x="3636623" y="2703800"/>
            <a:ext cx="1871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Around 30 countries with trends calculated from 1991</a:t>
            </a:r>
            <a:endParaRPr dirty="0"/>
          </a:p>
        </p:txBody>
      </p:sp>
      <p:sp>
        <p:nvSpPr>
          <p:cNvPr id="1222" name="Google Shape;1222;p33"/>
          <p:cNvSpPr txBox="1">
            <a:spLocks noGrp="1"/>
          </p:cNvSpPr>
          <p:nvPr>
            <p:ph type="subTitle" idx="3"/>
          </p:nvPr>
        </p:nvSpPr>
        <p:spPr>
          <a:xfrm>
            <a:off x="5872647" y="3161000"/>
            <a:ext cx="1871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European Red List on B</a:t>
            </a:r>
            <a:r>
              <a:rPr lang="en-GB" dirty="0"/>
              <a:t>u</a:t>
            </a:r>
            <a:r>
              <a:rPr lang="en" dirty="0"/>
              <a:t>tterflies (2025) and the Grassland Butterfly Index (GBI)</a:t>
            </a:r>
            <a:endParaRPr dirty="0"/>
          </a:p>
        </p:txBody>
      </p:sp>
      <p:sp>
        <p:nvSpPr>
          <p:cNvPr id="1223" name="Google Shape;1223;p33"/>
          <p:cNvSpPr txBox="1">
            <a:spLocks noGrp="1"/>
          </p:cNvSpPr>
          <p:nvPr>
            <p:ph type="subTitle" idx="4"/>
          </p:nvPr>
        </p:nvSpPr>
        <p:spPr>
          <a:xfrm>
            <a:off x="1400600" y="19023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EBMS</a:t>
            </a:r>
            <a:endParaRPr dirty="0"/>
          </a:p>
        </p:txBody>
      </p:sp>
      <p:sp>
        <p:nvSpPr>
          <p:cNvPr id="1224" name="Google Shape;1224;p33"/>
          <p:cNvSpPr txBox="1">
            <a:spLocks noGrp="1"/>
          </p:cNvSpPr>
          <p:nvPr>
            <p:ph type="subTitle" idx="5"/>
          </p:nvPr>
        </p:nvSpPr>
        <p:spPr>
          <a:xfrm>
            <a:off x="5872640" y="28167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</a:t>
            </a:r>
            <a:endParaRPr dirty="0"/>
          </a:p>
        </p:txBody>
      </p:sp>
      <p:sp>
        <p:nvSpPr>
          <p:cNvPr id="1225" name="Google Shape;1225;p33"/>
          <p:cNvSpPr txBox="1">
            <a:spLocks noGrp="1"/>
          </p:cNvSpPr>
          <p:nvPr>
            <p:ph type="subTitle" idx="6"/>
          </p:nvPr>
        </p:nvSpPr>
        <p:spPr>
          <a:xfrm>
            <a:off x="3636620" y="2359575"/>
            <a:ext cx="18711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</a:t>
            </a:r>
            <a:endParaRPr dirty="0"/>
          </a:p>
        </p:txBody>
      </p:sp>
      <p:sp>
        <p:nvSpPr>
          <p:cNvPr id="1226" name="Google Shape;1226;p33"/>
          <p:cNvSpPr/>
          <p:nvPr/>
        </p:nvSpPr>
        <p:spPr>
          <a:xfrm>
            <a:off x="3719059" y="1787826"/>
            <a:ext cx="440065" cy="440065"/>
          </a:xfrm>
          <a:custGeom>
            <a:avLst/>
            <a:gdLst/>
            <a:ahLst/>
            <a:cxnLst/>
            <a:rect l="l" t="t" r="r" b="b"/>
            <a:pathLst>
              <a:path w="749047" h="749047" extrusionOk="0">
                <a:moveTo>
                  <a:pt x="227754" y="553081"/>
                </a:moveTo>
                <a:lnTo>
                  <a:pt x="749768" y="457965"/>
                </a:lnTo>
                <a:lnTo>
                  <a:pt x="705368" y="44400"/>
                </a:lnTo>
                <a:lnTo>
                  <a:pt x="291803" y="0"/>
                </a:lnTo>
                <a:lnTo>
                  <a:pt x="196687" y="522014"/>
                </a:lnTo>
                <a:lnTo>
                  <a:pt x="187035" y="531676"/>
                </a:lnTo>
                <a:lnTo>
                  <a:pt x="139704" y="484334"/>
                </a:lnTo>
                <a:lnTo>
                  <a:pt x="108637" y="515402"/>
                </a:lnTo>
                <a:lnTo>
                  <a:pt x="155978" y="562743"/>
                </a:lnTo>
                <a:lnTo>
                  <a:pt x="124654" y="594057"/>
                </a:lnTo>
                <a:lnTo>
                  <a:pt x="93942" y="563345"/>
                </a:lnTo>
                <a:lnTo>
                  <a:pt x="62875" y="594412"/>
                </a:lnTo>
                <a:lnTo>
                  <a:pt x="93587" y="625114"/>
                </a:lnTo>
                <a:lnTo>
                  <a:pt x="62263" y="656438"/>
                </a:lnTo>
                <a:lnTo>
                  <a:pt x="46591" y="640776"/>
                </a:lnTo>
                <a:lnTo>
                  <a:pt x="15534" y="671843"/>
                </a:lnTo>
                <a:lnTo>
                  <a:pt x="31196" y="687505"/>
                </a:lnTo>
                <a:lnTo>
                  <a:pt x="0" y="718700"/>
                </a:lnTo>
                <a:lnTo>
                  <a:pt x="31067" y="749768"/>
                </a:lnTo>
                <a:lnTo>
                  <a:pt x="62263" y="718572"/>
                </a:lnTo>
                <a:lnTo>
                  <a:pt x="77925" y="734234"/>
                </a:lnTo>
                <a:lnTo>
                  <a:pt x="108992" y="703177"/>
                </a:lnTo>
                <a:lnTo>
                  <a:pt x="93330" y="687505"/>
                </a:lnTo>
                <a:lnTo>
                  <a:pt x="124654" y="656181"/>
                </a:lnTo>
                <a:lnTo>
                  <a:pt x="155356" y="686893"/>
                </a:lnTo>
                <a:lnTo>
                  <a:pt x="186423" y="655826"/>
                </a:lnTo>
                <a:lnTo>
                  <a:pt x="155711" y="625114"/>
                </a:lnTo>
                <a:lnTo>
                  <a:pt x="187025" y="593790"/>
                </a:lnTo>
                <a:lnTo>
                  <a:pt x="234366" y="641131"/>
                </a:lnTo>
                <a:lnTo>
                  <a:pt x="265433" y="610064"/>
                </a:lnTo>
                <a:lnTo>
                  <a:pt x="218092" y="562733"/>
                </a:lnTo>
                <a:lnTo>
                  <a:pt x="227754" y="553081"/>
                </a:lnTo>
                <a:close/>
                <a:moveTo>
                  <a:pt x="668478" y="112347"/>
                </a:moveTo>
                <a:lnTo>
                  <a:pt x="691048" y="322574"/>
                </a:lnTo>
                <a:cubicBezTo>
                  <a:pt x="662369" y="275312"/>
                  <a:pt x="628677" y="231198"/>
                  <a:pt x="590237" y="190588"/>
                </a:cubicBezTo>
                <a:lnTo>
                  <a:pt x="668478" y="112347"/>
                </a:lnTo>
                <a:close/>
                <a:moveTo>
                  <a:pt x="559170" y="159540"/>
                </a:moveTo>
                <a:cubicBezTo>
                  <a:pt x="518560" y="121111"/>
                  <a:pt x="474407" y="87419"/>
                  <a:pt x="427105" y="58710"/>
                </a:cubicBezTo>
                <a:lnTo>
                  <a:pt x="637420" y="81290"/>
                </a:lnTo>
                <a:lnTo>
                  <a:pt x="559170" y="159530"/>
                </a:lnTo>
                <a:close/>
                <a:moveTo>
                  <a:pt x="559160" y="221675"/>
                </a:moveTo>
                <a:cubicBezTo>
                  <a:pt x="615472" y="281332"/>
                  <a:pt x="660928" y="348993"/>
                  <a:pt x="694640" y="423365"/>
                </a:cubicBezTo>
                <a:lnTo>
                  <a:pt x="282348" y="498487"/>
                </a:lnTo>
                <a:lnTo>
                  <a:pt x="559160" y="221675"/>
                </a:lnTo>
                <a:close/>
                <a:moveTo>
                  <a:pt x="326413" y="55147"/>
                </a:moveTo>
                <a:cubicBezTo>
                  <a:pt x="400804" y="88909"/>
                  <a:pt x="468455" y="134365"/>
                  <a:pt x="528093" y="190617"/>
                </a:cubicBezTo>
                <a:lnTo>
                  <a:pt x="251291" y="467419"/>
                </a:lnTo>
                <a:lnTo>
                  <a:pt x="326413" y="551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3"/>
          <p:cNvSpPr/>
          <p:nvPr/>
        </p:nvSpPr>
        <p:spPr>
          <a:xfrm>
            <a:off x="1513668" y="1330626"/>
            <a:ext cx="388463" cy="440065"/>
          </a:xfrm>
          <a:custGeom>
            <a:avLst/>
            <a:gdLst/>
            <a:ahLst/>
            <a:cxnLst/>
            <a:rect l="l" t="t" r="r" b="b"/>
            <a:pathLst>
              <a:path w="661214" h="749047" extrusionOk="0">
                <a:moveTo>
                  <a:pt x="564667" y="185110"/>
                </a:moveTo>
                <a:cubicBezTo>
                  <a:pt x="508217" y="128660"/>
                  <a:pt x="434951" y="95136"/>
                  <a:pt x="356177" y="89195"/>
                </a:cubicBezTo>
                <a:cubicBezTo>
                  <a:pt x="364990" y="62924"/>
                  <a:pt x="389810" y="43936"/>
                  <a:pt x="419013" y="43936"/>
                </a:cubicBezTo>
                <a:lnTo>
                  <a:pt x="419013" y="0"/>
                </a:lnTo>
                <a:cubicBezTo>
                  <a:pt x="365553" y="0"/>
                  <a:pt x="320886" y="38262"/>
                  <a:pt x="310909" y="88840"/>
                </a:cubicBezTo>
                <a:cubicBezTo>
                  <a:pt x="230034" y="93596"/>
                  <a:pt x="154655" y="127338"/>
                  <a:pt x="96883" y="185110"/>
                </a:cubicBezTo>
                <a:cubicBezTo>
                  <a:pt x="34413" y="247580"/>
                  <a:pt x="0" y="330647"/>
                  <a:pt x="0" y="419003"/>
                </a:cubicBezTo>
                <a:cubicBezTo>
                  <a:pt x="0" y="507358"/>
                  <a:pt x="34403" y="590425"/>
                  <a:pt x="96883" y="652895"/>
                </a:cubicBezTo>
                <a:cubicBezTo>
                  <a:pt x="159353" y="715365"/>
                  <a:pt x="242419" y="749777"/>
                  <a:pt x="330775" y="749777"/>
                </a:cubicBezTo>
                <a:cubicBezTo>
                  <a:pt x="419131" y="749777"/>
                  <a:pt x="502197" y="715375"/>
                  <a:pt x="564667" y="652895"/>
                </a:cubicBezTo>
                <a:cubicBezTo>
                  <a:pt x="627137" y="590425"/>
                  <a:pt x="661550" y="507358"/>
                  <a:pt x="661550" y="419003"/>
                </a:cubicBezTo>
                <a:cubicBezTo>
                  <a:pt x="661550" y="330647"/>
                  <a:pt x="627147" y="247580"/>
                  <a:pt x="564667" y="185110"/>
                </a:cubicBezTo>
                <a:lnTo>
                  <a:pt x="564667" y="185110"/>
                </a:lnTo>
                <a:close/>
                <a:moveTo>
                  <a:pt x="330785" y="132164"/>
                </a:moveTo>
                <a:cubicBezTo>
                  <a:pt x="412519" y="132164"/>
                  <a:pt x="486377" y="166527"/>
                  <a:pt x="538663" y="221566"/>
                </a:cubicBezTo>
                <a:lnTo>
                  <a:pt x="495871" y="257637"/>
                </a:lnTo>
                <a:lnTo>
                  <a:pt x="416161" y="187074"/>
                </a:lnTo>
                <a:lnTo>
                  <a:pt x="330775" y="295306"/>
                </a:lnTo>
                <a:lnTo>
                  <a:pt x="245390" y="187074"/>
                </a:lnTo>
                <a:lnTo>
                  <a:pt x="165679" y="257637"/>
                </a:lnTo>
                <a:lnTo>
                  <a:pt x="122887" y="221566"/>
                </a:lnTo>
                <a:cubicBezTo>
                  <a:pt x="175182" y="166527"/>
                  <a:pt x="249051" y="132164"/>
                  <a:pt x="330775" y="132164"/>
                </a:cubicBezTo>
                <a:lnTo>
                  <a:pt x="330775" y="132164"/>
                </a:lnTo>
                <a:close/>
                <a:moveTo>
                  <a:pt x="330785" y="705831"/>
                </a:moveTo>
                <a:cubicBezTo>
                  <a:pt x="172626" y="705831"/>
                  <a:pt x="43946" y="577161"/>
                  <a:pt x="43946" y="418993"/>
                </a:cubicBezTo>
                <a:cubicBezTo>
                  <a:pt x="43946" y="358329"/>
                  <a:pt x="62894" y="302017"/>
                  <a:pt x="95156" y="255633"/>
                </a:cubicBezTo>
                <a:lnTo>
                  <a:pt x="166389" y="315675"/>
                </a:lnTo>
                <a:lnTo>
                  <a:pt x="239705" y="250788"/>
                </a:lnTo>
                <a:lnTo>
                  <a:pt x="330785" y="366234"/>
                </a:lnTo>
                <a:lnTo>
                  <a:pt x="421865" y="250788"/>
                </a:lnTo>
                <a:lnTo>
                  <a:pt x="495180" y="315675"/>
                </a:lnTo>
                <a:lnTo>
                  <a:pt x="566414" y="255633"/>
                </a:lnTo>
                <a:cubicBezTo>
                  <a:pt x="598675" y="302017"/>
                  <a:pt x="617623" y="358329"/>
                  <a:pt x="617623" y="418993"/>
                </a:cubicBezTo>
                <a:cubicBezTo>
                  <a:pt x="617623" y="577151"/>
                  <a:pt x="488953" y="705831"/>
                  <a:pt x="330785" y="705831"/>
                </a:cubicBezTo>
                <a:lnTo>
                  <a:pt x="330785" y="7058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" name="Google Shape;1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09716">
            <a:off x="6604929" y="412177"/>
            <a:ext cx="2276940" cy="22769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CC4F46-74C7-425C-8350-0C5AB8A41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sp>
        <p:nvSpPr>
          <p:cNvPr id="15" name="Google Shape;1544;p46">
            <a:extLst>
              <a:ext uri="{FF2B5EF4-FFF2-40B4-BE49-F238E27FC236}">
                <a16:creationId xmlns:a16="http://schemas.microsoft.com/office/drawing/2014/main" id="{26E9D3C3-A4FD-4323-B6C9-189A4A95E49C}"/>
              </a:ext>
            </a:extLst>
          </p:cNvPr>
          <p:cNvSpPr/>
          <p:nvPr/>
        </p:nvSpPr>
        <p:spPr>
          <a:xfrm>
            <a:off x="5976047" y="2246600"/>
            <a:ext cx="468328" cy="440065"/>
          </a:xfrm>
          <a:custGeom>
            <a:avLst/>
            <a:gdLst/>
            <a:ahLst/>
            <a:cxnLst/>
            <a:rect l="l" t="t" r="r" b="b"/>
            <a:pathLst>
              <a:path w="749047" h="700689" extrusionOk="0">
                <a:moveTo>
                  <a:pt x="749769" y="296204"/>
                </a:moveTo>
                <a:cubicBezTo>
                  <a:pt x="748871" y="169133"/>
                  <a:pt x="597591" y="113650"/>
                  <a:pt x="513755" y="198443"/>
                </a:cubicBezTo>
                <a:lnTo>
                  <a:pt x="452222" y="259975"/>
                </a:lnTo>
                <a:cubicBezTo>
                  <a:pt x="448995" y="254093"/>
                  <a:pt x="445117" y="248616"/>
                  <a:pt x="440676" y="243643"/>
                </a:cubicBezTo>
                <a:cubicBezTo>
                  <a:pt x="439837" y="203427"/>
                  <a:pt x="445857" y="165560"/>
                  <a:pt x="458588" y="130979"/>
                </a:cubicBezTo>
                <a:cubicBezTo>
                  <a:pt x="472306" y="93734"/>
                  <a:pt x="493918" y="60072"/>
                  <a:pt x="522824" y="30939"/>
                </a:cubicBezTo>
                <a:lnTo>
                  <a:pt x="491629" y="0"/>
                </a:lnTo>
                <a:cubicBezTo>
                  <a:pt x="433738" y="58364"/>
                  <a:pt x="401457" y="132796"/>
                  <a:pt x="397165" y="216937"/>
                </a:cubicBezTo>
                <a:cubicBezTo>
                  <a:pt x="390039" y="215072"/>
                  <a:pt x="382568" y="214075"/>
                  <a:pt x="374881" y="214075"/>
                </a:cubicBezTo>
                <a:cubicBezTo>
                  <a:pt x="367193" y="214075"/>
                  <a:pt x="359722" y="215072"/>
                  <a:pt x="352606" y="216937"/>
                </a:cubicBezTo>
                <a:cubicBezTo>
                  <a:pt x="348304" y="132796"/>
                  <a:pt x="316022" y="58374"/>
                  <a:pt x="258142" y="0"/>
                </a:cubicBezTo>
                <a:lnTo>
                  <a:pt x="226946" y="30939"/>
                </a:lnTo>
                <a:cubicBezTo>
                  <a:pt x="255852" y="60072"/>
                  <a:pt x="277465" y="93744"/>
                  <a:pt x="291183" y="130979"/>
                </a:cubicBezTo>
                <a:cubicBezTo>
                  <a:pt x="303923" y="165560"/>
                  <a:pt x="309933" y="203427"/>
                  <a:pt x="309095" y="243643"/>
                </a:cubicBezTo>
                <a:cubicBezTo>
                  <a:pt x="304663" y="248616"/>
                  <a:pt x="300775" y="254093"/>
                  <a:pt x="297548" y="259975"/>
                </a:cubicBezTo>
                <a:lnTo>
                  <a:pt x="236016" y="198443"/>
                </a:lnTo>
                <a:cubicBezTo>
                  <a:pt x="145804" y="109485"/>
                  <a:pt x="-512" y="176446"/>
                  <a:pt x="1" y="296204"/>
                </a:cubicBezTo>
                <a:cubicBezTo>
                  <a:pt x="1" y="363934"/>
                  <a:pt x="48971" y="420453"/>
                  <a:pt x="113356" y="432197"/>
                </a:cubicBezTo>
                <a:cubicBezTo>
                  <a:pt x="97664" y="451530"/>
                  <a:pt x="88229" y="476143"/>
                  <a:pt x="88229" y="502927"/>
                </a:cubicBezTo>
                <a:cubicBezTo>
                  <a:pt x="88229" y="549262"/>
                  <a:pt x="114816" y="589053"/>
                  <a:pt x="157627" y="606787"/>
                </a:cubicBezTo>
                <a:cubicBezTo>
                  <a:pt x="202965" y="626180"/>
                  <a:pt x="254144" y="612620"/>
                  <a:pt x="286742" y="575799"/>
                </a:cubicBezTo>
                <a:lnTo>
                  <a:pt x="286742" y="611001"/>
                </a:lnTo>
                <a:cubicBezTo>
                  <a:pt x="284620" y="655983"/>
                  <a:pt x="352991" y="692844"/>
                  <a:pt x="374881" y="701232"/>
                </a:cubicBezTo>
                <a:cubicBezTo>
                  <a:pt x="416073" y="684949"/>
                  <a:pt x="465210" y="646894"/>
                  <a:pt x="463019" y="611001"/>
                </a:cubicBezTo>
                <a:lnTo>
                  <a:pt x="463019" y="575799"/>
                </a:lnTo>
                <a:cubicBezTo>
                  <a:pt x="495468" y="612758"/>
                  <a:pt x="546470" y="625943"/>
                  <a:pt x="592144" y="606787"/>
                </a:cubicBezTo>
                <a:cubicBezTo>
                  <a:pt x="634945" y="589053"/>
                  <a:pt x="661532" y="549262"/>
                  <a:pt x="661532" y="502927"/>
                </a:cubicBezTo>
                <a:cubicBezTo>
                  <a:pt x="661532" y="476143"/>
                  <a:pt x="652107" y="451530"/>
                  <a:pt x="636406" y="432197"/>
                </a:cubicBezTo>
                <a:cubicBezTo>
                  <a:pt x="700790" y="420434"/>
                  <a:pt x="749759" y="363924"/>
                  <a:pt x="749759" y="296194"/>
                </a:cubicBezTo>
                <a:lnTo>
                  <a:pt x="749759" y="296194"/>
                </a:lnTo>
                <a:close/>
                <a:moveTo>
                  <a:pt x="330678" y="487354"/>
                </a:moveTo>
                <a:lnTo>
                  <a:pt x="419093" y="487354"/>
                </a:lnTo>
                <a:lnTo>
                  <a:pt x="419093" y="531655"/>
                </a:lnTo>
                <a:lnTo>
                  <a:pt x="330678" y="531655"/>
                </a:lnTo>
                <a:lnTo>
                  <a:pt x="330678" y="487354"/>
                </a:lnTo>
                <a:close/>
                <a:moveTo>
                  <a:pt x="330678" y="443428"/>
                </a:moveTo>
                <a:lnTo>
                  <a:pt x="330678" y="412499"/>
                </a:lnTo>
                <a:cubicBezTo>
                  <a:pt x="330678" y="401515"/>
                  <a:pt x="334714" y="391458"/>
                  <a:pt x="341376" y="383712"/>
                </a:cubicBezTo>
                <a:cubicBezTo>
                  <a:pt x="351718" y="387984"/>
                  <a:pt x="363028" y="390343"/>
                  <a:pt x="374890" y="390343"/>
                </a:cubicBezTo>
                <a:cubicBezTo>
                  <a:pt x="386753" y="390343"/>
                  <a:pt x="398043" y="387975"/>
                  <a:pt x="408375" y="383721"/>
                </a:cubicBezTo>
                <a:cubicBezTo>
                  <a:pt x="415037" y="391458"/>
                  <a:pt x="419103" y="401505"/>
                  <a:pt x="419103" y="412489"/>
                </a:cubicBezTo>
                <a:lnTo>
                  <a:pt x="419103" y="443418"/>
                </a:lnTo>
                <a:lnTo>
                  <a:pt x="330687" y="443418"/>
                </a:lnTo>
                <a:close/>
                <a:moveTo>
                  <a:pt x="419093" y="302204"/>
                </a:moveTo>
                <a:cubicBezTo>
                  <a:pt x="419093" y="326581"/>
                  <a:pt x="399256" y="346407"/>
                  <a:pt x="374890" y="346407"/>
                </a:cubicBezTo>
                <a:cubicBezTo>
                  <a:pt x="350524" y="346407"/>
                  <a:pt x="330687" y="326581"/>
                  <a:pt x="330687" y="302204"/>
                </a:cubicBezTo>
                <a:cubicBezTo>
                  <a:pt x="330687" y="277828"/>
                  <a:pt x="350524" y="258002"/>
                  <a:pt x="374890" y="258002"/>
                </a:cubicBezTo>
                <a:cubicBezTo>
                  <a:pt x="399256" y="258002"/>
                  <a:pt x="419093" y="277838"/>
                  <a:pt x="419093" y="302204"/>
                </a:cubicBezTo>
                <a:lnTo>
                  <a:pt x="419093" y="302204"/>
                </a:lnTo>
                <a:close/>
                <a:moveTo>
                  <a:pt x="43938" y="296204"/>
                </a:moveTo>
                <a:cubicBezTo>
                  <a:pt x="46158" y="205391"/>
                  <a:pt x="149890" y="174087"/>
                  <a:pt x="204958" y="229510"/>
                </a:cubicBezTo>
                <a:lnTo>
                  <a:pt x="287284" y="311846"/>
                </a:lnTo>
                <a:cubicBezTo>
                  <a:pt x="289159" y="328959"/>
                  <a:pt x="295959" y="344621"/>
                  <a:pt x="306223" y="357372"/>
                </a:cubicBezTo>
                <a:cubicBezTo>
                  <a:pt x="298485" y="366984"/>
                  <a:pt x="292722" y="378234"/>
                  <a:pt x="289554" y="390531"/>
                </a:cubicBezTo>
                <a:lnTo>
                  <a:pt x="138255" y="390531"/>
                </a:lnTo>
                <a:cubicBezTo>
                  <a:pt x="86246" y="390531"/>
                  <a:pt x="43928" y="348223"/>
                  <a:pt x="43928" y="296204"/>
                </a:cubicBezTo>
                <a:lnTo>
                  <a:pt x="43928" y="296204"/>
                </a:lnTo>
                <a:close/>
                <a:moveTo>
                  <a:pt x="249072" y="551364"/>
                </a:moveTo>
                <a:cubicBezTo>
                  <a:pt x="225219" y="575217"/>
                  <a:pt x="194872" y="574674"/>
                  <a:pt x="174444" y="566207"/>
                </a:cubicBezTo>
                <a:cubicBezTo>
                  <a:pt x="154005" y="557739"/>
                  <a:pt x="132166" y="536679"/>
                  <a:pt x="132166" y="502937"/>
                </a:cubicBezTo>
                <a:cubicBezTo>
                  <a:pt x="132166" y="465179"/>
                  <a:pt x="162887" y="434457"/>
                  <a:pt x="200645" y="434457"/>
                </a:cubicBezTo>
                <a:lnTo>
                  <a:pt x="286742" y="434457"/>
                </a:lnTo>
                <a:lnTo>
                  <a:pt x="286742" y="513675"/>
                </a:lnTo>
                <a:lnTo>
                  <a:pt x="249062" y="551354"/>
                </a:lnTo>
                <a:close/>
                <a:moveTo>
                  <a:pt x="374890" y="652717"/>
                </a:moveTo>
                <a:cubicBezTo>
                  <a:pt x="352478" y="640776"/>
                  <a:pt x="330687" y="622518"/>
                  <a:pt x="330687" y="611011"/>
                </a:cubicBezTo>
                <a:lnTo>
                  <a:pt x="330687" y="575592"/>
                </a:lnTo>
                <a:lnTo>
                  <a:pt x="419103" y="575592"/>
                </a:lnTo>
                <a:lnTo>
                  <a:pt x="419103" y="611011"/>
                </a:lnTo>
                <a:cubicBezTo>
                  <a:pt x="419103" y="622518"/>
                  <a:pt x="397293" y="640785"/>
                  <a:pt x="374900" y="652717"/>
                </a:cubicBezTo>
                <a:lnTo>
                  <a:pt x="374900" y="652717"/>
                </a:lnTo>
                <a:close/>
                <a:moveTo>
                  <a:pt x="575337" y="566207"/>
                </a:moveTo>
                <a:cubicBezTo>
                  <a:pt x="554908" y="574674"/>
                  <a:pt x="524562" y="575217"/>
                  <a:pt x="500718" y="551364"/>
                </a:cubicBezTo>
                <a:lnTo>
                  <a:pt x="463039" y="513684"/>
                </a:lnTo>
                <a:lnTo>
                  <a:pt x="463039" y="434467"/>
                </a:lnTo>
                <a:lnTo>
                  <a:pt x="549145" y="434467"/>
                </a:lnTo>
                <a:cubicBezTo>
                  <a:pt x="586903" y="434467"/>
                  <a:pt x="617615" y="465189"/>
                  <a:pt x="617615" y="502947"/>
                </a:cubicBezTo>
                <a:cubicBezTo>
                  <a:pt x="617615" y="536679"/>
                  <a:pt x="595776" y="557749"/>
                  <a:pt x="575337" y="566216"/>
                </a:cubicBezTo>
                <a:lnTo>
                  <a:pt x="575337" y="566216"/>
                </a:lnTo>
                <a:close/>
                <a:moveTo>
                  <a:pt x="611516" y="390531"/>
                </a:moveTo>
                <a:lnTo>
                  <a:pt x="460256" y="390531"/>
                </a:lnTo>
                <a:cubicBezTo>
                  <a:pt x="457078" y="378224"/>
                  <a:pt x="451325" y="366964"/>
                  <a:pt x="443587" y="357342"/>
                </a:cubicBezTo>
                <a:cubicBezTo>
                  <a:pt x="453841" y="344591"/>
                  <a:pt x="460621" y="328959"/>
                  <a:pt x="462496" y="311846"/>
                </a:cubicBezTo>
                <a:lnTo>
                  <a:pt x="544832" y="229510"/>
                </a:lnTo>
                <a:cubicBezTo>
                  <a:pt x="609661" y="167564"/>
                  <a:pt x="705942" y="216681"/>
                  <a:pt x="705843" y="296204"/>
                </a:cubicBezTo>
                <a:cubicBezTo>
                  <a:pt x="705843" y="348223"/>
                  <a:pt x="663525" y="390531"/>
                  <a:pt x="611516" y="390531"/>
                </a:cubicBezTo>
                <a:lnTo>
                  <a:pt x="611516" y="3905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42"/>
          <p:cNvSpPr txBox="1">
            <a:spLocks noGrp="1"/>
          </p:cNvSpPr>
          <p:nvPr>
            <p:ph type="title"/>
          </p:nvPr>
        </p:nvSpPr>
        <p:spPr>
          <a:xfrm>
            <a:off x="719999" y="521225"/>
            <a:ext cx="8092107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Grassland Butterfly Index 1991-2023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09447D-AA6A-4CC3-AA85-7C0AAB34E7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EC315-2C33-4E05-B7B1-D498CF611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86" y="1283670"/>
            <a:ext cx="5128828" cy="3293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4E517-BA82-4EB2-B4A4-1BBD2458B04F}"/>
              </a:ext>
            </a:extLst>
          </p:cNvPr>
          <p:cNvSpPr txBox="1"/>
          <p:nvPr/>
        </p:nvSpPr>
        <p:spPr>
          <a:xfrm>
            <a:off x="6438106" y="4780289"/>
            <a:ext cx="69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ellota Text" panose="020B0604020202020204" charset="0"/>
                <a:ea typeface="Bellota Text" panose="020B0604020202020204" charset="0"/>
              </a:rPr>
              <a:t>(C): EEA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Flanders: Europe’s worst case scenario</a:t>
            </a:r>
            <a:endParaRPr dirty="0"/>
          </a:p>
        </p:txBody>
      </p:sp>
      <p:sp>
        <p:nvSpPr>
          <p:cNvPr id="1203" name="Google Shape;1203;p32"/>
          <p:cNvSpPr txBox="1">
            <a:spLocks noGrp="1"/>
          </p:cNvSpPr>
          <p:nvPr>
            <p:ph type="subTitle" idx="3"/>
          </p:nvPr>
        </p:nvSpPr>
        <p:spPr>
          <a:xfrm>
            <a:off x="976469" y="2703219"/>
            <a:ext cx="26895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found that </a:t>
            </a:r>
            <a:r>
              <a:rPr lang="en" u="sng" dirty="0"/>
              <a:t>19 out of 64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butterflies</a:t>
            </a:r>
            <a:r>
              <a:rPr lang="en" dirty="0"/>
              <a:t> went extinct, </a:t>
            </a:r>
            <a:br>
              <a:rPr lang="en" dirty="0"/>
            </a:br>
            <a:r>
              <a:rPr lang="en" dirty="0"/>
              <a:t>while </a:t>
            </a:r>
            <a:r>
              <a:rPr lang="en-GB" u="sng" dirty="0"/>
              <a:t>half</a:t>
            </a:r>
            <a:r>
              <a:rPr lang="en" u="sng" dirty="0"/>
              <a:t> of remaining </a:t>
            </a:r>
            <a:r>
              <a:rPr lang="en" dirty="0"/>
              <a:t>were threatened</a:t>
            </a:r>
            <a:endParaRPr dirty="0"/>
          </a:p>
        </p:txBody>
      </p:sp>
      <p:sp>
        <p:nvSpPr>
          <p:cNvPr id="1204" name="Google Shape;1204;p32"/>
          <p:cNvSpPr txBox="1">
            <a:spLocks noGrp="1"/>
          </p:cNvSpPr>
          <p:nvPr>
            <p:ph type="subTitle" idx="4"/>
          </p:nvPr>
        </p:nvSpPr>
        <p:spPr>
          <a:xfrm>
            <a:off x="5478015" y="2703219"/>
            <a:ext cx="2689500" cy="893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Specialist</a:t>
            </a:r>
            <a:r>
              <a:rPr lang="en" dirty="0"/>
              <a:t> butterflies in grasslands continued to decline, while </a:t>
            </a:r>
            <a:r>
              <a:rPr lang="en" u="sng" dirty="0"/>
              <a:t>generalists</a:t>
            </a:r>
            <a:r>
              <a:rPr lang="en" dirty="0"/>
              <a:t> did not change</a:t>
            </a:r>
            <a:endParaRPr dirty="0"/>
          </a:p>
        </p:txBody>
      </p:sp>
      <p:sp>
        <p:nvSpPr>
          <p:cNvPr id="1205" name="Google Shape;1205;p32"/>
          <p:cNvSpPr txBox="1">
            <a:spLocks noGrp="1"/>
          </p:cNvSpPr>
          <p:nvPr>
            <p:ph type="subTitle" idx="1"/>
          </p:nvPr>
        </p:nvSpPr>
        <p:spPr>
          <a:xfrm>
            <a:off x="976469" y="2380900"/>
            <a:ext cx="26895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Maes et al. 2001</a:t>
            </a:r>
            <a:endParaRPr dirty="0"/>
          </a:p>
        </p:txBody>
      </p:sp>
      <p:sp>
        <p:nvSpPr>
          <p:cNvPr id="1206" name="Google Shape;1206;p32"/>
          <p:cNvSpPr txBox="1">
            <a:spLocks noGrp="1"/>
          </p:cNvSpPr>
          <p:nvPr>
            <p:ph type="subTitle" idx="2"/>
          </p:nvPr>
        </p:nvSpPr>
        <p:spPr>
          <a:xfrm>
            <a:off x="5478015" y="2380900"/>
            <a:ext cx="26895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Maes et al. 2022</a:t>
            </a:r>
            <a:endParaRPr dirty="0"/>
          </a:p>
        </p:txBody>
      </p:sp>
      <p:sp>
        <p:nvSpPr>
          <p:cNvPr id="1207" name="Google Shape;1207;p32"/>
          <p:cNvSpPr/>
          <p:nvPr/>
        </p:nvSpPr>
        <p:spPr>
          <a:xfrm>
            <a:off x="5596211" y="1787133"/>
            <a:ext cx="284680" cy="440065"/>
          </a:xfrm>
          <a:custGeom>
            <a:avLst/>
            <a:gdLst/>
            <a:ahLst/>
            <a:cxnLst/>
            <a:rect l="l" t="t" r="r" b="b"/>
            <a:pathLst>
              <a:path w="484561" h="749047" extrusionOk="0">
                <a:moveTo>
                  <a:pt x="461093" y="200279"/>
                </a:moveTo>
                <a:cubicBezTo>
                  <a:pt x="451185" y="189966"/>
                  <a:pt x="435671" y="178350"/>
                  <a:pt x="412765" y="171827"/>
                </a:cubicBezTo>
                <a:cubicBezTo>
                  <a:pt x="424342" y="151013"/>
                  <a:pt x="427085" y="131828"/>
                  <a:pt x="426809" y="117528"/>
                </a:cubicBezTo>
                <a:cubicBezTo>
                  <a:pt x="424766" y="87912"/>
                  <a:pt x="418894" y="80787"/>
                  <a:pt x="413792" y="70987"/>
                </a:cubicBezTo>
                <a:cubicBezTo>
                  <a:pt x="404328" y="66082"/>
                  <a:pt x="396028" y="59657"/>
                  <a:pt x="367250" y="57980"/>
                </a:cubicBezTo>
                <a:cubicBezTo>
                  <a:pt x="352960" y="57703"/>
                  <a:pt x="333765" y="60447"/>
                  <a:pt x="312962" y="72023"/>
                </a:cubicBezTo>
                <a:cubicBezTo>
                  <a:pt x="306428" y="49117"/>
                  <a:pt x="294813" y="33613"/>
                  <a:pt x="284500" y="23695"/>
                </a:cubicBezTo>
                <a:cubicBezTo>
                  <a:pt x="262117" y="4204"/>
                  <a:pt x="252929" y="3316"/>
                  <a:pt x="242389" y="0"/>
                </a:cubicBezTo>
                <a:cubicBezTo>
                  <a:pt x="232224" y="3217"/>
                  <a:pt x="221823" y="4550"/>
                  <a:pt x="200279" y="23695"/>
                </a:cubicBezTo>
                <a:cubicBezTo>
                  <a:pt x="189966" y="33603"/>
                  <a:pt x="178340" y="49117"/>
                  <a:pt x="171817" y="72023"/>
                </a:cubicBezTo>
                <a:cubicBezTo>
                  <a:pt x="151013" y="60447"/>
                  <a:pt x="131818" y="57703"/>
                  <a:pt x="117528" y="57970"/>
                </a:cubicBezTo>
                <a:cubicBezTo>
                  <a:pt x="87912" y="60013"/>
                  <a:pt x="80787" y="65885"/>
                  <a:pt x="70987" y="70987"/>
                </a:cubicBezTo>
                <a:cubicBezTo>
                  <a:pt x="66072" y="80451"/>
                  <a:pt x="59657" y="88751"/>
                  <a:pt x="57970" y="117528"/>
                </a:cubicBezTo>
                <a:cubicBezTo>
                  <a:pt x="57684" y="131818"/>
                  <a:pt x="60437" y="151013"/>
                  <a:pt x="72013" y="171817"/>
                </a:cubicBezTo>
                <a:cubicBezTo>
                  <a:pt x="49117" y="178350"/>
                  <a:pt x="33604" y="189966"/>
                  <a:pt x="23695" y="200279"/>
                </a:cubicBezTo>
                <a:cubicBezTo>
                  <a:pt x="4204" y="222661"/>
                  <a:pt x="3306" y="231849"/>
                  <a:pt x="0" y="242389"/>
                </a:cubicBezTo>
                <a:cubicBezTo>
                  <a:pt x="3217" y="252554"/>
                  <a:pt x="4540" y="262956"/>
                  <a:pt x="23695" y="284500"/>
                </a:cubicBezTo>
                <a:cubicBezTo>
                  <a:pt x="33604" y="294803"/>
                  <a:pt x="49117" y="306438"/>
                  <a:pt x="72013" y="312962"/>
                </a:cubicBezTo>
                <a:cubicBezTo>
                  <a:pt x="60437" y="333765"/>
                  <a:pt x="57693" y="352960"/>
                  <a:pt x="57970" y="367250"/>
                </a:cubicBezTo>
                <a:cubicBezTo>
                  <a:pt x="60013" y="396867"/>
                  <a:pt x="65875" y="403992"/>
                  <a:pt x="70987" y="413792"/>
                </a:cubicBezTo>
                <a:cubicBezTo>
                  <a:pt x="80451" y="418697"/>
                  <a:pt x="88751" y="425121"/>
                  <a:pt x="117528" y="426809"/>
                </a:cubicBezTo>
                <a:cubicBezTo>
                  <a:pt x="131818" y="427085"/>
                  <a:pt x="151013" y="424342"/>
                  <a:pt x="171817" y="412756"/>
                </a:cubicBezTo>
                <a:cubicBezTo>
                  <a:pt x="178350" y="435661"/>
                  <a:pt x="189966" y="451175"/>
                  <a:pt x="200279" y="461083"/>
                </a:cubicBezTo>
                <a:cubicBezTo>
                  <a:pt x="208549" y="468288"/>
                  <a:pt x="215013" y="472946"/>
                  <a:pt x="220411" y="476124"/>
                </a:cubicBezTo>
                <a:lnTo>
                  <a:pt x="220411" y="516201"/>
                </a:lnTo>
                <a:cubicBezTo>
                  <a:pt x="198118" y="496878"/>
                  <a:pt x="169054" y="485183"/>
                  <a:pt x="137325" y="485183"/>
                </a:cubicBezTo>
                <a:lnTo>
                  <a:pt x="88030" y="485183"/>
                </a:lnTo>
                <a:lnTo>
                  <a:pt x="88030" y="534478"/>
                </a:lnTo>
                <a:cubicBezTo>
                  <a:pt x="88030" y="607113"/>
                  <a:pt x="149829" y="661787"/>
                  <a:pt x="220411" y="661510"/>
                </a:cubicBezTo>
                <a:lnTo>
                  <a:pt x="220411" y="749758"/>
                </a:lnTo>
                <a:lnTo>
                  <a:pt x="264357" y="749758"/>
                </a:lnTo>
                <a:lnTo>
                  <a:pt x="264357" y="705624"/>
                </a:lnTo>
                <a:cubicBezTo>
                  <a:pt x="335088" y="705910"/>
                  <a:pt x="396738" y="651168"/>
                  <a:pt x="396738" y="578592"/>
                </a:cubicBezTo>
                <a:lnTo>
                  <a:pt x="396738" y="529307"/>
                </a:lnTo>
                <a:lnTo>
                  <a:pt x="347443" y="529307"/>
                </a:lnTo>
                <a:cubicBezTo>
                  <a:pt x="315695" y="529307"/>
                  <a:pt x="286641" y="541002"/>
                  <a:pt x="264357" y="560325"/>
                </a:cubicBezTo>
                <a:lnTo>
                  <a:pt x="264357" y="476173"/>
                </a:lnTo>
                <a:cubicBezTo>
                  <a:pt x="269884" y="472966"/>
                  <a:pt x="276397" y="468278"/>
                  <a:pt x="284490" y="461083"/>
                </a:cubicBezTo>
                <a:cubicBezTo>
                  <a:pt x="294803" y="451175"/>
                  <a:pt x="306428" y="435671"/>
                  <a:pt x="312952" y="412756"/>
                </a:cubicBezTo>
                <a:cubicBezTo>
                  <a:pt x="333755" y="424332"/>
                  <a:pt x="352950" y="427075"/>
                  <a:pt x="367240" y="426809"/>
                </a:cubicBezTo>
                <a:cubicBezTo>
                  <a:pt x="396857" y="424766"/>
                  <a:pt x="403982" y="418894"/>
                  <a:pt x="413782" y="413792"/>
                </a:cubicBezTo>
                <a:cubicBezTo>
                  <a:pt x="418687" y="404328"/>
                  <a:pt x="425111" y="396028"/>
                  <a:pt x="426799" y="367250"/>
                </a:cubicBezTo>
                <a:cubicBezTo>
                  <a:pt x="427075" y="352960"/>
                  <a:pt x="424332" y="333765"/>
                  <a:pt x="412756" y="312952"/>
                </a:cubicBezTo>
                <a:cubicBezTo>
                  <a:pt x="435661" y="306428"/>
                  <a:pt x="451175" y="294803"/>
                  <a:pt x="461083" y="284500"/>
                </a:cubicBezTo>
                <a:cubicBezTo>
                  <a:pt x="480574" y="262117"/>
                  <a:pt x="481463" y="252929"/>
                  <a:pt x="484779" y="242389"/>
                </a:cubicBezTo>
                <a:cubicBezTo>
                  <a:pt x="481561" y="232224"/>
                  <a:pt x="480239" y="221813"/>
                  <a:pt x="461083" y="200279"/>
                </a:cubicBezTo>
                <a:lnTo>
                  <a:pt x="461083" y="200279"/>
                </a:lnTo>
                <a:close/>
                <a:moveTo>
                  <a:pt x="380830" y="103949"/>
                </a:moveTo>
                <a:cubicBezTo>
                  <a:pt x="384432" y="115880"/>
                  <a:pt x="387343" y="142398"/>
                  <a:pt x="357727" y="172014"/>
                </a:cubicBezTo>
                <a:cubicBezTo>
                  <a:pt x="351618" y="178123"/>
                  <a:pt x="345302" y="183887"/>
                  <a:pt x="338917" y="189245"/>
                </a:cubicBezTo>
                <a:cubicBezTo>
                  <a:pt x="328841" y="171018"/>
                  <a:pt x="313751" y="155938"/>
                  <a:pt x="295523" y="145862"/>
                </a:cubicBezTo>
                <a:cubicBezTo>
                  <a:pt x="300882" y="139477"/>
                  <a:pt x="306655" y="133161"/>
                  <a:pt x="312764" y="127062"/>
                </a:cubicBezTo>
                <a:cubicBezTo>
                  <a:pt x="342381" y="97435"/>
                  <a:pt x="368888" y="100347"/>
                  <a:pt x="380830" y="103949"/>
                </a:cubicBezTo>
                <a:lnTo>
                  <a:pt x="380830" y="103949"/>
                </a:lnTo>
                <a:close/>
                <a:moveTo>
                  <a:pt x="273970" y="380790"/>
                </a:moveTo>
                <a:cubicBezTo>
                  <a:pt x="271769" y="417512"/>
                  <a:pt x="252722" y="432631"/>
                  <a:pt x="242379" y="438168"/>
                </a:cubicBezTo>
                <a:cubicBezTo>
                  <a:pt x="232353" y="432750"/>
                  <a:pt x="213039" y="417591"/>
                  <a:pt x="210819" y="380790"/>
                </a:cubicBezTo>
                <a:cubicBezTo>
                  <a:pt x="219533" y="371494"/>
                  <a:pt x="227556" y="361941"/>
                  <a:pt x="234701" y="352309"/>
                </a:cubicBezTo>
                <a:cubicBezTo>
                  <a:pt x="237248" y="352486"/>
                  <a:pt x="247551" y="352486"/>
                  <a:pt x="250087" y="352309"/>
                </a:cubicBezTo>
                <a:cubicBezTo>
                  <a:pt x="257232" y="361931"/>
                  <a:pt x="265246" y="371494"/>
                  <a:pt x="273970" y="380790"/>
                </a:cubicBezTo>
                <a:lnTo>
                  <a:pt x="273970" y="380790"/>
                </a:lnTo>
                <a:close/>
                <a:moveTo>
                  <a:pt x="242399" y="308669"/>
                </a:moveTo>
                <a:cubicBezTo>
                  <a:pt x="205855" y="308669"/>
                  <a:pt x="176110" y="278934"/>
                  <a:pt x="176110" y="242379"/>
                </a:cubicBezTo>
                <a:cubicBezTo>
                  <a:pt x="176110" y="205825"/>
                  <a:pt x="205845" y="176100"/>
                  <a:pt x="242399" y="176100"/>
                </a:cubicBezTo>
                <a:cubicBezTo>
                  <a:pt x="278953" y="176100"/>
                  <a:pt x="308678" y="205835"/>
                  <a:pt x="308678" y="242379"/>
                </a:cubicBezTo>
                <a:cubicBezTo>
                  <a:pt x="308678" y="278924"/>
                  <a:pt x="278953" y="308669"/>
                  <a:pt x="242399" y="308669"/>
                </a:cubicBezTo>
                <a:lnTo>
                  <a:pt x="242399" y="308669"/>
                </a:lnTo>
                <a:close/>
                <a:moveTo>
                  <a:pt x="242409" y="46601"/>
                </a:moveTo>
                <a:cubicBezTo>
                  <a:pt x="252436" y="52019"/>
                  <a:pt x="271749" y="67187"/>
                  <a:pt x="273970" y="103978"/>
                </a:cubicBezTo>
                <a:cubicBezTo>
                  <a:pt x="265255" y="113275"/>
                  <a:pt x="257232" y="122838"/>
                  <a:pt x="250087" y="132460"/>
                </a:cubicBezTo>
                <a:cubicBezTo>
                  <a:pt x="247551" y="132282"/>
                  <a:pt x="237248" y="132282"/>
                  <a:pt x="234701" y="132460"/>
                </a:cubicBezTo>
                <a:cubicBezTo>
                  <a:pt x="227556" y="122838"/>
                  <a:pt x="219543" y="113275"/>
                  <a:pt x="210819" y="103978"/>
                </a:cubicBezTo>
                <a:cubicBezTo>
                  <a:pt x="213010" y="67266"/>
                  <a:pt x="232066" y="52137"/>
                  <a:pt x="242409" y="46601"/>
                </a:cubicBezTo>
                <a:lnTo>
                  <a:pt x="242409" y="46601"/>
                </a:lnTo>
                <a:close/>
                <a:moveTo>
                  <a:pt x="103969" y="103929"/>
                </a:moveTo>
                <a:cubicBezTo>
                  <a:pt x="115564" y="100485"/>
                  <a:pt x="142339" y="97366"/>
                  <a:pt x="172024" y="127042"/>
                </a:cubicBezTo>
                <a:cubicBezTo>
                  <a:pt x="178133" y="133151"/>
                  <a:pt x="183896" y="139467"/>
                  <a:pt x="189255" y="145852"/>
                </a:cubicBezTo>
                <a:cubicBezTo>
                  <a:pt x="171027" y="155928"/>
                  <a:pt x="155948" y="171008"/>
                  <a:pt x="145872" y="189236"/>
                </a:cubicBezTo>
                <a:cubicBezTo>
                  <a:pt x="139487" y="183877"/>
                  <a:pt x="133171" y="178113"/>
                  <a:pt x="127062" y="172005"/>
                </a:cubicBezTo>
                <a:cubicBezTo>
                  <a:pt x="97425" y="142368"/>
                  <a:pt x="100357" y="115851"/>
                  <a:pt x="103969" y="103929"/>
                </a:cubicBezTo>
                <a:lnTo>
                  <a:pt x="103969" y="103929"/>
                </a:lnTo>
                <a:close/>
                <a:moveTo>
                  <a:pt x="46621" y="242389"/>
                </a:moveTo>
                <a:cubicBezTo>
                  <a:pt x="52167" y="232047"/>
                  <a:pt x="67286" y="213000"/>
                  <a:pt x="103988" y="210809"/>
                </a:cubicBezTo>
                <a:cubicBezTo>
                  <a:pt x="113285" y="219533"/>
                  <a:pt x="122848" y="227546"/>
                  <a:pt x="132470" y="234692"/>
                </a:cubicBezTo>
                <a:cubicBezTo>
                  <a:pt x="132292" y="237238"/>
                  <a:pt x="132292" y="247541"/>
                  <a:pt x="132470" y="250087"/>
                </a:cubicBezTo>
                <a:cubicBezTo>
                  <a:pt x="122848" y="257232"/>
                  <a:pt x="113285" y="265246"/>
                  <a:pt x="103988" y="273970"/>
                </a:cubicBezTo>
                <a:cubicBezTo>
                  <a:pt x="67286" y="271779"/>
                  <a:pt x="52167" y="252732"/>
                  <a:pt x="46621" y="242399"/>
                </a:cubicBezTo>
                <a:lnTo>
                  <a:pt x="46621" y="242399"/>
                </a:lnTo>
                <a:close/>
                <a:moveTo>
                  <a:pt x="103959" y="380820"/>
                </a:moveTo>
                <a:cubicBezTo>
                  <a:pt x="100357" y="368888"/>
                  <a:pt x="97445" y="342371"/>
                  <a:pt x="127062" y="312754"/>
                </a:cubicBezTo>
                <a:cubicBezTo>
                  <a:pt x="133171" y="306645"/>
                  <a:pt x="139487" y="300892"/>
                  <a:pt x="145872" y="295523"/>
                </a:cubicBezTo>
                <a:cubicBezTo>
                  <a:pt x="155948" y="313751"/>
                  <a:pt x="171037" y="328841"/>
                  <a:pt x="189265" y="338917"/>
                </a:cubicBezTo>
                <a:cubicBezTo>
                  <a:pt x="183906" y="345302"/>
                  <a:pt x="178133" y="351608"/>
                  <a:pt x="172024" y="357717"/>
                </a:cubicBezTo>
                <a:cubicBezTo>
                  <a:pt x="142408" y="387333"/>
                  <a:pt x="115900" y="384422"/>
                  <a:pt x="103959" y="380820"/>
                </a:cubicBezTo>
                <a:lnTo>
                  <a:pt x="103959" y="380820"/>
                </a:lnTo>
                <a:close/>
                <a:moveTo>
                  <a:pt x="131986" y="534468"/>
                </a:moveTo>
                <a:lnTo>
                  <a:pt x="131986" y="529119"/>
                </a:lnTo>
                <a:cubicBezTo>
                  <a:pt x="181597" y="526919"/>
                  <a:pt x="222622" y="567944"/>
                  <a:pt x="220421" y="617554"/>
                </a:cubicBezTo>
                <a:lnTo>
                  <a:pt x="215072" y="617554"/>
                </a:lnTo>
                <a:cubicBezTo>
                  <a:pt x="169261" y="617554"/>
                  <a:pt x="131986" y="580280"/>
                  <a:pt x="131986" y="534468"/>
                </a:cubicBezTo>
                <a:lnTo>
                  <a:pt x="131986" y="534468"/>
                </a:lnTo>
                <a:close/>
                <a:moveTo>
                  <a:pt x="347463" y="573243"/>
                </a:moveTo>
                <a:lnTo>
                  <a:pt x="352812" y="573243"/>
                </a:lnTo>
                <a:cubicBezTo>
                  <a:pt x="355013" y="622913"/>
                  <a:pt x="313939" y="664372"/>
                  <a:pt x="264377" y="661500"/>
                </a:cubicBezTo>
                <a:lnTo>
                  <a:pt x="264377" y="656339"/>
                </a:lnTo>
                <a:cubicBezTo>
                  <a:pt x="264377" y="610528"/>
                  <a:pt x="301652" y="573243"/>
                  <a:pt x="347463" y="573243"/>
                </a:cubicBezTo>
                <a:lnTo>
                  <a:pt x="347463" y="573243"/>
                </a:lnTo>
                <a:close/>
                <a:moveTo>
                  <a:pt x="380830" y="380840"/>
                </a:moveTo>
                <a:cubicBezTo>
                  <a:pt x="369234" y="384294"/>
                  <a:pt x="342460" y="387402"/>
                  <a:pt x="312774" y="357727"/>
                </a:cubicBezTo>
                <a:cubicBezTo>
                  <a:pt x="306665" y="351618"/>
                  <a:pt x="300902" y="345312"/>
                  <a:pt x="295543" y="338927"/>
                </a:cubicBezTo>
                <a:cubicBezTo>
                  <a:pt x="313771" y="328850"/>
                  <a:pt x="328850" y="313761"/>
                  <a:pt x="338927" y="295543"/>
                </a:cubicBezTo>
                <a:cubicBezTo>
                  <a:pt x="345312" y="300902"/>
                  <a:pt x="351628" y="306655"/>
                  <a:pt x="357737" y="312764"/>
                </a:cubicBezTo>
                <a:cubicBezTo>
                  <a:pt x="387373" y="342391"/>
                  <a:pt x="384442" y="368908"/>
                  <a:pt x="380830" y="380840"/>
                </a:cubicBezTo>
                <a:lnTo>
                  <a:pt x="380830" y="380840"/>
                </a:lnTo>
                <a:close/>
                <a:moveTo>
                  <a:pt x="380800" y="273960"/>
                </a:moveTo>
                <a:cubicBezTo>
                  <a:pt x="371504" y="265246"/>
                  <a:pt x="361941" y="257222"/>
                  <a:pt x="352319" y="250077"/>
                </a:cubicBezTo>
                <a:cubicBezTo>
                  <a:pt x="352496" y="247531"/>
                  <a:pt x="352496" y="237238"/>
                  <a:pt x="352319" y="234682"/>
                </a:cubicBezTo>
                <a:cubicBezTo>
                  <a:pt x="361941" y="227537"/>
                  <a:pt x="371504" y="219523"/>
                  <a:pt x="380800" y="210799"/>
                </a:cubicBezTo>
                <a:cubicBezTo>
                  <a:pt x="417502" y="212990"/>
                  <a:pt x="432622" y="232037"/>
                  <a:pt x="438168" y="242379"/>
                </a:cubicBezTo>
                <a:cubicBezTo>
                  <a:pt x="432622" y="252722"/>
                  <a:pt x="417502" y="271769"/>
                  <a:pt x="380800" y="273950"/>
                </a:cubicBezTo>
                <a:lnTo>
                  <a:pt x="380800" y="2739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8" name="Google Shape;1208;p32"/>
          <p:cNvGrpSpPr/>
          <p:nvPr/>
        </p:nvGrpSpPr>
        <p:grpSpPr>
          <a:xfrm>
            <a:off x="1067607" y="1787401"/>
            <a:ext cx="440065" cy="439502"/>
            <a:chOff x="999001" y="3147663"/>
            <a:chExt cx="440065" cy="439502"/>
          </a:xfrm>
        </p:grpSpPr>
        <p:sp>
          <p:nvSpPr>
            <p:cNvPr id="1209" name="Google Shape;1209;p32"/>
            <p:cNvSpPr/>
            <p:nvPr/>
          </p:nvSpPr>
          <p:spPr>
            <a:xfrm>
              <a:off x="999001" y="3147663"/>
              <a:ext cx="440065" cy="262647"/>
            </a:xfrm>
            <a:custGeom>
              <a:avLst/>
              <a:gdLst/>
              <a:ahLst/>
              <a:cxnLst/>
              <a:rect l="l" t="t" r="r" b="b"/>
              <a:pathLst>
                <a:path w="749047" h="447059" extrusionOk="0">
                  <a:moveTo>
                    <a:pt x="646849" y="203279"/>
                  </a:moveTo>
                  <a:cubicBezTo>
                    <a:pt x="623430" y="131601"/>
                    <a:pt x="547676" y="86353"/>
                    <a:pt x="470857" y="104975"/>
                  </a:cubicBezTo>
                  <a:cubicBezTo>
                    <a:pt x="443905" y="42180"/>
                    <a:pt x="381337" y="0"/>
                    <a:pt x="311623" y="0"/>
                  </a:cubicBezTo>
                  <a:cubicBezTo>
                    <a:pt x="241909" y="0"/>
                    <a:pt x="181531" y="40403"/>
                    <a:pt x="153731" y="101916"/>
                  </a:cubicBezTo>
                  <a:cubicBezTo>
                    <a:pt x="68365" y="109850"/>
                    <a:pt x="-1743" y="188939"/>
                    <a:pt x="33" y="274019"/>
                  </a:cubicBezTo>
                  <a:cubicBezTo>
                    <a:pt x="33" y="369520"/>
                    <a:pt x="77731" y="447228"/>
                    <a:pt x="173242" y="447228"/>
                  </a:cubicBezTo>
                  <a:lnTo>
                    <a:pt x="626963" y="447228"/>
                  </a:lnTo>
                  <a:cubicBezTo>
                    <a:pt x="694663" y="447228"/>
                    <a:pt x="749751" y="392140"/>
                    <a:pt x="749751" y="324429"/>
                  </a:cubicBezTo>
                  <a:cubicBezTo>
                    <a:pt x="750985" y="265561"/>
                    <a:pt x="703644" y="211421"/>
                    <a:pt x="646858" y="203269"/>
                  </a:cubicBezTo>
                  <a:lnTo>
                    <a:pt x="646858" y="203269"/>
                  </a:lnTo>
                  <a:close/>
                  <a:moveTo>
                    <a:pt x="626963" y="403291"/>
                  </a:moveTo>
                  <a:lnTo>
                    <a:pt x="173251" y="403291"/>
                  </a:lnTo>
                  <a:cubicBezTo>
                    <a:pt x="101969" y="403291"/>
                    <a:pt x="43969" y="345292"/>
                    <a:pt x="43969" y="274009"/>
                  </a:cubicBezTo>
                  <a:cubicBezTo>
                    <a:pt x="43713" y="198650"/>
                    <a:pt x="108956" y="139773"/>
                    <a:pt x="184670" y="144372"/>
                  </a:cubicBezTo>
                  <a:cubicBezTo>
                    <a:pt x="200263" y="86777"/>
                    <a:pt x="250465" y="43492"/>
                    <a:pt x="311623" y="43907"/>
                  </a:cubicBezTo>
                  <a:cubicBezTo>
                    <a:pt x="381238" y="45663"/>
                    <a:pt x="428490" y="90892"/>
                    <a:pt x="442820" y="162284"/>
                  </a:cubicBezTo>
                  <a:cubicBezTo>
                    <a:pt x="515425" y="123094"/>
                    <a:pt x="599142" y="152760"/>
                    <a:pt x="611518" y="245172"/>
                  </a:cubicBezTo>
                  <a:cubicBezTo>
                    <a:pt x="657764" y="241807"/>
                    <a:pt x="704562" y="268315"/>
                    <a:pt x="705825" y="324419"/>
                  </a:cubicBezTo>
                  <a:cubicBezTo>
                    <a:pt x="705825" y="367911"/>
                    <a:pt x="670445" y="403282"/>
                    <a:pt x="626963" y="403282"/>
                  </a:cubicBezTo>
                  <a:lnTo>
                    <a:pt x="626963" y="4032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1040373" y="3418321"/>
              <a:ext cx="77692" cy="99145"/>
            </a:xfrm>
            <a:custGeom>
              <a:avLst/>
              <a:gdLst/>
              <a:ahLst/>
              <a:cxnLst/>
              <a:rect l="l" t="t" r="r" b="b"/>
              <a:pathLst>
                <a:path w="132242" h="168757" extrusionOk="0">
                  <a:moveTo>
                    <a:pt x="66180" y="0"/>
                  </a:moveTo>
                  <a:cubicBezTo>
                    <a:pt x="47400" y="18346"/>
                    <a:pt x="-2507" y="73701"/>
                    <a:pt x="98" y="102863"/>
                  </a:cubicBezTo>
                  <a:cubicBezTo>
                    <a:pt x="98" y="139299"/>
                    <a:pt x="29744" y="168945"/>
                    <a:pt x="66180" y="168945"/>
                  </a:cubicBezTo>
                  <a:cubicBezTo>
                    <a:pt x="102616" y="168945"/>
                    <a:pt x="132252" y="139299"/>
                    <a:pt x="132252" y="102863"/>
                  </a:cubicBezTo>
                  <a:cubicBezTo>
                    <a:pt x="134660" y="74026"/>
                    <a:pt x="85859" y="19047"/>
                    <a:pt x="66180" y="0"/>
                  </a:cubicBezTo>
                  <a:lnTo>
                    <a:pt x="66180" y="0"/>
                  </a:lnTo>
                  <a:close/>
                  <a:moveTo>
                    <a:pt x="66180" y="125009"/>
                  </a:moveTo>
                  <a:cubicBezTo>
                    <a:pt x="53972" y="125009"/>
                    <a:pt x="44034" y="115081"/>
                    <a:pt x="44034" y="102903"/>
                  </a:cubicBezTo>
                  <a:cubicBezTo>
                    <a:pt x="44252" y="97288"/>
                    <a:pt x="53074" y="82129"/>
                    <a:pt x="66180" y="65510"/>
                  </a:cubicBezTo>
                  <a:cubicBezTo>
                    <a:pt x="79286" y="82119"/>
                    <a:pt x="88089" y="97268"/>
                    <a:pt x="88326" y="102893"/>
                  </a:cubicBezTo>
                  <a:cubicBezTo>
                    <a:pt x="88306" y="115101"/>
                    <a:pt x="78378" y="125019"/>
                    <a:pt x="66180" y="125019"/>
                  </a:cubicBezTo>
                  <a:lnTo>
                    <a:pt x="66180" y="125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1179928" y="3418321"/>
              <a:ext cx="77692" cy="99145"/>
            </a:xfrm>
            <a:custGeom>
              <a:avLst/>
              <a:gdLst/>
              <a:ahLst/>
              <a:cxnLst/>
              <a:rect l="l" t="t" r="r" b="b"/>
              <a:pathLst>
                <a:path w="132242" h="168757" extrusionOk="0">
                  <a:moveTo>
                    <a:pt x="66170" y="0"/>
                  </a:moveTo>
                  <a:cubicBezTo>
                    <a:pt x="47390" y="18346"/>
                    <a:pt x="-2507" y="73701"/>
                    <a:pt x="98" y="102863"/>
                  </a:cubicBezTo>
                  <a:cubicBezTo>
                    <a:pt x="98" y="139299"/>
                    <a:pt x="29734" y="168945"/>
                    <a:pt x="66170" y="168945"/>
                  </a:cubicBezTo>
                  <a:cubicBezTo>
                    <a:pt x="102606" y="168945"/>
                    <a:pt x="132252" y="139299"/>
                    <a:pt x="132252" y="102863"/>
                  </a:cubicBezTo>
                  <a:cubicBezTo>
                    <a:pt x="134660" y="74026"/>
                    <a:pt x="85859" y="19047"/>
                    <a:pt x="66170" y="0"/>
                  </a:cubicBezTo>
                  <a:lnTo>
                    <a:pt x="66170" y="0"/>
                  </a:lnTo>
                  <a:close/>
                  <a:moveTo>
                    <a:pt x="66170" y="125009"/>
                  </a:moveTo>
                  <a:cubicBezTo>
                    <a:pt x="53963" y="125009"/>
                    <a:pt x="44025" y="115081"/>
                    <a:pt x="44025" y="102903"/>
                  </a:cubicBezTo>
                  <a:cubicBezTo>
                    <a:pt x="44242" y="97288"/>
                    <a:pt x="53064" y="82129"/>
                    <a:pt x="66170" y="65510"/>
                  </a:cubicBezTo>
                  <a:cubicBezTo>
                    <a:pt x="79276" y="82119"/>
                    <a:pt x="88089" y="97268"/>
                    <a:pt x="88316" y="102893"/>
                  </a:cubicBezTo>
                  <a:cubicBezTo>
                    <a:pt x="88316" y="115101"/>
                    <a:pt x="78378" y="125019"/>
                    <a:pt x="66170" y="125019"/>
                  </a:cubicBezTo>
                  <a:lnTo>
                    <a:pt x="66170" y="125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1110147" y="3488020"/>
              <a:ext cx="77692" cy="99145"/>
            </a:xfrm>
            <a:custGeom>
              <a:avLst/>
              <a:gdLst/>
              <a:ahLst/>
              <a:cxnLst/>
              <a:rect l="l" t="t" r="r" b="b"/>
              <a:pathLst>
                <a:path w="132242" h="168757" extrusionOk="0">
                  <a:moveTo>
                    <a:pt x="66180" y="0"/>
                  </a:moveTo>
                  <a:cubicBezTo>
                    <a:pt x="47400" y="18346"/>
                    <a:pt x="-2507" y="73701"/>
                    <a:pt x="98" y="102863"/>
                  </a:cubicBezTo>
                  <a:cubicBezTo>
                    <a:pt x="98" y="139299"/>
                    <a:pt x="29744" y="168935"/>
                    <a:pt x="66180" y="168935"/>
                  </a:cubicBezTo>
                  <a:cubicBezTo>
                    <a:pt x="102616" y="168935"/>
                    <a:pt x="132252" y="139299"/>
                    <a:pt x="132252" y="102863"/>
                  </a:cubicBezTo>
                  <a:cubicBezTo>
                    <a:pt x="134660" y="74027"/>
                    <a:pt x="85859" y="19047"/>
                    <a:pt x="66180" y="0"/>
                  </a:cubicBezTo>
                  <a:lnTo>
                    <a:pt x="66180" y="0"/>
                  </a:lnTo>
                  <a:close/>
                  <a:moveTo>
                    <a:pt x="66180" y="125009"/>
                  </a:moveTo>
                  <a:cubicBezTo>
                    <a:pt x="53972" y="125009"/>
                    <a:pt x="44034" y="115071"/>
                    <a:pt x="44034" y="102903"/>
                  </a:cubicBezTo>
                  <a:cubicBezTo>
                    <a:pt x="44252" y="97287"/>
                    <a:pt x="53074" y="82129"/>
                    <a:pt x="66180" y="65509"/>
                  </a:cubicBezTo>
                  <a:cubicBezTo>
                    <a:pt x="79286" y="82109"/>
                    <a:pt x="88089" y="97268"/>
                    <a:pt x="88326" y="102893"/>
                  </a:cubicBezTo>
                  <a:cubicBezTo>
                    <a:pt x="88306" y="115100"/>
                    <a:pt x="78378" y="125019"/>
                    <a:pt x="66180" y="125019"/>
                  </a:cubicBezTo>
                  <a:lnTo>
                    <a:pt x="66180" y="125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1249708" y="3488020"/>
              <a:ext cx="77692" cy="99145"/>
            </a:xfrm>
            <a:custGeom>
              <a:avLst/>
              <a:gdLst/>
              <a:ahLst/>
              <a:cxnLst/>
              <a:rect l="l" t="t" r="r" b="b"/>
              <a:pathLst>
                <a:path w="132242" h="168757" extrusionOk="0">
                  <a:moveTo>
                    <a:pt x="66170" y="0"/>
                  </a:moveTo>
                  <a:cubicBezTo>
                    <a:pt x="47390" y="18346"/>
                    <a:pt x="-2507" y="73701"/>
                    <a:pt x="98" y="102863"/>
                  </a:cubicBezTo>
                  <a:cubicBezTo>
                    <a:pt x="98" y="139299"/>
                    <a:pt x="29734" y="168935"/>
                    <a:pt x="66170" y="168935"/>
                  </a:cubicBezTo>
                  <a:cubicBezTo>
                    <a:pt x="102606" y="168935"/>
                    <a:pt x="132252" y="139299"/>
                    <a:pt x="132252" y="102863"/>
                  </a:cubicBezTo>
                  <a:cubicBezTo>
                    <a:pt x="134660" y="74027"/>
                    <a:pt x="85859" y="19047"/>
                    <a:pt x="66170" y="0"/>
                  </a:cubicBezTo>
                  <a:lnTo>
                    <a:pt x="66170" y="0"/>
                  </a:lnTo>
                  <a:close/>
                  <a:moveTo>
                    <a:pt x="66170" y="125009"/>
                  </a:moveTo>
                  <a:cubicBezTo>
                    <a:pt x="53963" y="125009"/>
                    <a:pt x="44034" y="115071"/>
                    <a:pt x="44034" y="102903"/>
                  </a:cubicBezTo>
                  <a:cubicBezTo>
                    <a:pt x="44252" y="97287"/>
                    <a:pt x="53074" y="82129"/>
                    <a:pt x="66170" y="65509"/>
                  </a:cubicBezTo>
                  <a:cubicBezTo>
                    <a:pt x="79276" y="82109"/>
                    <a:pt x="88079" y="97268"/>
                    <a:pt x="88316" y="102893"/>
                  </a:cubicBezTo>
                  <a:cubicBezTo>
                    <a:pt x="88296" y="115100"/>
                    <a:pt x="78378" y="125019"/>
                    <a:pt x="66170" y="125019"/>
                  </a:cubicBezTo>
                  <a:lnTo>
                    <a:pt x="66170" y="125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1319488" y="3418321"/>
              <a:ext cx="77692" cy="99145"/>
            </a:xfrm>
            <a:custGeom>
              <a:avLst/>
              <a:gdLst/>
              <a:ahLst/>
              <a:cxnLst/>
              <a:rect l="l" t="t" r="r" b="b"/>
              <a:pathLst>
                <a:path w="132242" h="168757" extrusionOk="0">
                  <a:moveTo>
                    <a:pt x="66170" y="0"/>
                  </a:moveTo>
                  <a:cubicBezTo>
                    <a:pt x="47390" y="18346"/>
                    <a:pt x="-2507" y="73701"/>
                    <a:pt x="98" y="102863"/>
                  </a:cubicBezTo>
                  <a:cubicBezTo>
                    <a:pt x="98" y="139299"/>
                    <a:pt x="29735" y="168945"/>
                    <a:pt x="66170" y="168945"/>
                  </a:cubicBezTo>
                  <a:cubicBezTo>
                    <a:pt x="102606" y="168945"/>
                    <a:pt x="132242" y="139299"/>
                    <a:pt x="132242" y="102863"/>
                  </a:cubicBezTo>
                  <a:cubicBezTo>
                    <a:pt x="134650" y="74026"/>
                    <a:pt x="85859" y="19047"/>
                    <a:pt x="66170" y="0"/>
                  </a:cubicBezTo>
                  <a:lnTo>
                    <a:pt x="66170" y="0"/>
                  </a:lnTo>
                  <a:close/>
                  <a:moveTo>
                    <a:pt x="66170" y="125009"/>
                  </a:moveTo>
                  <a:cubicBezTo>
                    <a:pt x="53963" y="125009"/>
                    <a:pt x="44025" y="115081"/>
                    <a:pt x="44025" y="102903"/>
                  </a:cubicBezTo>
                  <a:cubicBezTo>
                    <a:pt x="44242" y="97288"/>
                    <a:pt x="53065" y="82129"/>
                    <a:pt x="66170" y="65510"/>
                  </a:cubicBezTo>
                  <a:cubicBezTo>
                    <a:pt x="79276" y="82119"/>
                    <a:pt x="88079" y="97268"/>
                    <a:pt x="88316" y="102893"/>
                  </a:cubicBezTo>
                  <a:cubicBezTo>
                    <a:pt x="88296" y="115101"/>
                    <a:pt x="78368" y="125019"/>
                    <a:pt x="66170" y="125019"/>
                  </a:cubicBezTo>
                  <a:lnTo>
                    <a:pt x="66170" y="1250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E49EF-2A86-448B-A4B2-0523F7D0B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16" name="Google Shape;1676;p47">
            <a:extLst>
              <a:ext uri="{FF2B5EF4-FFF2-40B4-BE49-F238E27FC236}">
                <a16:creationId xmlns:a16="http://schemas.microsoft.com/office/drawing/2014/main" id="{A3C79DF9-1C1F-40D5-9EAC-8B0B4AE231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881820">
            <a:off x="3675492" y="3075832"/>
            <a:ext cx="1793000" cy="178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0"/>
          <p:cNvSpPr txBox="1">
            <a:spLocks noGrp="1"/>
          </p:cNvSpPr>
          <p:nvPr>
            <p:ph type="title"/>
          </p:nvPr>
        </p:nvSpPr>
        <p:spPr>
          <a:xfrm>
            <a:off x="4799300" y="2413351"/>
            <a:ext cx="2799900" cy="14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Grassland Butterfly</a:t>
            </a:r>
            <a:br>
              <a:rPr lang="en" dirty="0"/>
            </a:br>
            <a:r>
              <a:rPr lang="en" dirty="0"/>
              <a:t>Index</a:t>
            </a:r>
            <a:endParaRPr dirty="0"/>
          </a:p>
        </p:txBody>
      </p:sp>
      <p:sp>
        <p:nvSpPr>
          <p:cNvPr id="1187" name="Google Shape;1187;p30"/>
          <p:cNvSpPr txBox="1">
            <a:spLocks noGrp="1"/>
          </p:cNvSpPr>
          <p:nvPr>
            <p:ph type="title" idx="2"/>
          </p:nvPr>
        </p:nvSpPr>
        <p:spPr>
          <a:xfrm>
            <a:off x="4799300" y="1065300"/>
            <a:ext cx="12042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1188" name="Google Shape;1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2920">
            <a:off x="394862" y="1453516"/>
            <a:ext cx="3877900" cy="387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52181">
            <a:off x="2305086" y="535984"/>
            <a:ext cx="2198009" cy="2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4EC83-8BEE-43AF-B13F-F6069375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Google Shape;1194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204" r="1719" b="23683"/>
          <a:stretch/>
        </p:blipFill>
        <p:spPr>
          <a:xfrm>
            <a:off x="5489450" y="1134982"/>
            <a:ext cx="3390000" cy="3385500"/>
          </a:xfrm>
          <a:prstGeom prst="ellipse">
            <a:avLst/>
          </a:prstGeom>
        </p:spPr>
      </p:pic>
      <p:sp>
        <p:nvSpPr>
          <p:cNvPr id="1195" name="Google Shape;1195;p31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Restoration of Agricultural Ecosystems</a:t>
            </a:r>
            <a:endParaRPr dirty="0"/>
          </a:p>
        </p:txBody>
      </p:sp>
      <p:sp>
        <p:nvSpPr>
          <p:cNvPr id="1196" name="Google Shape;1196;p31"/>
          <p:cNvSpPr txBox="1">
            <a:spLocks noGrp="1"/>
          </p:cNvSpPr>
          <p:nvPr>
            <p:ph type="body" idx="1"/>
          </p:nvPr>
        </p:nvSpPr>
        <p:spPr>
          <a:xfrm>
            <a:off x="833510" y="1279798"/>
            <a:ext cx="4376314" cy="2597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en" dirty="0">
                <a:solidFill>
                  <a:schemeClr val="dk1"/>
                </a:solidFill>
              </a:rPr>
              <a:t>Article 11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" dirty="0"/>
              <a:t>General obligation (§1)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" dirty="0">
                <a:solidFill>
                  <a:schemeClr val="dk1"/>
                </a:solidFill>
              </a:rPr>
              <a:t>Indicators for Agricultural Ecosystems (§2):</a:t>
            </a:r>
            <a:endParaRPr lang="nl-BE"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nl-BE" dirty="0">
                <a:solidFill>
                  <a:schemeClr val="dk1"/>
                </a:solidFill>
              </a:rPr>
              <a:t>Grassland Butterfly Index</a:t>
            </a:r>
            <a:endParaRPr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>
                <a:solidFill>
                  <a:schemeClr val="dk1"/>
                </a:solidFill>
              </a:rPr>
              <a:t>Stock of </a:t>
            </a:r>
            <a:r>
              <a:rPr lang="nl-BE" dirty="0" err="1">
                <a:solidFill>
                  <a:schemeClr val="dk1"/>
                </a:solidFill>
              </a:rPr>
              <a:t>organic</a:t>
            </a:r>
            <a:r>
              <a:rPr lang="nl-BE" dirty="0">
                <a:solidFill>
                  <a:schemeClr val="dk1"/>
                </a:solidFill>
              </a:rPr>
              <a:t> carbon in </a:t>
            </a:r>
            <a:r>
              <a:rPr lang="nl-BE" dirty="0" err="1">
                <a:solidFill>
                  <a:schemeClr val="dk1"/>
                </a:solidFill>
              </a:rPr>
              <a:t>cropland</a:t>
            </a:r>
            <a:r>
              <a:rPr lang="nl-BE" dirty="0">
                <a:solidFill>
                  <a:schemeClr val="dk1"/>
                </a:solidFill>
              </a:rPr>
              <a:t> </a:t>
            </a:r>
            <a:r>
              <a:rPr lang="nl-BE" dirty="0" err="1">
                <a:solidFill>
                  <a:schemeClr val="dk1"/>
                </a:solidFill>
              </a:rPr>
              <a:t>mineral</a:t>
            </a:r>
            <a:r>
              <a:rPr lang="nl-BE" dirty="0">
                <a:solidFill>
                  <a:schemeClr val="dk1"/>
                </a:solidFill>
              </a:rPr>
              <a:t> </a:t>
            </a:r>
            <a:r>
              <a:rPr lang="nl-BE" dirty="0" err="1">
                <a:solidFill>
                  <a:schemeClr val="dk1"/>
                </a:solidFill>
              </a:rPr>
              <a:t>soils</a:t>
            </a:r>
            <a:endParaRPr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dirty="0"/>
              <a:t>Share of land </a:t>
            </a:r>
            <a:r>
              <a:rPr lang="nl-BE" dirty="0" err="1"/>
              <a:t>with</a:t>
            </a:r>
            <a:r>
              <a:rPr lang="nl-BE" dirty="0"/>
              <a:t> high-</a:t>
            </a:r>
            <a:r>
              <a:rPr lang="nl-BE" dirty="0" err="1"/>
              <a:t>diversity</a:t>
            </a:r>
            <a:r>
              <a:rPr lang="nl-BE" dirty="0"/>
              <a:t> landscape features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2 out of 3 (&lt;-&gt; proposal all 3!)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10860-57B0-437E-8874-C77AC305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7900" y="4784054"/>
            <a:ext cx="3086100" cy="274637"/>
          </a:xfrm>
        </p:spPr>
        <p:txBody>
          <a:bodyPr/>
          <a:lstStyle/>
          <a:p>
            <a:r>
              <a:rPr lang="en-GB" dirty="0"/>
              <a:t>S. </a:t>
            </a:r>
            <a:r>
              <a:rPr lang="en-GB" dirty="0" err="1"/>
              <a:t>Kalders</a:t>
            </a:r>
            <a:r>
              <a:rPr lang="en-GB" dirty="0"/>
              <a:t>, The Restoration of Grassland Butterflies in Belgium, Rome Conference, 6-7 November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"/>
          <p:cNvSpPr txBox="1">
            <a:spLocks noGrp="1"/>
          </p:cNvSpPr>
          <p:nvPr>
            <p:ph type="subTitle" idx="1"/>
          </p:nvPr>
        </p:nvSpPr>
        <p:spPr>
          <a:xfrm>
            <a:off x="720000" y="1281555"/>
            <a:ext cx="7704000" cy="2580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Member States shall </a:t>
            </a:r>
            <a:r>
              <a:rPr lang="en-GB" dirty="0"/>
              <a:t>put in place measures which shall aim to achieve an increasing trend at the national level of the Grassland Butterfly Index until satisfactory levels are reached</a:t>
            </a:r>
            <a:endParaRPr lang="en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17 grassland butterflies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" dirty="0"/>
              <a:t>7 widespread and 10 specialist butterflies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" dirty="0"/>
              <a:t>3 are protected under Habitats Directive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Methodology and monitoring: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Annex IV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Report of Butterfly Conservation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Measuring: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18/08/2024-31/12/2030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Every 6 years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Grassland Butterfly Index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FE653-B814-483D-A3FC-206AE62C9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S. Kalders, The Restoration of Grassland Butterflies in Belgium, Rome Conference, 6-7 November</a:t>
            </a:r>
            <a:endParaRPr lang="en-GB" dirty="0"/>
          </a:p>
        </p:txBody>
      </p:sp>
      <p:pic>
        <p:nvPicPr>
          <p:cNvPr id="8" name="Google Shape;1488;p43">
            <a:extLst>
              <a:ext uri="{FF2B5EF4-FFF2-40B4-BE49-F238E27FC236}">
                <a16:creationId xmlns:a16="http://schemas.microsoft.com/office/drawing/2014/main" id="{3F1B8333-1423-454D-BB7D-C8D65553F4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020631">
            <a:off x="5944700" y="2191426"/>
            <a:ext cx="2410943" cy="24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 Equinox by Slidesgo">
  <a:themeElements>
    <a:clrScheme name="Simple Light">
      <a:dk1>
        <a:srgbClr val="12081B"/>
      </a:dk1>
      <a:lt1>
        <a:srgbClr val="FAF1E2"/>
      </a:lt1>
      <a:dk2>
        <a:srgbClr val="FFBCBC"/>
      </a:dk2>
      <a:lt2>
        <a:srgbClr val="FF7E53"/>
      </a:lt2>
      <a:accent1>
        <a:srgbClr val="FEBB58"/>
      </a:accent1>
      <a:accent2>
        <a:srgbClr val="CCD797"/>
      </a:accent2>
      <a:accent3>
        <a:srgbClr val="009B68"/>
      </a:accent3>
      <a:accent4>
        <a:srgbClr val="57C7BF"/>
      </a:accent4>
      <a:accent5>
        <a:srgbClr val="828DBF"/>
      </a:accent5>
      <a:accent6>
        <a:srgbClr val="FFFFFF"/>
      </a:accent6>
      <a:hlink>
        <a:srgbClr val="1208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1146</Words>
  <Application>Microsoft Office PowerPoint</Application>
  <PresentationFormat>On-screen Show (16:9)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Cherry Swash</vt:lpstr>
      <vt:lpstr>Calibri</vt:lpstr>
      <vt:lpstr>Bellota Text</vt:lpstr>
      <vt:lpstr>Courier New</vt:lpstr>
      <vt:lpstr>Wingdings</vt:lpstr>
      <vt:lpstr>Spring Equinox by Slidesgo</vt:lpstr>
      <vt:lpstr>The Restoration of Grassland Butterflies in Belgium</vt:lpstr>
      <vt:lpstr>Table of contents</vt:lpstr>
      <vt:lpstr>Grassland Butterflies</vt:lpstr>
      <vt:lpstr>European Butterfly Monitoring</vt:lpstr>
      <vt:lpstr>The Grassland Butterfly Index 1991-2023</vt:lpstr>
      <vt:lpstr>Flanders: Europe’s worst case scenario</vt:lpstr>
      <vt:lpstr>Grassland Butterfly Index</vt:lpstr>
      <vt:lpstr>Restoration of Agricultural Ecosystems</vt:lpstr>
      <vt:lpstr>The Grassland Butterfly Index</vt:lpstr>
      <vt:lpstr>The Grassland Butterfly Index (cont.)</vt:lpstr>
      <vt:lpstr>Implications for Flanders</vt:lpstr>
      <vt:lpstr>Legislative rationale and spillover effects</vt:lpstr>
      <vt:lpstr>Legislative rationale and spillover effects (cont.)</vt:lpstr>
      <vt:lpstr>Satisfactory levels</vt:lpstr>
      <vt:lpstr>Shifting baselines (cont.)</vt:lpstr>
      <vt:lpstr>Marsh fritillary: back from the dead</vt:lpstr>
      <vt:lpstr>Conclusions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Equinox</dc:title>
  <dc:creator>KALDERS Siemen</dc:creator>
  <cp:lastModifiedBy>KALDERS Siemen</cp:lastModifiedBy>
  <cp:revision>69</cp:revision>
  <dcterms:modified xsi:type="dcterms:W3CDTF">2025-11-13T14:22:55Z</dcterms:modified>
</cp:coreProperties>
</file>