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301" r:id="rId3"/>
    <p:sldId id="326" r:id="rId4"/>
    <p:sldId id="365" r:id="rId5"/>
    <p:sldId id="366" r:id="rId6"/>
    <p:sldId id="350" r:id="rId7"/>
    <p:sldId id="349" r:id="rId8"/>
    <p:sldId id="367" r:id="rId9"/>
    <p:sldId id="351" r:id="rId10"/>
    <p:sldId id="358" r:id="rId11"/>
    <p:sldId id="359" r:id="rId12"/>
    <p:sldId id="368" r:id="rId13"/>
    <p:sldId id="360" r:id="rId14"/>
    <p:sldId id="369" r:id="rId15"/>
    <p:sldId id="361" r:id="rId16"/>
    <p:sldId id="370" r:id="rId17"/>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9565" autoAdjust="0"/>
  </p:normalViewPr>
  <p:slideViewPr>
    <p:cSldViewPr snapToGrid="0">
      <p:cViewPr varScale="1">
        <p:scale>
          <a:sx n="79" d="100"/>
          <a:sy n="79" d="100"/>
        </p:scale>
        <p:origin x="108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B09D8D-7891-4293-A325-F77186CDACAC}" type="doc">
      <dgm:prSet loTypeId="urn:microsoft.com/office/officeart/2005/8/layout/hierarchy3" loCatId="list" qsTypeId="urn:microsoft.com/office/officeart/2005/8/quickstyle/simple1" qsCatId="simple" csTypeId="urn:microsoft.com/office/officeart/2005/8/colors/colorful3" csCatId="colorful" phldr="1"/>
      <dgm:spPr/>
      <dgm:t>
        <a:bodyPr/>
        <a:lstStyle/>
        <a:p>
          <a:endParaRPr lang="nl-BE"/>
        </a:p>
      </dgm:t>
    </dgm:pt>
    <dgm:pt modelId="{2CA61457-A697-44F2-9676-3A06E5BE1645}">
      <dgm:prSet phldrT="[Text]" custT="1"/>
      <dgm:spPr/>
      <dgm:t>
        <a:bodyPr/>
        <a:lstStyle/>
        <a:p>
          <a:r>
            <a:rPr lang="nl-BE" sz="3600" b="1" dirty="0" err="1">
              <a:latin typeface="Merriweather Light" panose="00000400000000000000" pitchFamily="2" charset="0"/>
              <a:ea typeface="Verdana" panose="020B0604030504040204" pitchFamily="34" charset="0"/>
            </a:rPr>
            <a:t>Promises</a:t>
          </a:r>
          <a:endParaRPr lang="nl-BE" sz="4400" b="1" dirty="0">
            <a:latin typeface="Merriweather Light" panose="00000400000000000000" pitchFamily="2" charset="0"/>
            <a:ea typeface="Verdana" panose="020B0604030504040204" pitchFamily="34" charset="0"/>
          </a:endParaRPr>
        </a:p>
      </dgm:t>
    </dgm:pt>
    <dgm:pt modelId="{75FFA0EF-8C5C-4B40-BA07-E6AB22719974}" type="parTrans" cxnId="{96A3E1B5-6688-45E1-88A2-0D44733C3D9A}">
      <dgm:prSet/>
      <dgm:spPr/>
      <dgm:t>
        <a:bodyPr/>
        <a:lstStyle/>
        <a:p>
          <a:endParaRPr lang="nl-BE">
            <a:latin typeface="Verdana" panose="020B0604030504040204" pitchFamily="34" charset="0"/>
            <a:ea typeface="Verdana" panose="020B0604030504040204" pitchFamily="34" charset="0"/>
          </a:endParaRPr>
        </a:p>
      </dgm:t>
    </dgm:pt>
    <dgm:pt modelId="{D2840335-D449-436A-91C9-D5B5037416FF}" type="sibTrans" cxnId="{96A3E1B5-6688-45E1-88A2-0D44733C3D9A}">
      <dgm:prSet/>
      <dgm:spPr/>
      <dgm:t>
        <a:bodyPr/>
        <a:lstStyle/>
        <a:p>
          <a:endParaRPr lang="nl-BE">
            <a:latin typeface="Verdana" panose="020B0604030504040204" pitchFamily="34" charset="0"/>
            <a:ea typeface="Verdana" panose="020B0604030504040204" pitchFamily="34" charset="0"/>
          </a:endParaRPr>
        </a:p>
      </dgm:t>
    </dgm:pt>
    <dgm:pt modelId="{08A3FF97-D170-4F5A-A518-FB1412BEBFE3}">
      <dgm:prSet phldrT="[Text]"/>
      <dgm:spPr/>
      <dgm:t>
        <a:bodyPr/>
        <a:lstStyle/>
        <a:p>
          <a:r>
            <a:rPr lang="nl-BE" dirty="0" err="1">
              <a:latin typeface="Libre Franklin" pitchFamily="2" charset="0"/>
              <a:ea typeface="Verdana" panose="020B0604030504040204" pitchFamily="34" charset="0"/>
            </a:rPr>
            <a:t>Visibilizing</a:t>
          </a:r>
          <a:r>
            <a:rPr lang="nl-BE" dirty="0">
              <a:latin typeface="Libre Franklin" pitchFamily="2" charset="0"/>
              <a:ea typeface="Verdana" panose="020B0604030504040204" pitchFamily="34" charset="0"/>
            </a:rPr>
            <a:t> &amp; </a:t>
          </a:r>
          <a:r>
            <a:rPr lang="nl-BE" dirty="0" err="1">
              <a:latin typeface="Libre Franklin" pitchFamily="2" charset="0"/>
              <a:ea typeface="Verdana" panose="020B0604030504040204" pitchFamily="34" charset="0"/>
            </a:rPr>
            <a:t>delegitimizing</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intersecting</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inequalities</a:t>
          </a:r>
          <a:r>
            <a:rPr lang="nl-BE" dirty="0">
              <a:latin typeface="Libre Franklin" pitchFamily="2" charset="0"/>
              <a:ea typeface="Verdana" panose="020B0604030504040204" pitchFamily="34" charset="0"/>
            </a:rPr>
            <a:t> in HE&amp;R</a:t>
          </a:r>
        </a:p>
      </dgm:t>
    </dgm:pt>
    <dgm:pt modelId="{2D1CBA13-0638-48E5-978E-933162DB0B2B}" type="parTrans" cxnId="{6AF85DC2-00CF-4DA5-95E7-B964DB9BC027}">
      <dgm:prSet/>
      <dgm:spPr/>
      <dgm:t>
        <a:bodyPr/>
        <a:lstStyle/>
        <a:p>
          <a:endParaRPr lang="nl-BE">
            <a:latin typeface="Verdana" panose="020B0604030504040204" pitchFamily="34" charset="0"/>
            <a:ea typeface="Verdana" panose="020B0604030504040204" pitchFamily="34" charset="0"/>
          </a:endParaRPr>
        </a:p>
      </dgm:t>
    </dgm:pt>
    <dgm:pt modelId="{C050E4BD-FEAB-4B52-AF55-B6A7756D310B}" type="sibTrans" cxnId="{6AF85DC2-00CF-4DA5-95E7-B964DB9BC027}">
      <dgm:prSet/>
      <dgm:spPr/>
      <dgm:t>
        <a:bodyPr/>
        <a:lstStyle/>
        <a:p>
          <a:endParaRPr lang="nl-BE">
            <a:latin typeface="Verdana" panose="020B0604030504040204" pitchFamily="34" charset="0"/>
            <a:ea typeface="Verdana" panose="020B0604030504040204" pitchFamily="34" charset="0"/>
          </a:endParaRPr>
        </a:p>
      </dgm:t>
    </dgm:pt>
    <dgm:pt modelId="{1A4F3D8A-1FE6-4705-AFFD-3C87BEED0FC0}">
      <dgm:prSet phldrT="[Text]"/>
      <dgm:spPr/>
      <dgm:t>
        <a:bodyPr/>
        <a:lstStyle/>
        <a:p>
          <a:r>
            <a:rPr lang="nl-BE" dirty="0" err="1">
              <a:latin typeface="Libre Franklin" pitchFamily="2" charset="0"/>
              <a:ea typeface="Verdana" panose="020B0604030504040204" pitchFamily="34" charset="0"/>
            </a:rPr>
            <a:t>Institutionalizing</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intersectionality</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through</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tranformative</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policies</a:t>
          </a:r>
          <a:endParaRPr lang="nl-BE" dirty="0">
            <a:latin typeface="Libre Franklin" pitchFamily="2" charset="0"/>
            <a:ea typeface="Verdana" panose="020B0604030504040204" pitchFamily="34" charset="0"/>
          </a:endParaRPr>
        </a:p>
      </dgm:t>
    </dgm:pt>
    <dgm:pt modelId="{1808355F-B01D-4EFC-AE21-EB52999BD308}" type="parTrans" cxnId="{0FEC3161-AE8B-435D-BB8B-91E06A1FFAF7}">
      <dgm:prSet/>
      <dgm:spPr/>
      <dgm:t>
        <a:bodyPr/>
        <a:lstStyle/>
        <a:p>
          <a:endParaRPr lang="nl-BE">
            <a:latin typeface="Verdana" panose="020B0604030504040204" pitchFamily="34" charset="0"/>
            <a:ea typeface="Verdana" panose="020B0604030504040204" pitchFamily="34" charset="0"/>
          </a:endParaRPr>
        </a:p>
      </dgm:t>
    </dgm:pt>
    <dgm:pt modelId="{52972169-FFF9-41B2-AC0C-7B1A1100939F}" type="sibTrans" cxnId="{0FEC3161-AE8B-435D-BB8B-91E06A1FFAF7}">
      <dgm:prSet/>
      <dgm:spPr/>
      <dgm:t>
        <a:bodyPr/>
        <a:lstStyle/>
        <a:p>
          <a:endParaRPr lang="nl-BE">
            <a:latin typeface="Verdana" panose="020B0604030504040204" pitchFamily="34" charset="0"/>
            <a:ea typeface="Verdana" panose="020B0604030504040204" pitchFamily="34" charset="0"/>
          </a:endParaRPr>
        </a:p>
      </dgm:t>
    </dgm:pt>
    <dgm:pt modelId="{82EF8C52-7C9D-47CC-99D8-F3338DD03795}">
      <dgm:prSet phldrT="[Text]" custT="1"/>
      <dgm:spPr/>
      <dgm:t>
        <a:bodyPr/>
        <a:lstStyle/>
        <a:p>
          <a:r>
            <a:rPr lang="nl-BE" sz="3600" b="1" dirty="0" err="1">
              <a:latin typeface="Merriweather Light" panose="00000400000000000000" pitchFamily="2" charset="0"/>
              <a:ea typeface="Verdana" panose="020B0604030504040204" pitchFamily="34" charset="0"/>
            </a:rPr>
            <a:t>Pitfalls</a:t>
          </a:r>
          <a:endParaRPr lang="nl-BE" sz="3600" b="1" dirty="0">
            <a:latin typeface="Merriweather Light" panose="00000400000000000000" pitchFamily="2" charset="0"/>
            <a:ea typeface="Verdana" panose="020B0604030504040204" pitchFamily="34" charset="0"/>
          </a:endParaRPr>
        </a:p>
      </dgm:t>
    </dgm:pt>
    <dgm:pt modelId="{5F4CCB20-B309-4C0A-9733-5D06D2E1151D}" type="parTrans" cxnId="{F28BF839-712D-4DC6-A5AD-678A1CC59EFE}">
      <dgm:prSet/>
      <dgm:spPr/>
      <dgm:t>
        <a:bodyPr/>
        <a:lstStyle/>
        <a:p>
          <a:endParaRPr lang="nl-BE">
            <a:latin typeface="Verdana" panose="020B0604030504040204" pitchFamily="34" charset="0"/>
            <a:ea typeface="Verdana" panose="020B0604030504040204" pitchFamily="34" charset="0"/>
          </a:endParaRPr>
        </a:p>
      </dgm:t>
    </dgm:pt>
    <dgm:pt modelId="{73EF1296-65E2-428D-81CC-01C3F27C7557}" type="sibTrans" cxnId="{F28BF839-712D-4DC6-A5AD-678A1CC59EFE}">
      <dgm:prSet/>
      <dgm:spPr/>
      <dgm:t>
        <a:bodyPr/>
        <a:lstStyle/>
        <a:p>
          <a:endParaRPr lang="nl-BE">
            <a:latin typeface="Verdana" panose="020B0604030504040204" pitchFamily="34" charset="0"/>
            <a:ea typeface="Verdana" panose="020B0604030504040204" pitchFamily="34" charset="0"/>
          </a:endParaRPr>
        </a:p>
      </dgm:t>
    </dgm:pt>
    <dgm:pt modelId="{A0F66AF6-AEF8-45B6-A222-4B9D7B37BE2B}">
      <dgm:prSet phldrT="[Text]"/>
      <dgm:spPr/>
      <dgm:t>
        <a:bodyPr/>
        <a:lstStyle/>
        <a:p>
          <a:r>
            <a:rPr lang="nl-BE" dirty="0" err="1">
              <a:latin typeface="Libre Franklin" pitchFamily="2" charset="0"/>
              <a:ea typeface="Verdana" panose="020B0604030504040204" pitchFamily="34" charset="0"/>
            </a:rPr>
            <a:t>Lack</a:t>
          </a:r>
          <a:r>
            <a:rPr lang="nl-BE" dirty="0">
              <a:latin typeface="Libre Franklin" pitchFamily="2" charset="0"/>
              <a:ea typeface="Verdana" panose="020B0604030504040204" pitchFamily="34" charset="0"/>
            </a:rPr>
            <a:t> of shared </a:t>
          </a:r>
          <a:r>
            <a:rPr lang="nl-BE" dirty="0" err="1">
              <a:latin typeface="Libre Franklin" pitchFamily="2" charset="0"/>
              <a:ea typeface="Verdana" panose="020B0604030504040204" pitchFamily="34" charset="0"/>
            </a:rPr>
            <a:t>understanding</a:t>
          </a:r>
          <a:endParaRPr lang="nl-BE" dirty="0">
            <a:latin typeface="Libre Franklin" pitchFamily="2" charset="0"/>
            <a:ea typeface="Verdana" panose="020B0604030504040204" pitchFamily="34" charset="0"/>
          </a:endParaRPr>
        </a:p>
      </dgm:t>
    </dgm:pt>
    <dgm:pt modelId="{A48B3E19-7443-44C5-9C6E-D6036BFCA8B0}" type="parTrans" cxnId="{D3411876-751F-47A8-967F-B1740A4B0359}">
      <dgm:prSet/>
      <dgm:spPr/>
      <dgm:t>
        <a:bodyPr/>
        <a:lstStyle/>
        <a:p>
          <a:endParaRPr lang="nl-BE">
            <a:latin typeface="Verdana" panose="020B0604030504040204" pitchFamily="34" charset="0"/>
            <a:ea typeface="Verdana" panose="020B0604030504040204" pitchFamily="34" charset="0"/>
          </a:endParaRPr>
        </a:p>
      </dgm:t>
    </dgm:pt>
    <dgm:pt modelId="{5E6120EE-261B-4A83-B810-2BE159D9A756}" type="sibTrans" cxnId="{D3411876-751F-47A8-967F-B1740A4B0359}">
      <dgm:prSet/>
      <dgm:spPr/>
      <dgm:t>
        <a:bodyPr/>
        <a:lstStyle/>
        <a:p>
          <a:endParaRPr lang="nl-BE">
            <a:latin typeface="Verdana" panose="020B0604030504040204" pitchFamily="34" charset="0"/>
            <a:ea typeface="Verdana" panose="020B0604030504040204" pitchFamily="34" charset="0"/>
          </a:endParaRPr>
        </a:p>
      </dgm:t>
    </dgm:pt>
    <dgm:pt modelId="{691FE1CB-F7B8-4FF0-8E1F-8FE8E5D06D7F}">
      <dgm:prSet phldrT="[Text]"/>
      <dgm:spPr/>
      <dgm:t>
        <a:bodyPr/>
        <a:lstStyle/>
        <a:p>
          <a:r>
            <a:rPr lang="nl-BE" dirty="0">
              <a:latin typeface="Libre Franklin" pitchFamily="2" charset="0"/>
              <a:ea typeface="Verdana" panose="020B0604030504040204" pitchFamily="34" charset="0"/>
            </a:rPr>
            <a:t>Risk of </a:t>
          </a:r>
          <a:r>
            <a:rPr lang="nl-BE" dirty="0" err="1">
              <a:latin typeface="Libre Franklin" pitchFamily="2" charset="0"/>
              <a:ea typeface="Verdana" panose="020B0604030504040204" pitchFamily="34" charset="0"/>
            </a:rPr>
            <a:t>undoing</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intersectionality</a:t>
          </a:r>
          <a:endParaRPr lang="nl-BE" dirty="0">
            <a:latin typeface="Libre Franklin" pitchFamily="2" charset="0"/>
            <a:ea typeface="Verdana" panose="020B0604030504040204" pitchFamily="34" charset="0"/>
          </a:endParaRPr>
        </a:p>
      </dgm:t>
    </dgm:pt>
    <dgm:pt modelId="{DA3DD2B1-E26F-47A3-826D-5F530771234F}" type="parTrans" cxnId="{C3C19102-72CC-4BD3-956F-F2E6D01639E7}">
      <dgm:prSet/>
      <dgm:spPr/>
      <dgm:t>
        <a:bodyPr/>
        <a:lstStyle/>
        <a:p>
          <a:endParaRPr lang="nl-BE">
            <a:latin typeface="Verdana" panose="020B0604030504040204" pitchFamily="34" charset="0"/>
            <a:ea typeface="Verdana" panose="020B0604030504040204" pitchFamily="34" charset="0"/>
          </a:endParaRPr>
        </a:p>
      </dgm:t>
    </dgm:pt>
    <dgm:pt modelId="{0D07FF7F-EB86-4219-878E-E4AE3C02A275}" type="sibTrans" cxnId="{C3C19102-72CC-4BD3-956F-F2E6D01639E7}">
      <dgm:prSet/>
      <dgm:spPr/>
      <dgm:t>
        <a:bodyPr/>
        <a:lstStyle/>
        <a:p>
          <a:endParaRPr lang="nl-BE">
            <a:latin typeface="Verdana" panose="020B0604030504040204" pitchFamily="34" charset="0"/>
            <a:ea typeface="Verdana" panose="020B0604030504040204" pitchFamily="34" charset="0"/>
          </a:endParaRPr>
        </a:p>
      </dgm:t>
    </dgm:pt>
    <dgm:pt modelId="{5783DA19-ABB9-46CF-84AE-6AA3EA089BE5}">
      <dgm:prSet phldrT="[Text]"/>
      <dgm:spPr/>
      <dgm:t>
        <a:bodyPr/>
        <a:lstStyle/>
        <a:p>
          <a:r>
            <a:rPr lang="nl-BE" dirty="0" err="1">
              <a:latin typeface="Libre Franklin" pitchFamily="2" charset="0"/>
              <a:ea typeface="Verdana" panose="020B0604030504040204" pitchFamily="34" charset="0"/>
            </a:rPr>
            <a:t>Self-representation</a:t>
          </a:r>
          <a:r>
            <a:rPr lang="nl-BE" dirty="0">
              <a:latin typeface="Libre Franklin" pitchFamily="2" charset="0"/>
              <a:ea typeface="Verdana" panose="020B0604030504040204" pitchFamily="34" charset="0"/>
            </a:rPr>
            <a:t> in policymaking</a:t>
          </a:r>
        </a:p>
      </dgm:t>
    </dgm:pt>
    <dgm:pt modelId="{E644E676-741F-4883-B396-35A704F1CA1C}" type="parTrans" cxnId="{CD50609D-E8A0-4488-B161-5D569BBCB4BE}">
      <dgm:prSet/>
      <dgm:spPr/>
      <dgm:t>
        <a:bodyPr/>
        <a:lstStyle/>
        <a:p>
          <a:endParaRPr lang="nl-BE">
            <a:latin typeface="Verdana" panose="020B0604030504040204" pitchFamily="34" charset="0"/>
            <a:ea typeface="Verdana" panose="020B0604030504040204" pitchFamily="34" charset="0"/>
          </a:endParaRPr>
        </a:p>
      </dgm:t>
    </dgm:pt>
    <dgm:pt modelId="{D8DB186E-ABB1-48A3-97C9-248CC8E663BE}" type="sibTrans" cxnId="{CD50609D-E8A0-4488-B161-5D569BBCB4BE}">
      <dgm:prSet/>
      <dgm:spPr/>
      <dgm:t>
        <a:bodyPr/>
        <a:lstStyle/>
        <a:p>
          <a:endParaRPr lang="nl-BE">
            <a:latin typeface="Verdana" panose="020B0604030504040204" pitchFamily="34" charset="0"/>
            <a:ea typeface="Verdana" panose="020B0604030504040204" pitchFamily="34" charset="0"/>
          </a:endParaRPr>
        </a:p>
      </dgm:t>
    </dgm:pt>
    <dgm:pt modelId="{AAAB704A-5FDC-4F9C-9F44-CA85E8A4C026}">
      <dgm:prSet phldrT="[Text]"/>
      <dgm:spPr/>
      <dgm:t>
        <a:bodyPr/>
        <a:lstStyle/>
        <a:p>
          <a:r>
            <a:rPr lang="nl-BE" dirty="0" err="1">
              <a:latin typeface="Libre Franklin" pitchFamily="2" charset="0"/>
              <a:ea typeface="Verdana" panose="020B0604030504040204" pitchFamily="34" charset="0"/>
            </a:rPr>
            <a:t>Divisive</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rhetoric</a:t>
          </a:r>
          <a:r>
            <a:rPr lang="nl-BE" dirty="0">
              <a:latin typeface="Libre Franklin" pitchFamily="2" charset="0"/>
              <a:ea typeface="Verdana" panose="020B0604030504040204" pitchFamily="34" charset="0"/>
            </a:rPr>
            <a:t> of </a:t>
          </a:r>
          <a:r>
            <a:rPr lang="nl-BE" dirty="0" err="1">
              <a:latin typeface="Libre Franklin" pitchFamily="2" charset="0"/>
              <a:ea typeface="Verdana" panose="020B0604030504040204" pitchFamily="34" charset="0"/>
            </a:rPr>
            <a:t>Oppression</a:t>
          </a:r>
          <a:r>
            <a:rPr lang="nl-BE" dirty="0">
              <a:latin typeface="Libre Franklin" pitchFamily="2" charset="0"/>
              <a:ea typeface="Verdana" panose="020B0604030504040204" pitchFamily="34" charset="0"/>
            </a:rPr>
            <a:t> </a:t>
          </a:r>
          <a:r>
            <a:rPr lang="nl-BE" dirty="0" err="1">
              <a:latin typeface="Libre Franklin" pitchFamily="2" charset="0"/>
              <a:ea typeface="Verdana" panose="020B0604030504040204" pitchFamily="34" charset="0"/>
            </a:rPr>
            <a:t>Olympics</a:t>
          </a:r>
          <a:r>
            <a:rPr lang="nl-BE" dirty="0">
              <a:latin typeface="Libre Franklin" pitchFamily="2" charset="0"/>
              <a:ea typeface="Verdana" panose="020B0604030504040204" pitchFamily="34" charset="0"/>
            </a:rPr>
            <a:t> </a:t>
          </a:r>
        </a:p>
      </dgm:t>
    </dgm:pt>
    <dgm:pt modelId="{2F58DEB9-01D9-4E93-9DFA-DA4F255768DD}" type="parTrans" cxnId="{86E97AE5-0A80-43B3-AD6F-EC13E12E0F61}">
      <dgm:prSet/>
      <dgm:spPr/>
      <dgm:t>
        <a:bodyPr/>
        <a:lstStyle/>
        <a:p>
          <a:endParaRPr lang="nl-BE">
            <a:latin typeface="Verdana" panose="020B0604030504040204" pitchFamily="34" charset="0"/>
            <a:ea typeface="Verdana" panose="020B0604030504040204" pitchFamily="34" charset="0"/>
          </a:endParaRPr>
        </a:p>
      </dgm:t>
    </dgm:pt>
    <dgm:pt modelId="{9625F21F-0FF4-472C-A6A5-C53425224AC9}" type="sibTrans" cxnId="{86E97AE5-0A80-43B3-AD6F-EC13E12E0F61}">
      <dgm:prSet/>
      <dgm:spPr/>
      <dgm:t>
        <a:bodyPr/>
        <a:lstStyle/>
        <a:p>
          <a:endParaRPr lang="nl-BE">
            <a:latin typeface="Verdana" panose="020B0604030504040204" pitchFamily="34" charset="0"/>
            <a:ea typeface="Verdana" panose="020B0604030504040204" pitchFamily="34" charset="0"/>
          </a:endParaRPr>
        </a:p>
      </dgm:t>
    </dgm:pt>
    <dgm:pt modelId="{AE165B4E-1684-40C2-B2D2-00346857CDDD}" type="pres">
      <dgm:prSet presAssocID="{75B09D8D-7891-4293-A325-F77186CDACAC}" presName="diagram" presStyleCnt="0">
        <dgm:presLayoutVars>
          <dgm:chPref val="1"/>
          <dgm:dir/>
          <dgm:animOne val="branch"/>
          <dgm:animLvl val="lvl"/>
          <dgm:resizeHandles/>
        </dgm:presLayoutVars>
      </dgm:prSet>
      <dgm:spPr/>
    </dgm:pt>
    <dgm:pt modelId="{1A6B5A81-BF87-4563-9C10-CFC27987BAC4}" type="pres">
      <dgm:prSet presAssocID="{2CA61457-A697-44F2-9676-3A06E5BE1645}" presName="root" presStyleCnt="0"/>
      <dgm:spPr/>
    </dgm:pt>
    <dgm:pt modelId="{95610761-D761-4357-8C8C-C2864AEF1C9D}" type="pres">
      <dgm:prSet presAssocID="{2CA61457-A697-44F2-9676-3A06E5BE1645}" presName="rootComposite" presStyleCnt="0"/>
      <dgm:spPr/>
    </dgm:pt>
    <dgm:pt modelId="{92465915-8F72-4BAE-B264-CE2F9DD6DB87}" type="pres">
      <dgm:prSet presAssocID="{2CA61457-A697-44F2-9676-3A06E5BE1645}" presName="rootText" presStyleLbl="node1" presStyleIdx="0" presStyleCnt="2"/>
      <dgm:spPr/>
    </dgm:pt>
    <dgm:pt modelId="{14AC8B5F-2F59-4BEB-92D6-2A77B8037304}" type="pres">
      <dgm:prSet presAssocID="{2CA61457-A697-44F2-9676-3A06E5BE1645}" presName="rootConnector" presStyleLbl="node1" presStyleIdx="0" presStyleCnt="2"/>
      <dgm:spPr/>
    </dgm:pt>
    <dgm:pt modelId="{3E9568BC-0CEF-4D2F-9870-A7DA6B174585}" type="pres">
      <dgm:prSet presAssocID="{2CA61457-A697-44F2-9676-3A06E5BE1645}" presName="childShape" presStyleCnt="0"/>
      <dgm:spPr/>
    </dgm:pt>
    <dgm:pt modelId="{FC7A9D6B-F817-4284-BC54-D7793E2AE48B}" type="pres">
      <dgm:prSet presAssocID="{2D1CBA13-0638-48E5-978E-933162DB0B2B}" presName="Name13" presStyleLbl="parChTrans1D2" presStyleIdx="0" presStyleCnt="6"/>
      <dgm:spPr/>
    </dgm:pt>
    <dgm:pt modelId="{58B945D0-BF1A-4F4D-8235-6468681377FE}" type="pres">
      <dgm:prSet presAssocID="{08A3FF97-D170-4F5A-A518-FB1412BEBFE3}" presName="childText" presStyleLbl="bgAcc1" presStyleIdx="0" presStyleCnt="6">
        <dgm:presLayoutVars>
          <dgm:bulletEnabled val="1"/>
        </dgm:presLayoutVars>
      </dgm:prSet>
      <dgm:spPr/>
    </dgm:pt>
    <dgm:pt modelId="{1A8322ED-2676-473F-8A72-40808774EBD7}" type="pres">
      <dgm:prSet presAssocID="{1808355F-B01D-4EFC-AE21-EB52999BD308}" presName="Name13" presStyleLbl="parChTrans1D2" presStyleIdx="1" presStyleCnt="6"/>
      <dgm:spPr/>
    </dgm:pt>
    <dgm:pt modelId="{86D2F976-545A-4F22-ABD4-819888E7A69C}" type="pres">
      <dgm:prSet presAssocID="{1A4F3D8A-1FE6-4705-AFFD-3C87BEED0FC0}" presName="childText" presStyleLbl="bgAcc1" presStyleIdx="1" presStyleCnt="6">
        <dgm:presLayoutVars>
          <dgm:bulletEnabled val="1"/>
        </dgm:presLayoutVars>
      </dgm:prSet>
      <dgm:spPr/>
    </dgm:pt>
    <dgm:pt modelId="{9E8D3733-AEA6-4B29-84BE-C7F655BA9CC5}" type="pres">
      <dgm:prSet presAssocID="{E644E676-741F-4883-B396-35A704F1CA1C}" presName="Name13" presStyleLbl="parChTrans1D2" presStyleIdx="2" presStyleCnt="6"/>
      <dgm:spPr/>
    </dgm:pt>
    <dgm:pt modelId="{670DB83A-FA89-442B-89C1-8E6E4C9EDB02}" type="pres">
      <dgm:prSet presAssocID="{5783DA19-ABB9-46CF-84AE-6AA3EA089BE5}" presName="childText" presStyleLbl="bgAcc1" presStyleIdx="2" presStyleCnt="6">
        <dgm:presLayoutVars>
          <dgm:bulletEnabled val="1"/>
        </dgm:presLayoutVars>
      </dgm:prSet>
      <dgm:spPr/>
    </dgm:pt>
    <dgm:pt modelId="{E95C27A0-A166-400C-8640-AB5B2069E942}" type="pres">
      <dgm:prSet presAssocID="{82EF8C52-7C9D-47CC-99D8-F3338DD03795}" presName="root" presStyleCnt="0"/>
      <dgm:spPr/>
    </dgm:pt>
    <dgm:pt modelId="{DFC9FC6B-7D2A-4CDE-871D-8D891093132F}" type="pres">
      <dgm:prSet presAssocID="{82EF8C52-7C9D-47CC-99D8-F3338DD03795}" presName="rootComposite" presStyleCnt="0"/>
      <dgm:spPr/>
    </dgm:pt>
    <dgm:pt modelId="{3532ABC0-2424-4517-9A06-AB08C9334961}" type="pres">
      <dgm:prSet presAssocID="{82EF8C52-7C9D-47CC-99D8-F3338DD03795}" presName="rootText" presStyleLbl="node1" presStyleIdx="1" presStyleCnt="2"/>
      <dgm:spPr/>
    </dgm:pt>
    <dgm:pt modelId="{C449D36C-C0AC-4AD0-9F86-F86144DE74F7}" type="pres">
      <dgm:prSet presAssocID="{82EF8C52-7C9D-47CC-99D8-F3338DD03795}" presName="rootConnector" presStyleLbl="node1" presStyleIdx="1" presStyleCnt="2"/>
      <dgm:spPr/>
    </dgm:pt>
    <dgm:pt modelId="{C19337E9-C3DF-4BEF-8344-3946EA9F525F}" type="pres">
      <dgm:prSet presAssocID="{82EF8C52-7C9D-47CC-99D8-F3338DD03795}" presName="childShape" presStyleCnt="0"/>
      <dgm:spPr/>
    </dgm:pt>
    <dgm:pt modelId="{4BC03A9B-F5EC-48AF-B551-0BC6E130FCEF}" type="pres">
      <dgm:prSet presAssocID="{A48B3E19-7443-44C5-9C6E-D6036BFCA8B0}" presName="Name13" presStyleLbl="parChTrans1D2" presStyleIdx="3" presStyleCnt="6"/>
      <dgm:spPr/>
    </dgm:pt>
    <dgm:pt modelId="{9A32BF3B-1D83-4DFA-9EFF-71E1A6C366E5}" type="pres">
      <dgm:prSet presAssocID="{A0F66AF6-AEF8-45B6-A222-4B9D7B37BE2B}" presName="childText" presStyleLbl="bgAcc1" presStyleIdx="3" presStyleCnt="6">
        <dgm:presLayoutVars>
          <dgm:bulletEnabled val="1"/>
        </dgm:presLayoutVars>
      </dgm:prSet>
      <dgm:spPr/>
    </dgm:pt>
    <dgm:pt modelId="{87432787-0DCC-47AB-B9A8-32AAE643A7B9}" type="pres">
      <dgm:prSet presAssocID="{DA3DD2B1-E26F-47A3-826D-5F530771234F}" presName="Name13" presStyleLbl="parChTrans1D2" presStyleIdx="4" presStyleCnt="6"/>
      <dgm:spPr/>
    </dgm:pt>
    <dgm:pt modelId="{49423467-4932-4708-B1C4-15C4177FB911}" type="pres">
      <dgm:prSet presAssocID="{691FE1CB-F7B8-4FF0-8E1F-8FE8E5D06D7F}" presName="childText" presStyleLbl="bgAcc1" presStyleIdx="4" presStyleCnt="6">
        <dgm:presLayoutVars>
          <dgm:bulletEnabled val="1"/>
        </dgm:presLayoutVars>
      </dgm:prSet>
      <dgm:spPr/>
    </dgm:pt>
    <dgm:pt modelId="{401E320F-5B4F-439F-90E2-595C046C21DA}" type="pres">
      <dgm:prSet presAssocID="{2F58DEB9-01D9-4E93-9DFA-DA4F255768DD}" presName="Name13" presStyleLbl="parChTrans1D2" presStyleIdx="5" presStyleCnt="6"/>
      <dgm:spPr/>
    </dgm:pt>
    <dgm:pt modelId="{3A14316F-494C-40B9-9ED2-D51F712A4ED7}" type="pres">
      <dgm:prSet presAssocID="{AAAB704A-5FDC-4F9C-9F44-CA85E8A4C026}" presName="childText" presStyleLbl="bgAcc1" presStyleIdx="5" presStyleCnt="6">
        <dgm:presLayoutVars>
          <dgm:bulletEnabled val="1"/>
        </dgm:presLayoutVars>
      </dgm:prSet>
      <dgm:spPr/>
    </dgm:pt>
  </dgm:ptLst>
  <dgm:cxnLst>
    <dgm:cxn modelId="{C3C19102-72CC-4BD3-956F-F2E6D01639E7}" srcId="{82EF8C52-7C9D-47CC-99D8-F3338DD03795}" destId="{691FE1CB-F7B8-4FF0-8E1F-8FE8E5D06D7F}" srcOrd="1" destOrd="0" parTransId="{DA3DD2B1-E26F-47A3-826D-5F530771234F}" sibTransId="{0D07FF7F-EB86-4219-878E-E4AE3C02A275}"/>
    <dgm:cxn modelId="{8425E302-385C-4DBC-9792-C38C7914624C}" type="presOf" srcId="{82EF8C52-7C9D-47CC-99D8-F3338DD03795}" destId="{C449D36C-C0AC-4AD0-9F86-F86144DE74F7}" srcOrd="1" destOrd="0" presId="urn:microsoft.com/office/officeart/2005/8/layout/hierarchy3"/>
    <dgm:cxn modelId="{82388B03-E1A7-46D1-BC26-2EDF3FE51DE7}" type="presOf" srcId="{2CA61457-A697-44F2-9676-3A06E5BE1645}" destId="{92465915-8F72-4BAE-B264-CE2F9DD6DB87}" srcOrd="0" destOrd="0" presId="urn:microsoft.com/office/officeart/2005/8/layout/hierarchy3"/>
    <dgm:cxn modelId="{E3FD800E-2EE8-48F3-9645-5839831054EE}" type="presOf" srcId="{691FE1CB-F7B8-4FF0-8E1F-8FE8E5D06D7F}" destId="{49423467-4932-4708-B1C4-15C4177FB911}" srcOrd="0" destOrd="0" presId="urn:microsoft.com/office/officeart/2005/8/layout/hierarchy3"/>
    <dgm:cxn modelId="{F28BF839-712D-4DC6-A5AD-678A1CC59EFE}" srcId="{75B09D8D-7891-4293-A325-F77186CDACAC}" destId="{82EF8C52-7C9D-47CC-99D8-F3338DD03795}" srcOrd="1" destOrd="0" parTransId="{5F4CCB20-B309-4C0A-9733-5D06D2E1151D}" sibTransId="{73EF1296-65E2-428D-81CC-01C3F27C7557}"/>
    <dgm:cxn modelId="{7A756860-2E95-46EE-BCAE-48B575E926EB}" type="presOf" srcId="{A48B3E19-7443-44C5-9C6E-D6036BFCA8B0}" destId="{4BC03A9B-F5EC-48AF-B551-0BC6E130FCEF}" srcOrd="0" destOrd="0" presId="urn:microsoft.com/office/officeart/2005/8/layout/hierarchy3"/>
    <dgm:cxn modelId="{0FEC3161-AE8B-435D-BB8B-91E06A1FFAF7}" srcId="{2CA61457-A697-44F2-9676-3A06E5BE1645}" destId="{1A4F3D8A-1FE6-4705-AFFD-3C87BEED0FC0}" srcOrd="1" destOrd="0" parTransId="{1808355F-B01D-4EFC-AE21-EB52999BD308}" sibTransId="{52972169-FFF9-41B2-AC0C-7B1A1100939F}"/>
    <dgm:cxn modelId="{30DAB94A-10E5-4AA1-8EB7-33B3BE825F9F}" type="presOf" srcId="{75B09D8D-7891-4293-A325-F77186CDACAC}" destId="{AE165B4E-1684-40C2-B2D2-00346857CDDD}" srcOrd="0" destOrd="0" presId="urn:microsoft.com/office/officeart/2005/8/layout/hierarchy3"/>
    <dgm:cxn modelId="{539DE050-DCD2-4638-ABD5-40AF1EEB5550}" type="presOf" srcId="{1808355F-B01D-4EFC-AE21-EB52999BD308}" destId="{1A8322ED-2676-473F-8A72-40808774EBD7}" srcOrd="0" destOrd="0" presId="urn:microsoft.com/office/officeart/2005/8/layout/hierarchy3"/>
    <dgm:cxn modelId="{C8A54073-B3B1-4066-99E2-ECEA850E74DC}" type="presOf" srcId="{82EF8C52-7C9D-47CC-99D8-F3338DD03795}" destId="{3532ABC0-2424-4517-9A06-AB08C9334961}" srcOrd="0" destOrd="0" presId="urn:microsoft.com/office/officeart/2005/8/layout/hierarchy3"/>
    <dgm:cxn modelId="{B56BE153-71CC-4D82-BC15-95DB74F10C01}" type="presOf" srcId="{2F58DEB9-01D9-4E93-9DFA-DA4F255768DD}" destId="{401E320F-5B4F-439F-90E2-595C046C21DA}" srcOrd="0" destOrd="0" presId="urn:microsoft.com/office/officeart/2005/8/layout/hierarchy3"/>
    <dgm:cxn modelId="{D3411876-751F-47A8-967F-B1740A4B0359}" srcId="{82EF8C52-7C9D-47CC-99D8-F3338DD03795}" destId="{A0F66AF6-AEF8-45B6-A222-4B9D7B37BE2B}" srcOrd="0" destOrd="0" parTransId="{A48B3E19-7443-44C5-9C6E-D6036BFCA8B0}" sibTransId="{5E6120EE-261B-4A83-B810-2BE159D9A756}"/>
    <dgm:cxn modelId="{29E2DB7F-CEB3-4F82-B1A5-B58E78270673}" type="presOf" srcId="{2D1CBA13-0638-48E5-978E-933162DB0B2B}" destId="{FC7A9D6B-F817-4284-BC54-D7793E2AE48B}" srcOrd="0" destOrd="0" presId="urn:microsoft.com/office/officeart/2005/8/layout/hierarchy3"/>
    <dgm:cxn modelId="{71CF4F88-216E-41E8-BAAA-F73AF14885C6}" type="presOf" srcId="{A0F66AF6-AEF8-45B6-A222-4B9D7B37BE2B}" destId="{9A32BF3B-1D83-4DFA-9EFF-71E1A6C366E5}" srcOrd="0" destOrd="0" presId="urn:microsoft.com/office/officeart/2005/8/layout/hierarchy3"/>
    <dgm:cxn modelId="{CD50609D-E8A0-4488-B161-5D569BBCB4BE}" srcId="{2CA61457-A697-44F2-9676-3A06E5BE1645}" destId="{5783DA19-ABB9-46CF-84AE-6AA3EA089BE5}" srcOrd="2" destOrd="0" parTransId="{E644E676-741F-4883-B396-35A704F1CA1C}" sibTransId="{D8DB186E-ABB1-48A3-97C9-248CC8E663BE}"/>
    <dgm:cxn modelId="{0709DAA9-AD07-4027-B2E7-317007CDFFA6}" type="presOf" srcId="{1A4F3D8A-1FE6-4705-AFFD-3C87BEED0FC0}" destId="{86D2F976-545A-4F22-ABD4-819888E7A69C}" srcOrd="0" destOrd="0" presId="urn:microsoft.com/office/officeart/2005/8/layout/hierarchy3"/>
    <dgm:cxn modelId="{4ED77DB3-0D5D-44E3-9400-E1D66BF986A8}" type="presOf" srcId="{5783DA19-ABB9-46CF-84AE-6AA3EA089BE5}" destId="{670DB83A-FA89-442B-89C1-8E6E4C9EDB02}" srcOrd="0" destOrd="0" presId="urn:microsoft.com/office/officeart/2005/8/layout/hierarchy3"/>
    <dgm:cxn modelId="{96A3E1B5-6688-45E1-88A2-0D44733C3D9A}" srcId="{75B09D8D-7891-4293-A325-F77186CDACAC}" destId="{2CA61457-A697-44F2-9676-3A06E5BE1645}" srcOrd="0" destOrd="0" parTransId="{75FFA0EF-8C5C-4B40-BA07-E6AB22719974}" sibTransId="{D2840335-D449-436A-91C9-D5B5037416FF}"/>
    <dgm:cxn modelId="{DAC75DB7-7B30-447B-B3EC-A2D7436523A8}" type="presOf" srcId="{08A3FF97-D170-4F5A-A518-FB1412BEBFE3}" destId="{58B945D0-BF1A-4F4D-8235-6468681377FE}" srcOrd="0" destOrd="0" presId="urn:microsoft.com/office/officeart/2005/8/layout/hierarchy3"/>
    <dgm:cxn modelId="{1E82E2BE-E45D-4EB4-A3E2-126D7A8D01F1}" type="presOf" srcId="{DA3DD2B1-E26F-47A3-826D-5F530771234F}" destId="{87432787-0DCC-47AB-B9A8-32AAE643A7B9}" srcOrd="0" destOrd="0" presId="urn:microsoft.com/office/officeart/2005/8/layout/hierarchy3"/>
    <dgm:cxn modelId="{6AF85DC2-00CF-4DA5-95E7-B964DB9BC027}" srcId="{2CA61457-A697-44F2-9676-3A06E5BE1645}" destId="{08A3FF97-D170-4F5A-A518-FB1412BEBFE3}" srcOrd="0" destOrd="0" parTransId="{2D1CBA13-0638-48E5-978E-933162DB0B2B}" sibTransId="{C050E4BD-FEAB-4B52-AF55-B6A7756D310B}"/>
    <dgm:cxn modelId="{5B9029D2-97A0-41AE-B365-6EFCEFF09E1E}" type="presOf" srcId="{E644E676-741F-4883-B396-35A704F1CA1C}" destId="{9E8D3733-AEA6-4B29-84BE-C7F655BA9CC5}" srcOrd="0" destOrd="0" presId="urn:microsoft.com/office/officeart/2005/8/layout/hierarchy3"/>
    <dgm:cxn modelId="{9EB050DB-867C-4992-B2F4-8AD39E4284ED}" type="presOf" srcId="{AAAB704A-5FDC-4F9C-9F44-CA85E8A4C026}" destId="{3A14316F-494C-40B9-9ED2-D51F712A4ED7}" srcOrd="0" destOrd="0" presId="urn:microsoft.com/office/officeart/2005/8/layout/hierarchy3"/>
    <dgm:cxn modelId="{6C9D59E1-D68A-4F66-90EA-6D44C4EC9A72}" type="presOf" srcId="{2CA61457-A697-44F2-9676-3A06E5BE1645}" destId="{14AC8B5F-2F59-4BEB-92D6-2A77B8037304}" srcOrd="1" destOrd="0" presId="urn:microsoft.com/office/officeart/2005/8/layout/hierarchy3"/>
    <dgm:cxn modelId="{86E97AE5-0A80-43B3-AD6F-EC13E12E0F61}" srcId="{82EF8C52-7C9D-47CC-99D8-F3338DD03795}" destId="{AAAB704A-5FDC-4F9C-9F44-CA85E8A4C026}" srcOrd="2" destOrd="0" parTransId="{2F58DEB9-01D9-4E93-9DFA-DA4F255768DD}" sibTransId="{9625F21F-0FF4-472C-A6A5-C53425224AC9}"/>
    <dgm:cxn modelId="{200EE5CA-F533-4771-AE3B-A1F05FA2205E}" type="presParOf" srcId="{AE165B4E-1684-40C2-B2D2-00346857CDDD}" destId="{1A6B5A81-BF87-4563-9C10-CFC27987BAC4}" srcOrd="0" destOrd="0" presId="urn:microsoft.com/office/officeart/2005/8/layout/hierarchy3"/>
    <dgm:cxn modelId="{4CE55F20-A362-4EE0-B40F-5A0839A7F966}" type="presParOf" srcId="{1A6B5A81-BF87-4563-9C10-CFC27987BAC4}" destId="{95610761-D761-4357-8C8C-C2864AEF1C9D}" srcOrd="0" destOrd="0" presId="urn:microsoft.com/office/officeart/2005/8/layout/hierarchy3"/>
    <dgm:cxn modelId="{A5581B01-1CA6-401B-BA92-1A1093E1CE75}" type="presParOf" srcId="{95610761-D761-4357-8C8C-C2864AEF1C9D}" destId="{92465915-8F72-4BAE-B264-CE2F9DD6DB87}" srcOrd="0" destOrd="0" presId="urn:microsoft.com/office/officeart/2005/8/layout/hierarchy3"/>
    <dgm:cxn modelId="{C04202D4-066A-4B48-8794-6C531D49E890}" type="presParOf" srcId="{95610761-D761-4357-8C8C-C2864AEF1C9D}" destId="{14AC8B5F-2F59-4BEB-92D6-2A77B8037304}" srcOrd="1" destOrd="0" presId="urn:microsoft.com/office/officeart/2005/8/layout/hierarchy3"/>
    <dgm:cxn modelId="{41CD4BE0-BF20-4374-977C-57D87E572178}" type="presParOf" srcId="{1A6B5A81-BF87-4563-9C10-CFC27987BAC4}" destId="{3E9568BC-0CEF-4D2F-9870-A7DA6B174585}" srcOrd="1" destOrd="0" presId="urn:microsoft.com/office/officeart/2005/8/layout/hierarchy3"/>
    <dgm:cxn modelId="{13921906-3E7D-4D42-86D6-1EAE25F64B3E}" type="presParOf" srcId="{3E9568BC-0CEF-4D2F-9870-A7DA6B174585}" destId="{FC7A9D6B-F817-4284-BC54-D7793E2AE48B}" srcOrd="0" destOrd="0" presId="urn:microsoft.com/office/officeart/2005/8/layout/hierarchy3"/>
    <dgm:cxn modelId="{3F679742-6E17-40AE-9CA1-63B695F7A8C5}" type="presParOf" srcId="{3E9568BC-0CEF-4D2F-9870-A7DA6B174585}" destId="{58B945D0-BF1A-4F4D-8235-6468681377FE}" srcOrd="1" destOrd="0" presId="urn:microsoft.com/office/officeart/2005/8/layout/hierarchy3"/>
    <dgm:cxn modelId="{B23304DF-E2C4-426B-AD62-77F2A4187E5D}" type="presParOf" srcId="{3E9568BC-0CEF-4D2F-9870-A7DA6B174585}" destId="{1A8322ED-2676-473F-8A72-40808774EBD7}" srcOrd="2" destOrd="0" presId="urn:microsoft.com/office/officeart/2005/8/layout/hierarchy3"/>
    <dgm:cxn modelId="{D34F8986-A506-47CD-826B-4C2A462AAF94}" type="presParOf" srcId="{3E9568BC-0CEF-4D2F-9870-A7DA6B174585}" destId="{86D2F976-545A-4F22-ABD4-819888E7A69C}" srcOrd="3" destOrd="0" presId="urn:microsoft.com/office/officeart/2005/8/layout/hierarchy3"/>
    <dgm:cxn modelId="{005C2AE1-80C3-4E41-9742-AA35D04AF3C7}" type="presParOf" srcId="{3E9568BC-0CEF-4D2F-9870-A7DA6B174585}" destId="{9E8D3733-AEA6-4B29-84BE-C7F655BA9CC5}" srcOrd="4" destOrd="0" presId="urn:microsoft.com/office/officeart/2005/8/layout/hierarchy3"/>
    <dgm:cxn modelId="{7591A98B-1A06-49EB-AD81-FCE4B30E7937}" type="presParOf" srcId="{3E9568BC-0CEF-4D2F-9870-A7DA6B174585}" destId="{670DB83A-FA89-442B-89C1-8E6E4C9EDB02}" srcOrd="5" destOrd="0" presId="urn:microsoft.com/office/officeart/2005/8/layout/hierarchy3"/>
    <dgm:cxn modelId="{48CDE276-5A94-48E9-8A67-CA54CAEA4DF7}" type="presParOf" srcId="{AE165B4E-1684-40C2-B2D2-00346857CDDD}" destId="{E95C27A0-A166-400C-8640-AB5B2069E942}" srcOrd="1" destOrd="0" presId="urn:microsoft.com/office/officeart/2005/8/layout/hierarchy3"/>
    <dgm:cxn modelId="{A6A81689-E635-41A3-B639-ECF13C40CA7C}" type="presParOf" srcId="{E95C27A0-A166-400C-8640-AB5B2069E942}" destId="{DFC9FC6B-7D2A-4CDE-871D-8D891093132F}" srcOrd="0" destOrd="0" presId="urn:microsoft.com/office/officeart/2005/8/layout/hierarchy3"/>
    <dgm:cxn modelId="{C29007E8-7CAD-4E76-A3AC-7DF471B9CCDC}" type="presParOf" srcId="{DFC9FC6B-7D2A-4CDE-871D-8D891093132F}" destId="{3532ABC0-2424-4517-9A06-AB08C9334961}" srcOrd="0" destOrd="0" presId="urn:microsoft.com/office/officeart/2005/8/layout/hierarchy3"/>
    <dgm:cxn modelId="{886AB1BC-859D-4B47-87AA-08D54A727931}" type="presParOf" srcId="{DFC9FC6B-7D2A-4CDE-871D-8D891093132F}" destId="{C449D36C-C0AC-4AD0-9F86-F86144DE74F7}" srcOrd="1" destOrd="0" presId="urn:microsoft.com/office/officeart/2005/8/layout/hierarchy3"/>
    <dgm:cxn modelId="{F04DD00B-7576-4FA8-9A88-C8005DD88C8E}" type="presParOf" srcId="{E95C27A0-A166-400C-8640-AB5B2069E942}" destId="{C19337E9-C3DF-4BEF-8344-3946EA9F525F}" srcOrd="1" destOrd="0" presId="urn:microsoft.com/office/officeart/2005/8/layout/hierarchy3"/>
    <dgm:cxn modelId="{A9EC3991-0461-4B06-B71A-D088300A75B2}" type="presParOf" srcId="{C19337E9-C3DF-4BEF-8344-3946EA9F525F}" destId="{4BC03A9B-F5EC-48AF-B551-0BC6E130FCEF}" srcOrd="0" destOrd="0" presId="urn:microsoft.com/office/officeart/2005/8/layout/hierarchy3"/>
    <dgm:cxn modelId="{530C3A5E-D17E-4CDC-B5EB-F8F8D22C2B56}" type="presParOf" srcId="{C19337E9-C3DF-4BEF-8344-3946EA9F525F}" destId="{9A32BF3B-1D83-4DFA-9EFF-71E1A6C366E5}" srcOrd="1" destOrd="0" presId="urn:microsoft.com/office/officeart/2005/8/layout/hierarchy3"/>
    <dgm:cxn modelId="{54CFD470-F60F-4EEB-B6E7-5C0D435BBEBC}" type="presParOf" srcId="{C19337E9-C3DF-4BEF-8344-3946EA9F525F}" destId="{87432787-0DCC-47AB-B9A8-32AAE643A7B9}" srcOrd="2" destOrd="0" presId="urn:microsoft.com/office/officeart/2005/8/layout/hierarchy3"/>
    <dgm:cxn modelId="{538244F5-9B14-4E66-B9F9-65E34146EF98}" type="presParOf" srcId="{C19337E9-C3DF-4BEF-8344-3946EA9F525F}" destId="{49423467-4932-4708-B1C4-15C4177FB911}" srcOrd="3" destOrd="0" presId="urn:microsoft.com/office/officeart/2005/8/layout/hierarchy3"/>
    <dgm:cxn modelId="{855CA444-7999-4444-93E5-525B073183BF}" type="presParOf" srcId="{C19337E9-C3DF-4BEF-8344-3946EA9F525F}" destId="{401E320F-5B4F-439F-90E2-595C046C21DA}" srcOrd="4" destOrd="0" presId="urn:microsoft.com/office/officeart/2005/8/layout/hierarchy3"/>
    <dgm:cxn modelId="{780CFC3D-8296-4895-9727-40E9670E104E}" type="presParOf" srcId="{C19337E9-C3DF-4BEF-8344-3946EA9F525F}" destId="{3A14316F-494C-40B9-9ED2-D51F712A4ED7}"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404D1-051F-4CE9-91F5-917E4C41B7DB}"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nl-BE"/>
        </a:p>
      </dgm:t>
    </dgm:pt>
    <dgm:pt modelId="{FEB03D21-66AE-4EC1-9906-93EB8899CE90}">
      <dgm:prSet phldrT="[Text]"/>
      <dgm:spPr/>
      <dgm:t>
        <a:bodyPr/>
        <a:lstStyle/>
        <a:p>
          <a:r>
            <a:rPr lang="nl-BE" dirty="0"/>
            <a:t>STEP 1: </a:t>
          </a:r>
          <a:r>
            <a:rPr lang="nl-BE" dirty="0" err="1"/>
            <a:t>Selecting</a:t>
          </a:r>
          <a:r>
            <a:rPr lang="nl-BE" dirty="0"/>
            <a:t> relevant studies </a:t>
          </a:r>
          <a:r>
            <a:rPr lang="nl-BE" dirty="0" err="1"/>
            <a:t>based</a:t>
          </a:r>
          <a:r>
            <a:rPr lang="nl-BE" dirty="0"/>
            <a:t> on </a:t>
          </a:r>
          <a:r>
            <a:rPr lang="nl-BE" dirty="0" err="1"/>
            <a:t>RQ’s</a:t>
          </a:r>
          <a:r>
            <a:rPr lang="nl-BE" dirty="0"/>
            <a:t> </a:t>
          </a:r>
          <a:r>
            <a:rPr lang="nl-BE" dirty="0" err="1"/>
            <a:t>and</a:t>
          </a:r>
          <a:r>
            <a:rPr lang="nl-BE" dirty="0"/>
            <a:t> </a:t>
          </a:r>
          <a:r>
            <a:rPr lang="nl-BE" dirty="0" err="1"/>
            <a:t>inclusion</a:t>
          </a:r>
          <a:r>
            <a:rPr lang="nl-BE" dirty="0"/>
            <a:t>/</a:t>
          </a:r>
          <a:r>
            <a:rPr lang="nl-BE" dirty="0" err="1"/>
            <a:t>exclusion</a:t>
          </a:r>
          <a:r>
            <a:rPr lang="nl-BE" dirty="0"/>
            <a:t> criteria</a:t>
          </a:r>
        </a:p>
      </dgm:t>
    </dgm:pt>
    <dgm:pt modelId="{6CCC0616-9F0F-4B4C-AD1E-2B8C881061A9}" type="parTrans" cxnId="{A2107A57-B51D-4CB2-AB4A-AE4FA71778D2}">
      <dgm:prSet/>
      <dgm:spPr/>
      <dgm:t>
        <a:bodyPr/>
        <a:lstStyle/>
        <a:p>
          <a:endParaRPr lang="nl-BE"/>
        </a:p>
      </dgm:t>
    </dgm:pt>
    <dgm:pt modelId="{E5D70D0E-DD1C-45B2-A694-69FA12D88AD6}" type="sibTrans" cxnId="{A2107A57-B51D-4CB2-AB4A-AE4FA71778D2}">
      <dgm:prSet/>
      <dgm:spPr/>
      <dgm:t>
        <a:bodyPr/>
        <a:lstStyle/>
        <a:p>
          <a:endParaRPr lang="nl-BE"/>
        </a:p>
      </dgm:t>
    </dgm:pt>
    <dgm:pt modelId="{F9C6D598-ABDD-4B46-8DF6-14044E36F95D}">
      <dgm:prSet phldrT="[Text]"/>
      <dgm:spPr/>
      <dgm:t>
        <a:bodyPr/>
        <a:lstStyle/>
        <a:p>
          <a:r>
            <a:rPr lang="nl-BE" dirty="0"/>
            <a:t>STEP 2: </a:t>
          </a:r>
          <a:r>
            <a:rPr lang="nl-BE" dirty="0" err="1"/>
            <a:t>Scoping</a:t>
          </a:r>
          <a:r>
            <a:rPr lang="nl-BE" dirty="0"/>
            <a:t> review of </a:t>
          </a:r>
          <a:r>
            <a:rPr lang="nl-BE" dirty="0" err="1"/>
            <a:t>existing</a:t>
          </a:r>
          <a:r>
            <a:rPr lang="nl-BE" dirty="0"/>
            <a:t> </a:t>
          </a:r>
          <a:r>
            <a:rPr lang="nl-BE" dirty="0" err="1"/>
            <a:t>literature</a:t>
          </a:r>
          <a:r>
            <a:rPr lang="nl-BE" dirty="0"/>
            <a:t> </a:t>
          </a:r>
          <a:r>
            <a:rPr lang="nl-BE" dirty="0" err="1"/>
            <a:t>through</a:t>
          </a:r>
          <a:r>
            <a:rPr lang="nl-BE" dirty="0"/>
            <a:t> </a:t>
          </a:r>
          <a:r>
            <a:rPr lang="nl-BE" dirty="0" err="1"/>
            <a:t>inductive</a:t>
          </a:r>
          <a:r>
            <a:rPr lang="nl-BE" dirty="0"/>
            <a:t> </a:t>
          </a:r>
          <a:r>
            <a:rPr lang="nl-BE" dirty="0" err="1"/>
            <a:t>themes</a:t>
          </a:r>
          <a:endParaRPr lang="nl-BE" dirty="0"/>
        </a:p>
      </dgm:t>
    </dgm:pt>
    <dgm:pt modelId="{A55906E4-AC7C-4886-A293-A2C936C8FA60}" type="parTrans" cxnId="{97D5CE4C-17C4-4B14-B290-EF92689C3374}">
      <dgm:prSet/>
      <dgm:spPr/>
      <dgm:t>
        <a:bodyPr/>
        <a:lstStyle/>
        <a:p>
          <a:endParaRPr lang="nl-BE"/>
        </a:p>
      </dgm:t>
    </dgm:pt>
    <dgm:pt modelId="{F5770065-0809-455E-AE84-4BBD398AE1C5}" type="sibTrans" cxnId="{97D5CE4C-17C4-4B14-B290-EF92689C3374}">
      <dgm:prSet/>
      <dgm:spPr/>
      <dgm:t>
        <a:bodyPr/>
        <a:lstStyle/>
        <a:p>
          <a:endParaRPr lang="nl-BE"/>
        </a:p>
      </dgm:t>
    </dgm:pt>
    <dgm:pt modelId="{812D74D1-C037-4B56-A877-23D53C9C1C8B}">
      <dgm:prSet phldrT="[Text]"/>
      <dgm:spPr/>
      <dgm:t>
        <a:bodyPr/>
        <a:lstStyle/>
        <a:p>
          <a:r>
            <a:rPr lang="nl-BE" dirty="0"/>
            <a:t>STEP 3: Critical assessment </a:t>
          </a:r>
          <a:r>
            <a:rPr lang="nl-BE" dirty="0" err="1"/>
            <a:t>and</a:t>
          </a:r>
          <a:r>
            <a:rPr lang="nl-BE" dirty="0"/>
            <a:t> </a:t>
          </a:r>
          <a:r>
            <a:rPr lang="nl-BE" dirty="0" err="1"/>
            <a:t>identification</a:t>
          </a:r>
          <a:r>
            <a:rPr lang="nl-BE" dirty="0"/>
            <a:t> of  </a:t>
          </a:r>
          <a:r>
            <a:rPr lang="nl-BE" dirty="0" err="1"/>
            <a:t>knowledge</a:t>
          </a:r>
          <a:r>
            <a:rPr lang="nl-BE" dirty="0"/>
            <a:t> </a:t>
          </a:r>
          <a:r>
            <a:rPr lang="nl-BE" dirty="0" err="1"/>
            <a:t>gaps</a:t>
          </a:r>
          <a:r>
            <a:rPr lang="nl-BE" dirty="0"/>
            <a:t>  </a:t>
          </a:r>
        </a:p>
      </dgm:t>
    </dgm:pt>
    <dgm:pt modelId="{7312C189-AFA6-4AC6-8826-E3D43A01050D}" type="parTrans" cxnId="{B77D978D-8DB6-4164-A99E-518834A27E16}">
      <dgm:prSet/>
      <dgm:spPr/>
      <dgm:t>
        <a:bodyPr/>
        <a:lstStyle/>
        <a:p>
          <a:endParaRPr lang="nl-BE"/>
        </a:p>
      </dgm:t>
    </dgm:pt>
    <dgm:pt modelId="{683B193C-E1E9-43A5-8BEE-3772A61B3B7D}" type="sibTrans" cxnId="{B77D978D-8DB6-4164-A99E-518834A27E16}">
      <dgm:prSet/>
      <dgm:spPr/>
      <dgm:t>
        <a:bodyPr/>
        <a:lstStyle/>
        <a:p>
          <a:endParaRPr lang="nl-BE"/>
        </a:p>
      </dgm:t>
    </dgm:pt>
    <dgm:pt modelId="{6F53C2ED-E3F1-440D-9068-25DF6F9BB179}">
      <dgm:prSet phldrT="[Text]"/>
      <dgm:spPr/>
      <dgm:t>
        <a:bodyPr/>
        <a:lstStyle/>
        <a:p>
          <a:r>
            <a:rPr lang="nl-BE" dirty="0"/>
            <a:t>STEP 4: </a:t>
          </a:r>
          <a:br>
            <a:rPr lang="nl-BE" dirty="0"/>
          </a:br>
          <a:r>
            <a:rPr lang="nl-BE" dirty="0" err="1"/>
            <a:t>Discussing</a:t>
          </a:r>
          <a:r>
            <a:rPr lang="nl-BE" dirty="0"/>
            <a:t> </a:t>
          </a:r>
          <a:r>
            <a:rPr lang="nl-BE" dirty="0" err="1"/>
            <a:t>intersectional</a:t>
          </a:r>
          <a:r>
            <a:rPr lang="nl-BE" dirty="0"/>
            <a:t> </a:t>
          </a:r>
          <a:r>
            <a:rPr lang="nl-BE" dirty="0" err="1"/>
            <a:t>political</a:t>
          </a:r>
          <a:r>
            <a:rPr lang="nl-BE" dirty="0"/>
            <a:t> gap </a:t>
          </a:r>
        </a:p>
      </dgm:t>
    </dgm:pt>
    <dgm:pt modelId="{658DA060-3C7E-4952-AE14-F5C4AF3C5FE7}" type="parTrans" cxnId="{54B69E66-BF06-4F3D-9D0E-D771791C5B6E}">
      <dgm:prSet/>
      <dgm:spPr/>
      <dgm:t>
        <a:bodyPr/>
        <a:lstStyle/>
        <a:p>
          <a:endParaRPr lang="nl-BE"/>
        </a:p>
      </dgm:t>
    </dgm:pt>
    <dgm:pt modelId="{9B0C21EA-D888-47F7-92AB-B3E49FB4188C}" type="sibTrans" cxnId="{54B69E66-BF06-4F3D-9D0E-D771791C5B6E}">
      <dgm:prSet/>
      <dgm:spPr/>
      <dgm:t>
        <a:bodyPr/>
        <a:lstStyle/>
        <a:p>
          <a:endParaRPr lang="nl-BE"/>
        </a:p>
      </dgm:t>
    </dgm:pt>
    <dgm:pt modelId="{E14C7459-9455-4FE2-8EC1-C28BA5BAEFB0}">
      <dgm:prSet phldrT="[Text]"/>
      <dgm:spPr/>
      <dgm:t>
        <a:bodyPr/>
        <a:lstStyle/>
        <a:p>
          <a:r>
            <a:rPr lang="nl-BE" dirty="0"/>
            <a:t>STEP 5: </a:t>
          </a:r>
          <a:r>
            <a:rPr lang="nl-BE" dirty="0" err="1"/>
            <a:t>Summarizing</a:t>
          </a:r>
          <a:r>
            <a:rPr lang="nl-BE" dirty="0"/>
            <a:t> </a:t>
          </a:r>
          <a:r>
            <a:rPr lang="nl-BE" dirty="0" err="1"/>
            <a:t>and</a:t>
          </a:r>
          <a:r>
            <a:rPr lang="nl-BE" dirty="0"/>
            <a:t> </a:t>
          </a:r>
          <a:r>
            <a:rPr lang="nl-BE" dirty="0" err="1"/>
            <a:t>reporting</a:t>
          </a:r>
          <a:r>
            <a:rPr lang="nl-BE" dirty="0"/>
            <a:t> </a:t>
          </a:r>
          <a:r>
            <a:rPr lang="nl-BE" dirty="0" err="1"/>
            <a:t>recommendations</a:t>
          </a:r>
          <a:r>
            <a:rPr lang="nl-BE" dirty="0"/>
            <a:t> </a:t>
          </a:r>
          <a:r>
            <a:rPr lang="nl-BE" dirty="0" err="1"/>
            <a:t>for</a:t>
          </a:r>
          <a:r>
            <a:rPr lang="nl-BE" dirty="0"/>
            <a:t> </a:t>
          </a:r>
          <a:r>
            <a:rPr lang="nl-BE" dirty="0" err="1"/>
            <a:t>future</a:t>
          </a:r>
          <a:r>
            <a:rPr lang="nl-BE" dirty="0"/>
            <a:t> research </a:t>
          </a:r>
          <a:r>
            <a:rPr lang="nl-BE" dirty="0" err="1"/>
            <a:t>and</a:t>
          </a:r>
          <a:r>
            <a:rPr lang="nl-BE" dirty="0"/>
            <a:t> policy </a:t>
          </a:r>
          <a:r>
            <a:rPr lang="nl-BE" dirty="0" err="1"/>
            <a:t>work</a:t>
          </a:r>
          <a:endParaRPr lang="nl-BE" dirty="0"/>
        </a:p>
      </dgm:t>
    </dgm:pt>
    <dgm:pt modelId="{AE817015-8E5B-45E2-B88E-6D0A7B273A21}" type="parTrans" cxnId="{3A9D583A-1B76-495A-B627-EF6C136ABAEF}">
      <dgm:prSet/>
      <dgm:spPr/>
      <dgm:t>
        <a:bodyPr/>
        <a:lstStyle/>
        <a:p>
          <a:endParaRPr lang="nl-BE"/>
        </a:p>
      </dgm:t>
    </dgm:pt>
    <dgm:pt modelId="{07F848CE-5AD4-4849-871F-E0523A28E04C}" type="sibTrans" cxnId="{3A9D583A-1B76-495A-B627-EF6C136ABAEF}">
      <dgm:prSet/>
      <dgm:spPr/>
      <dgm:t>
        <a:bodyPr/>
        <a:lstStyle/>
        <a:p>
          <a:endParaRPr lang="nl-BE"/>
        </a:p>
      </dgm:t>
    </dgm:pt>
    <dgm:pt modelId="{8DFA6A6F-38E1-49B9-B908-8E87CAC517F9}" type="pres">
      <dgm:prSet presAssocID="{680404D1-051F-4CE9-91F5-917E4C41B7DB}" presName="Name0" presStyleCnt="0">
        <dgm:presLayoutVars>
          <dgm:dir/>
          <dgm:resizeHandles val="exact"/>
        </dgm:presLayoutVars>
      </dgm:prSet>
      <dgm:spPr/>
    </dgm:pt>
    <dgm:pt modelId="{0A5D08CE-4EA8-48CA-85E3-2F8C19EA37EB}" type="pres">
      <dgm:prSet presAssocID="{680404D1-051F-4CE9-91F5-917E4C41B7DB}" presName="cycle" presStyleCnt="0"/>
      <dgm:spPr/>
    </dgm:pt>
    <dgm:pt modelId="{C844FF62-FA05-447F-9CE4-219C445C7E4A}" type="pres">
      <dgm:prSet presAssocID="{FEB03D21-66AE-4EC1-9906-93EB8899CE90}" presName="nodeFirstNode" presStyleLbl="node1" presStyleIdx="0" presStyleCnt="5">
        <dgm:presLayoutVars>
          <dgm:bulletEnabled val="1"/>
        </dgm:presLayoutVars>
      </dgm:prSet>
      <dgm:spPr/>
    </dgm:pt>
    <dgm:pt modelId="{2E4AB817-C00E-4692-A42F-3940D9B90A9A}" type="pres">
      <dgm:prSet presAssocID="{E5D70D0E-DD1C-45B2-A694-69FA12D88AD6}" presName="sibTransFirstNode" presStyleLbl="bgShp" presStyleIdx="0" presStyleCnt="1"/>
      <dgm:spPr/>
    </dgm:pt>
    <dgm:pt modelId="{92C746E2-FDF7-4CCD-BB88-292CBD3B735E}" type="pres">
      <dgm:prSet presAssocID="{F9C6D598-ABDD-4B46-8DF6-14044E36F95D}" presName="nodeFollowingNodes" presStyleLbl="node1" presStyleIdx="1" presStyleCnt="5">
        <dgm:presLayoutVars>
          <dgm:bulletEnabled val="1"/>
        </dgm:presLayoutVars>
      </dgm:prSet>
      <dgm:spPr/>
    </dgm:pt>
    <dgm:pt modelId="{84D53460-A96F-4D1F-97A2-B29655BEF00C}" type="pres">
      <dgm:prSet presAssocID="{812D74D1-C037-4B56-A877-23D53C9C1C8B}" presName="nodeFollowingNodes" presStyleLbl="node1" presStyleIdx="2" presStyleCnt="5">
        <dgm:presLayoutVars>
          <dgm:bulletEnabled val="1"/>
        </dgm:presLayoutVars>
      </dgm:prSet>
      <dgm:spPr/>
    </dgm:pt>
    <dgm:pt modelId="{75C0808A-2D0C-47A6-B118-7F20F9593C21}" type="pres">
      <dgm:prSet presAssocID="{6F53C2ED-E3F1-440D-9068-25DF6F9BB179}" presName="nodeFollowingNodes" presStyleLbl="node1" presStyleIdx="3" presStyleCnt="5">
        <dgm:presLayoutVars>
          <dgm:bulletEnabled val="1"/>
        </dgm:presLayoutVars>
      </dgm:prSet>
      <dgm:spPr/>
    </dgm:pt>
    <dgm:pt modelId="{2103D4D3-8B3C-4716-80AB-109BEFAA256B}" type="pres">
      <dgm:prSet presAssocID="{E14C7459-9455-4FE2-8EC1-C28BA5BAEFB0}" presName="nodeFollowingNodes" presStyleLbl="node1" presStyleIdx="4" presStyleCnt="5">
        <dgm:presLayoutVars>
          <dgm:bulletEnabled val="1"/>
        </dgm:presLayoutVars>
      </dgm:prSet>
      <dgm:spPr/>
    </dgm:pt>
  </dgm:ptLst>
  <dgm:cxnLst>
    <dgm:cxn modelId="{3A9D583A-1B76-495A-B627-EF6C136ABAEF}" srcId="{680404D1-051F-4CE9-91F5-917E4C41B7DB}" destId="{E14C7459-9455-4FE2-8EC1-C28BA5BAEFB0}" srcOrd="4" destOrd="0" parTransId="{AE817015-8E5B-45E2-B88E-6D0A7B273A21}" sibTransId="{07F848CE-5AD4-4849-871F-E0523A28E04C}"/>
    <dgm:cxn modelId="{54B69E66-BF06-4F3D-9D0E-D771791C5B6E}" srcId="{680404D1-051F-4CE9-91F5-917E4C41B7DB}" destId="{6F53C2ED-E3F1-440D-9068-25DF6F9BB179}" srcOrd="3" destOrd="0" parTransId="{658DA060-3C7E-4952-AE14-F5C4AF3C5FE7}" sibTransId="{9B0C21EA-D888-47F7-92AB-B3E49FB4188C}"/>
    <dgm:cxn modelId="{97D5CE4C-17C4-4B14-B290-EF92689C3374}" srcId="{680404D1-051F-4CE9-91F5-917E4C41B7DB}" destId="{F9C6D598-ABDD-4B46-8DF6-14044E36F95D}" srcOrd="1" destOrd="0" parTransId="{A55906E4-AC7C-4886-A293-A2C936C8FA60}" sibTransId="{F5770065-0809-455E-AE84-4BBD398AE1C5}"/>
    <dgm:cxn modelId="{53F30E4D-4486-4745-B155-389B259C8FE9}" type="presOf" srcId="{680404D1-051F-4CE9-91F5-917E4C41B7DB}" destId="{8DFA6A6F-38E1-49B9-B908-8E87CAC517F9}" srcOrd="0" destOrd="0" presId="urn:microsoft.com/office/officeart/2005/8/layout/cycle3"/>
    <dgm:cxn modelId="{1C1D6A54-3558-41BA-8066-B5F43858E596}" type="presOf" srcId="{E14C7459-9455-4FE2-8EC1-C28BA5BAEFB0}" destId="{2103D4D3-8B3C-4716-80AB-109BEFAA256B}" srcOrd="0" destOrd="0" presId="urn:microsoft.com/office/officeart/2005/8/layout/cycle3"/>
    <dgm:cxn modelId="{A2107A57-B51D-4CB2-AB4A-AE4FA71778D2}" srcId="{680404D1-051F-4CE9-91F5-917E4C41B7DB}" destId="{FEB03D21-66AE-4EC1-9906-93EB8899CE90}" srcOrd="0" destOrd="0" parTransId="{6CCC0616-9F0F-4B4C-AD1E-2B8C881061A9}" sibTransId="{E5D70D0E-DD1C-45B2-A694-69FA12D88AD6}"/>
    <dgm:cxn modelId="{31A45E86-5473-4B69-9651-A7163A91FFB9}" type="presOf" srcId="{FEB03D21-66AE-4EC1-9906-93EB8899CE90}" destId="{C844FF62-FA05-447F-9CE4-219C445C7E4A}" srcOrd="0" destOrd="0" presId="urn:microsoft.com/office/officeart/2005/8/layout/cycle3"/>
    <dgm:cxn modelId="{B77D978D-8DB6-4164-A99E-518834A27E16}" srcId="{680404D1-051F-4CE9-91F5-917E4C41B7DB}" destId="{812D74D1-C037-4B56-A877-23D53C9C1C8B}" srcOrd="2" destOrd="0" parTransId="{7312C189-AFA6-4AC6-8826-E3D43A01050D}" sibTransId="{683B193C-E1E9-43A5-8BEE-3772A61B3B7D}"/>
    <dgm:cxn modelId="{E2E49DA8-10B3-46AD-A659-748EAB8574AE}" type="presOf" srcId="{812D74D1-C037-4B56-A877-23D53C9C1C8B}" destId="{84D53460-A96F-4D1F-97A2-B29655BEF00C}" srcOrd="0" destOrd="0" presId="urn:microsoft.com/office/officeart/2005/8/layout/cycle3"/>
    <dgm:cxn modelId="{EA3031AA-D486-4012-98D5-99633A30C353}" type="presOf" srcId="{E5D70D0E-DD1C-45B2-A694-69FA12D88AD6}" destId="{2E4AB817-C00E-4692-A42F-3940D9B90A9A}" srcOrd="0" destOrd="0" presId="urn:microsoft.com/office/officeart/2005/8/layout/cycle3"/>
    <dgm:cxn modelId="{FC2D9CAA-4EFA-4BBE-8279-A008F1130724}" type="presOf" srcId="{F9C6D598-ABDD-4B46-8DF6-14044E36F95D}" destId="{92C746E2-FDF7-4CCD-BB88-292CBD3B735E}" srcOrd="0" destOrd="0" presId="urn:microsoft.com/office/officeart/2005/8/layout/cycle3"/>
    <dgm:cxn modelId="{E7267ED5-1F22-406D-AF0A-AF4E9C43B9C7}" type="presOf" srcId="{6F53C2ED-E3F1-440D-9068-25DF6F9BB179}" destId="{75C0808A-2D0C-47A6-B118-7F20F9593C21}" srcOrd="0" destOrd="0" presId="urn:microsoft.com/office/officeart/2005/8/layout/cycle3"/>
    <dgm:cxn modelId="{385DBF0C-E884-452F-A57A-37965EAD2947}" type="presParOf" srcId="{8DFA6A6F-38E1-49B9-B908-8E87CAC517F9}" destId="{0A5D08CE-4EA8-48CA-85E3-2F8C19EA37EB}" srcOrd="0" destOrd="0" presId="urn:microsoft.com/office/officeart/2005/8/layout/cycle3"/>
    <dgm:cxn modelId="{5F889D69-4C76-4AF3-831E-7C8053C9FA11}" type="presParOf" srcId="{0A5D08CE-4EA8-48CA-85E3-2F8C19EA37EB}" destId="{C844FF62-FA05-447F-9CE4-219C445C7E4A}" srcOrd="0" destOrd="0" presId="urn:microsoft.com/office/officeart/2005/8/layout/cycle3"/>
    <dgm:cxn modelId="{AD8136BE-6B1D-4667-83E0-826A4078CBD7}" type="presParOf" srcId="{0A5D08CE-4EA8-48CA-85E3-2F8C19EA37EB}" destId="{2E4AB817-C00E-4692-A42F-3940D9B90A9A}" srcOrd="1" destOrd="0" presId="urn:microsoft.com/office/officeart/2005/8/layout/cycle3"/>
    <dgm:cxn modelId="{820731B0-C6AF-4E74-BDAF-C0365D501141}" type="presParOf" srcId="{0A5D08CE-4EA8-48CA-85E3-2F8C19EA37EB}" destId="{92C746E2-FDF7-4CCD-BB88-292CBD3B735E}" srcOrd="2" destOrd="0" presId="urn:microsoft.com/office/officeart/2005/8/layout/cycle3"/>
    <dgm:cxn modelId="{D6CFF7AA-8FE3-41CA-9894-EB0DFE4514CF}" type="presParOf" srcId="{0A5D08CE-4EA8-48CA-85E3-2F8C19EA37EB}" destId="{84D53460-A96F-4D1F-97A2-B29655BEF00C}" srcOrd="3" destOrd="0" presId="urn:microsoft.com/office/officeart/2005/8/layout/cycle3"/>
    <dgm:cxn modelId="{7802B441-A790-43DE-BB49-07D1788FB3A4}" type="presParOf" srcId="{0A5D08CE-4EA8-48CA-85E3-2F8C19EA37EB}" destId="{75C0808A-2D0C-47A6-B118-7F20F9593C21}" srcOrd="4" destOrd="0" presId="urn:microsoft.com/office/officeart/2005/8/layout/cycle3"/>
    <dgm:cxn modelId="{788B4DBB-C58B-427D-8981-7BA959A5B7A7}" type="presParOf" srcId="{0A5D08CE-4EA8-48CA-85E3-2F8C19EA37EB}" destId="{2103D4D3-8B3C-4716-80AB-109BEFAA256B}"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465915-8F72-4BAE-B264-CE2F9DD6DB87}">
      <dsp:nvSpPr>
        <dsp:cNvPr id="0" name=""/>
        <dsp:cNvSpPr/>
      </dsp:nvSpPr>
      <dsp:spPr>
        <a:xfrm>
          <a:off x="835621" y="1068"/>
          <a:ext cx="2488669" cy="124433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nl-BE" sz="3600" b="1" kern="1200" dirty="0" err="1">
              <a:latin typeface="Merriweather Light" panose="00000400000000000000" pitchFamily="2" charset="0"/>
              <a:ea typeface="Verdana" panose="020B0604030504040204" pitchFamily="34" charset="0"/>
            </a:rPr>
            <a:t>Promises</a:t>
          </a:r>
          <a:endParaRPr lang="nl-BE" sz="4400" b="1" kern="1200" dirty="0">
            <a:latin typeface="Merriweather Light" panose="00000400000000000000" pitchFamily="2" charset="0"/>
            <a:ea typeface="Verdana" panose="020B0604030504040204" pitchFamily="34" charset="0"/>
          </a:endParaRPr>
        </a:p>
      </dsp:txBody>
      <dsp:txXfrm>
        <a:off x="872066" y="37513"/>
        <a:ext cx="2415779" cy="1171444"/>
      </dsp:txXfrm>
    </dsp:sp>
    <dsp:sp modelId="{FC7A9D6B-F817-4284-BC54-D7793E2AE48B}">
      <dsp:nvSpPr>
        <dsp:cNvPr id="0" name=""/>
        <dsp:cNvSpPr/>
      </dsp:nvSpPr>
      <dsp:spPr>
        <a:xfrm>
          <a:off x="1084488" y="1245403"/>
          <a:ext cx="248866" cy="933251"/>
        </a:xfrm>
        <a:custGeom>
          <a:avLst/>
          <a:gdLst/>
          <a:ahLst/>
          <a:cxnLst/>
          <a:rect l="0" t="0" r="0" b="0"/>
          <a:pathLst>
            <a:path>
              <a:moveTo>
                <a:pt x="0" y="0"/>
              </a:moveTo>
              <a:lnTo>
                <a:pt x="0" y="933251"/>
              </a:lnTo>
              <a:lnTo>
                <a:pt x="248866" y="93325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8B945D0-BF1A-4F4D-8235-6468681377FE}">
      <dsp:nvSpPr>
        <dsp:cNvPr id="0" name=""/>
        <dsp:cNvSpPr/>
      </dsp:nvSpPr>
      <dsp:spPr>
        <a:xfrm>
          <a:off x="1333355" y="1556487"/>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Libre Franklin" pitchFamily="2" charset="0"/>
              <a:ea typeface="Verdana" panose="020B0604030504040204" pitchFamily="34" charset="0"/>
            </a:rPr>
            <a:t>Visibilizing</a:t>
          </a:r>
          <a:r>
            <a:rPr lang="nl-BE" sz="1600" kern="1200" dirty="0">
              <a:latin typeface="Libre Franklin" pitchFamily="2" charset="0"/>
              <a:ea typeface="Verdana" panose="020B0604030504040204" pitchFamily="34" charset="0"/>
            </a:rPr>
            <a:t> &amp; </a:t>
          </a:r>
          <a:r>
            <a:rPr lang="nl-BE" sz="1600" kern="1200" dirty="0" err="1">
              <a:latin typeface="Libre Franklin" pitchFamily="2" charset="0"/>
              <a:ea typeface="Verdana" panose="020B0604030504040204" pitchFamily="34" charset="0"/>
            </a:rPr>
            <a:t>delegitimizing</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intersecting</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inequalities</a:t>
          </a:r>
          <a:r>
            <a:rPr lang="nl-BE" sz="1600" kern="1200" dirty="0">
              <a:latin typeface="Libre Franklin" pitchFamily="2" charset="0"/>
              <a:ea typeface="Verdana" panose="020B0604030504040204" pitchFamily="34" charset="0"/>
            </a:rPr>
            <a:t> in HE&amp;R</a:t>
          </a:r>
        </a:p>
      </dsp:txBody>
      <dsp:txXfrm>
        <a:off x="1369800" y="1592932"/>
        <a:ext cx="1918045" cy="1171444"/>
      </dsp:txXfrm>
    </dsp:sp>
    <dsp:sp modelId="{1A8322ED-2676-473F-8A72-40808774EBD7}">
      <dsp:nvSpPr>
        <dsp:cNvPr id="0" name=""/>
        <dsp:cNvSpPr/>
      </dsp:nvSpPr>
      <dsp:spPr>
        <a:xfrm>
          <a:off x="1084488" y="1245403"/>
          <a:ext cx="248866" cy="2488669"/>
        </a:xfrm>
        <a:custGeom>
          <a:avLst/>
          <a:gdLst/>
          <a:ahLst/>
          <a:cxnLst/>
          <a:rect l="0" t="0" r="0" b="0"/>
          <a:pathLst>
            <a:path>
              <a:moveTo>
                <a:pt x="0" y="0"/>
              </a:moveTo>
              <a:lnTo>
                <a:pt x="0" y="2488669"/>
              </a:lnTo>
              <a:lnTo>
                <a:pt x="248866" y="24886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D2F976-545A-4F22-ABD4-819888E7A69C}">
      <dsp:nvSpPr>
        <dsp:cNvPr id="0" name=""/>
        <dsp:cNvSpPr/>
      </dsp:nvSpPr>
      <dsp:spPr>
        <a:xfrm>
          <a:off x="1333355" y="3111905"/>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307219"/>
              <a:satOff val="-1100"/>
              <a:lumOff val="321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Libre Franklin" pitchFamily="2" charset="0"/>
              <a:ea typeface="Verdana" panose="020B0604030504040204" pitchFamily="34" charset="0"/>
            </a:rPr>
            <a:t>Institutionalizing</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intersectionality</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through</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tranformative</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policies</a:t>
          </a:r>
          <a:endParaRPr lang="nl-BE" sz="1600" kern="1200" dirty="0">
            <a:latin typeface="Libre Franklin" pitchFamily="2" charset="0"/>
            <a:ea typeface="Verdana" panose="020B0604030504040204" pitchFamily="34" charset="0"/>
          </a:endParaRPr>
        </a:p>
      </dsp:txBody>
      <dsp:txXfrm>
        <a:off x="1369800" y="3148350"/>
        <a:ext cx="1918045" cy="1171444"/>
      </dsp:txXfrm>
    </dsp:sp>
    <dsp:sp modelId="{9E8D3733-AEA6-4B29-84BE-C7F655BA9CC5}">
      <dsp:nvSpPr>
        <dsp:cNvPr id="0" name=""/>
        <dsp:cNvSpPr/>
      </dsp:nvSpPr>
      <dsp:spPr>
        <a:xfrm>
          <a:off x="1084488" y="1245403"/>
          <a:ext cx="248866" cy="4044088"/>
        </a:xfrm>
        <a:custGeom>
          <a:avLst/>
          <a:gdLst/>
          <a:ahLst/>
          <a:cxnLst/>
          <a:rect l="0" t="0" r="0" b="0"/>
          <a:pathLst>
            <a:path>
              <a:moveTo>
                <a:pt x="0" y="0"/>
              </a:moveTo>
              <a:lnTo>
                <a:pt x="0" y="4044088"/>
              </a:lnTo>
              <a:lnTo>
                <a:pt x="248866" y="404408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DB83A-FA89-442B-89C1-8E6E4C9EDB02}">
      <dsp:nvSpPr>
        <dsp:cNvPr id="0" name=""/>
        <dsp:cNvSpPr/>
      </dsp:nvSpPr>
      <dsp:spPr>
        <a:xfrm>
          <a:off x="1333355" y="4667324"/>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614438"/>
              <a:satOff val="-2200"/>
              <a:lumOff val="64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Libre Franklin" pitchFamily="2" charset="0"/>
              <a:ea typeface="Verdana" panose="020B0604030504040204" pitchFamily="34" charset="0"/>
            </a:rPr>
            <a:t>Self-representation</a:t>
          </a:r>
          <a:r>
            <a:rPr lang="nl-BE" sz="1600" kern="1200" dirty="0">
              <a:latin typeface="Libre Franklin" pitchFamily="2" charset="0"/>
              <a:ea typeface="Verdana" panose="020B0604030504040204" pitchFamily="34" charset="0"/>
            </a:rPr>
            <a:t> in policymaking</a:t>
          </a:r>
        </a:p>
      </dsp:txBody>
      <dsp:txXfrm>
        <a:off x="1369800" y="4703769"/>
        <a:ext cx="1918045" cy="1171444"/>
      </dsp:txXfrm>
    </dsp:sp>
    <dsp:sp modelId="{3532ABC0-2424-4517-9A06-AB08C9334961}">
      <dsp:nvSpPr>
        <dsp:cNvPr id="0" name=""/>
        <dsp:cNvSpPr/>
      </dsp:nvSpPr>
      <dsp:spPr>
        <a:xfrm>
          <a:off x="3946458" y="1068"/>
          <a:ext cx="2488669" cy="1244334"/>
        </a:xfrm>
        <a:prstGeom prst="roundRect">
          <a:avLst>
            <a:gd name="adj" fmla="val 10000"/>
          </a:avLst>
        </a:prstGeom>
        <a:solidFill>
          <a:schemeClr val="accent3">
            <a:hueOff val="-1536096"/>
            <a:satOff val="-5499"/>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nl-BE" sz="3600" b="1" kern="1200" dirty="0" err="1">
              <a:latin typeface="Merriweather Light" panose="00000400000000000000" pitchFamily="2" charset="0"/>
              <a:ea typeface="Verdana" panose="020B0604030504040204" pitchFamily="34" charset="0"/>
            </a:rPr>
            <a:t>Pitfalls</a:t>
          </a:r>
          <a:endParaRPr lang="nl-BE" sz="3600" b="1" kern="1200" dirty="0">
            <a:latin typeface="Merriweather Light" panose="00000400000000000000" pitchFamily="2" charset="0"/>
            <a:ea typeface="Verdana" panose="020B0604030504040204" pitchFamily="34" charset="0"/>
          </a:endParaRPr>
        </a:p>
      </dsp:txBody>
      <dsp:txXfrm>
        <a:off x="3982903" y="37513"/>
        <a:ext cx="2415779" cy="1171444"/>
      </dsp:txXfrm>
    </dsp:sp>
    <dsp:sp modelId="{4BC03A9B-F5EC-48AF-B551-0BC6E130FCEF}">
      <dsp:nvSpPr>
        <dsp:cNvPr id="0" name=""/>
        <dsp:cNvSpPr/>
      </dsp:nvSpPr>
      <dsp:spPr>
        <a:xfrm>
          <a:off x="4195325" y="1245403"/>
          <a:ext cx="248866" cy="933251"/>
        </a:xfrm>
        <a:custGeom>
          <a:avLst/>
          <a:gdLst/>
          <a:ahLst/>
          <a:cxnLst/>
          <a:rect l="0" t="0" r="0" b="0"/>
          <a:pathLst>
            <a:path>
              <a:moveTo>
                <a:pt x="0" y="0"/>
              </a:moveTo>
              <a:lnTo>
                <a:pt x="0" y="933251"/>
              </a:lnTo>
              <a:lnTo>
                <a:pt x="248866" y="933251"/>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32BF3B-1D83-4DFA-9EFF-71E1A6C366E5}">
      <dsp:nvSpPr>
        <dsp:cNvPr id="0" name=""/>
        <dsp:cNvSpPr/>
      </dsp:nvSpPr>
      <dsp:spPr>
        <a:xfrm>
          <a:off x="4444192" y="1556487"/>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921657"/>
              <a:satOff val="-3299"/>
              <a:lumOff val="96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Libre Franklin" pitchFamily="2" charset="0"/>
              <a:ea typeface="Verdana" panose="020B0604030504040204" pitchFamily="34" charset="0"/>
            </a:rPr>
            <a:t>Lack</a:t>
          </a:r>
          <a:r>
            <a:rPr lang="nl-BE" sz="1600" kern="1200" dirty="0">
              <a:latin typeface="Libre Franklin" pitchFamily="2" charset="0"/>
              <a:ea typeface="Verdana" panose="020B0604030504040204" pitchFamily="34" charset="0"/>
            </a:rPr>
            <a:t> of shared </a:t>
          </a:r>
          <a:r>
            <a:rPr lang="nl-BE" sz="1600" kern="1200" dirty="0" err="1">
              <a:latin typeface="Libre Franklin" pitchFamily="2" charset="0"/>
              <a:ea typeface="Verdana" panose="020B0604030504040204" pitchFamily="34" charset="0"/>
            </a:rPr>
            <a:t>understanding</a:t>
          </a:r>
          <a:endParaRPr lang="nl-BE" sz="1600" kern="1200" dirty="0">
            <a:latin typeface="Libre Franklin" pitchFamily="2" charset="0"/>
            <a:ea typeface="Verdana" panose="020B0604030504040204" pitchFamily="34" charset="0"/>
          </a:endParaRPr>
        </a:p>
      </dsp:txBody>
      <dsp:txXfrm>
        <a:off x="4480637" y="1592932"/>
        <a:ext cx="1918045" cy="1171444"/>
      </dsp:txXfrm>
    </dsp:sp>
    <dsp:sp modelId="{87432787-0DCC-47AB-B9A8-32AAE643A7B9}">
      <dsp:nvSpPr>
        <dsp:cNvPr id="0" name=""/>
        <dsp:cNvSpPr/>
      </dsp:nvSpPr>
      <dsp:spPr>
        <a:xfrm>
          <a:off x="4195325" y="1245403"/>
          <a:ext cx="248866" cy="2488669"/>
        </a:xfrm>
        <a:custGeom>
          <a:avLst/>
          <a:gdLst/>
          <a:ahLst/>
          <a:cxnLst/>
          <a:rect l="0" t="0" r="0" b="0"/>
          <a:pathLst>
            <a:path>
              <a:moveTo>
                <a:pt x="0" y="0"/>
              </a:moveTo>
              <a:lnTo>
                <a:pt x="0" y="2488669"/>
              </a:lnTo>
              <a:lnTo>
                <a:pt x="248866" y="2488669"/>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423467-4932-4708-B1C4-15C4177FB911}">
      <dsp:nvSpPr>
        <dsp:cNvPr id="0" name=""/>
        <dsp:cNvSpPr/>
      </dsp:nvSpPr>
      <dsp:spPr>
        <a:xfrm>
          <a:off x="4444192" y="3111905"/>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228877"/>
              <a:satOff val="-4399"/>
              <a:lumOff val="128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a:latin typeface="Libre Franklin" pitchFamily="2" charset="0"/>
              <a:ea typeface="Verdana" panose="020B0604030504040204" pitchFamily="34" charset="0"/>
            </a:rPr>
            <a:t>Risk of </a:t>
          </a:r>
          <a:r>
            <a:rPr lang="nl-BE" sz="1600" kern="1200" dirty="0" err="1">
              <a:latin typeface="Libre Franklin" pitchFamily="2" charset="0"/>
              <a:ea typeface="Verdana" panose="020B0604030504040204" pitchFamily="34" charset="0"/>
            </a:rPr>
            <a:t>undoing</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intersectionality</a:t>
          </a:r>
          <a:endParaRPr lang="nl-BE" sz="1600" kern="1200" dirty="0">
            <a:latin typeface="Libre Franklin" pitchFamily="2" charset="0"/>
            <a:ea typeface="Verdana" panose="020B0604030504040204" pitchFamily="34" charset="0"/>
          </a:endParaRPr>
        </a:p>
      </dsp:txBody>
      <dsp:txXfrm>
        <a:off x="4480637" y="3148350"/>
        <a:ext cx="1918045" cy="1171444"/>
      </dsp:txXfrm>
    </dsp:sp>
    <dsp:sp modelId="{401E320F-5B4F-439F-90E2-595C046C21DA}">
      <dsp:nvSpPr>
        <dsp:cNvPr id="0" name=""/>
        <dsp:cNvSpPr/>
      </dsp:nvSpPr>
      <dsp:spPr>
        <a:xfrm>
          <a:off x="4195325" y="1245403"/>
          <a:ext cx="248866" cy="4044088"/>
        </a:xfrm>
        <a:custGeom>
          <a:avLst/>
          <a:gdLst/>
          <a:ahLst/>
          <a:cxnLst/>
          <a:rect l="0" t="0" r="0" b="0"/>
          <a:pathLst>
            <a:path>
              <a:moveTo>
                <a:pt x="0" y="0"/>
              </a:moveTo>
              <a:lnTo>
                <a:pt x="0" y="4044088"/>
              </a:lnTo>
              <a:lnTo>
                <a:pt x="248866" y="4044088"/>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4316F-494C-40B9-9ED2-D51F712A4ED7}">
      <dsp:nvSpPr>
        <dsp:cNvPr id="0" name=""/>
        <dsp:cNvSpPr/>
      </dsp:nvSpPr>
      <dsp:spPr>
        <a:xfrm>
          <a:off x="4444192" y="4667324"/>
          <a:ext cx="1990935" cy="124433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1536096"/>
              <a:satOff val="-5499"/>
              <a:lumOff val="1607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nl-BE" sz="1600" kern="1200" dirty="0" err="1">
              <a:latin typeface="Libre Franklin" pitchFamily="2" charset="0"/>
              <a:ea typeface="Verdana" panose="020B0604030504040204" pitchFamily="34" charset="0"/>
            </a:rPr>
            <a:t>Divisive</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rhetoric</a:t>
          </a:r>
          <a:r>
            <a:rPr lang="nl-BE" sz="1600" kern="1200" dirty="0">
              <a:latin typeface="Libre Franklin" pitchFamily="2" charset="0"/>
              <a:ea typeface="Verdana" panose="020B0604030504040204" pitchFamily="34" charset="0"/>
            </a:rPr>
            <a:t> of </a:t>
          </a:r>
          <a:r>
            <a:rPr lang="nl-BE" sz="1600" kern="1200" dirty="0" err="1">
              <a:latin typeface="Libre Franklin" pitchFamily="2" charset="0"/>
              <a:ea typeface="Verdana" panose="020B0604030504040204" pitchFamily="34" charset="0"/>
            </a:rPr>
            <a:t>Oppression</a:t>
          </a:r>
          <a:r>
            <a:rPr lang="nl-BE" sz="1600" kern="1200" dirty="0">
              <a:latin typeface="Libre Franklin" pitchFamily="2" charset="0"/>
              <a:ea typeface="Verdana" panose="020B0604030504040204" pitchFamily="34" charset="0"/>
            </a:rPr>
            <a:t> </a:t>
          </a:r>
          <a:r>
            <a:rPr lang="nl-BE" sz="1600" kern="1200" dirty="0" err="1">
              <a:latin typeface="Libre Franklin" pitchFamily="2" charset="0"/>
              <a:ea typeface="Verdana" panose="020B0604030504040204" pitchFamily="34" charset="0"/>
            </a:rPr>
            <a:t>Olympics</a:t>
          </a:r>
          <a:r>
            <a:rPr lang="nl-BE" sz="1600" kern="1200" dirty="0">
              <a:latin typeface="Libre Franklin" pitchFamily="2" charset="0"/>
              <a:ea typeface="Verdana" panose="020B0604030504040204" pitchFamily="34" charset="0"/>
            </a:rPr>
            <a:t> </a:t>
          </a:r>
        </a:p>
      </dsp:txBody>
      <dsp:txXfrm>
        <a:off x="4480637" y="4703769"/>
        <a:ext cx="1918045" cy="1171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AB817-C00E-4692-A42F-3940D9B90A9A}">
      <dsp:nvSpPr>
        <dsp:cNvPr id="0" name=""/>
        <dsp:cNvSpPr/>
      </dsp:nvSpPr>
      <dsp:spPr>
        <a:xfrm>
          <a:off x="1810823" y="-40182"/>
          <a:ext cx="6445463" cy="6445463"/>
        </a:xfrm>
        <a:prstGeom prst="circularArrow">
          <a:avLst>
            <a:gd name="adj1" fmla="val 5544"/>
            <a:gd name="adj2" fmla="val 330680"/>
            <a:gd name="adj3" fmla="val 13741858"/>
            <a:gd name="adj4" fmla="val 17406732"/>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44FF62-FA05-447F-9CE4-219C445C7E4A}">
      <dsp:nvSpPr>
        <dsp:cNvPr id="0" name=""/>
        <dsp:cNvSpPr/>
      </dsp:nvSpPr>
      <dsp:spPr>
        <a:xfrm>
          <a:off x="3502351" y="3096"/>
          <a:ext cx="3062406" cy="15312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STEP 1: </a:t>
          </a:r>
          <a:r>
            <a:rPr lang="nl-BE" sz="1800" kern="1200" dirty="0" err="1"/>
            <a:t>Selecting</a:t>
          </a:r>
          <a:r>
            <a:rPr lang="nl-BE" sz="1800" kern="1200" dirty="0"/>
            <a:t> relevant studies </a:t>
          </a:r>
          <a:r>
            <a:rPr lang="nl-BE" sz="1800" kern="1200" dirty="0" err="1"/>
            <a:t>based</a:t>
          </a:r>
          <a:r>
            <a:rPr lang="nl-BE" sz="1800" kern="1200" dirty="0"/>
            <a:t> on </a:t>
          </a:r>
          <a:r>
            <a:rPr lang="nl-BE" sz="1800" kern="1200" dirty="0" err="1"/>
            <a:t>RQ’s</a:t>
          </a:r>
          <a:r>
            <a:rPr lang="nl-BE" sz="1800" kern="1200" dirty="0"/>
            <a:t> </a:t>
          </a:r>
          <a:r>
            <a:rPr lang="nl-BE" sz="1800" kern="1200" dirty="0" err="1"/>
            <a:t>and</a:t>
          </a:r>
          <a:r>
            <a:rPr lang="nl-BE" sz="1800" kern="1200" dirty="0"/>
            <a:t> </a:t>
          </a:r>
          <a:r>
            <a:rPr lang="nl-BE" sz="1800" kern="1200" dirty="0" err="1"/>
            <a:t>inclusion</a:t>
          </a:r>
          <a:r>
            <a:rPr lang="nl-BE" sz="1800" kern="1200" dirty="0"/>
            <a:t>/</a:t>
          </a:r>
          <a:r>
            <a:rPr lang="nl-BE" sz="1800" kern="1200" dirty="0" err="1"/>
            <a:t>exclusion</a:t>
          </a:r>
          <a:r>
            <a:rPr lang="nl-BE" sz="1800" kern="1200" dirty="0"/>
            <a:t> criteria</a:t>
          </a:r>
        </a:p>
      </dsp:txBody>
      <dsp:txXfrm>
        <a:off x="3577098" y="77843"/>
        <a:ext cx="2912912" cy="1381709"/>
      </dsp:txXfrm>
    </dsp:sp>
    <dsp:sp modelId="{92C746E2-FDF7-4CCD-BB88-292CBD3B735E}">
      <dsp:nvSpPr>
        <dsp:cNvPr id="0" name=""/>
        <dsp:cNvSpPr/>
      </dsp:nvSpPr>
      <dsp:spPr>
        <a:xfrm>
          <a:off x="6116424" y="1902330"/>
          <a:ext cx="3062406" cy="1531203"/>
        </a:xfrm>
        <a:prstGeom prst="roundRect">
          <a:avLst/>
        </a:prstGeom>
        <a:solidFill>
          <a:schemeClr val="accent3">
            <a:hueOff val="-384024"/>
            <a:satOff val="-1375"/>
            <a:lumOff val="40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STEP 2: </a:t>
          </a:r>
          <a:r>
            <a:rPr lang="nl-BE" sz="1800" kern="1200" dirty="0" err="1"/>
            <a:t>Scoping</a:t>
          </a:r>
          <a:r>
            <a:rPr lang="nl-BE" sz="1800" kern="1200" dirty="0"/>
            <a:t> review of </a:t>
          </a:r>
          <a:r>
            <a:rPr lang="nl-BE" sz="1800" kern="1200" dirty="0" err="1"/>
            <a:t>existing</a:t>
          </a:r>
          <a:r>
            <a:rPr lang="nl-BE" sz="1800" kern="1200" dirty="0"/>
            <a:t> </a:t>
          </a:r>
          <a:r>
            <a:rPr lang="nl-BE" sz="1800" kern="1200" dirty="0" err="1"/>
            <a:t>literature</a:t>
          </a:r>
          <a:r>
            <a:rPr lang="nl-BE" sz="1800" kern="1200" dirty="0"/>
            <a:t> </a:t>
          </a:r>
          <a:r>
            <a:rPr lang="nl-BE" sz="1800" kern="1200" dirty="0" err="1"/>
            <a:t>through</a:t>
          </a:r>
          <a:r>
            <a:rPr lang="nl-BE" sz="1800" kern="1200" dirty="0"/>
            <a:t> </a:t>
          </a:r>
          <a:r>
            <a:rPr lang="nl-BE" sz="1800" kern="1200" dirty="0" err="1"/>
            <a:t>inductive</a:t>
          </a:r>
          <a:r>
            <a:rPr lang="nl-BE" sz="1800" kern="1200" dirty="0"/>
            <a:t> </a:t>
          </a:r>
          <a:r>
            <a:rPr lang="nl-BE" sz="1800" kern="1200" dirty="0" err="1"/>
            <a:t>themes</a:t>
          </a:r>
          <a:endParaRPr lang="nl-BE" sz="1800" kern="1200" dirty="0"/>
        </a:p>
      </dsp:txBody>
      <dsp:txXfrm>
        <a:off x="6191171" y="1977077"/>
        <a:ext cx="2912912" cy="1381709"/>
      </dsp:txXfrm>
    </dsp:sp>
    <dsp:sp modelId="{84D53460-A96F-4D1F-97A2-B29655BEF00C}">
      <dsp:nvSpPr>
        <dsp:cNvPr id="0" name=""/>
        <dsp:cNvSpPr/>
      </dsp:nvSpPr>
      <dsp:spPr>
        <a:xfrm>
          <a:off x="5117937" y="4975357"/>
          <a:ext cx="3062406" cy="1531203"/>
        </a:xfrm>
        <a:prstGeom prst="roundRect">
          <a:avLst/>
        </a:prstGeom>
        <a:solidFill>
          <a:schemeClr val="accent3">
            <a:hueOff val="-768048"/>
            <a:satOff val="-2750"/>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STEP 3: Critical assessment </a:t>
          </a:r>
          <a:r>
            <a:rPr lang="nl-BE" sz="1800" kern="1200" dirty="0" err="1"/>
            <a:t>and</a:t>
          </a:r>
          <a:r>
            <a:rPr lang="nl-BE" sz="1800" kern="1200" dirty="0"/>
            <a:t> </a:t>
          </a:r>
          <a:r>
            <a:rPr lang="nl-BE" sz="1800" kern="1200" dirty="0" err="1"/>
            <a:t>identification</a:t>
          </a:r>
          <a:r>
            <a:rPr lang="nl-BE" sz="1800" kern="1200" dirty="0"/>
            <a:t> of  </a:t>
          </a:r>
          <a:r>
            <a:rPr lang="nl-BE" sz="1800" kern="1200" dirty="0" err="1"/>
            <a:t>knowledge</a:t>
          </a:r>
          <a:r>
            <a:rPr lang="nl-BE" sz="1800" kern="1200" dirty="0"/>
            <a:t> </a:t>
          </a:r>
          <a:r>
            <a:rPr lang="nl-BE" sz="1800" kern="1200" dirty="0" err="1"/>
            <a:t>gaps</a:t>
          </a:r>
          <a:r>
            <a:rPr lang="nl-BE" sz="1800" kern="1200" dirty="0"/>
            <a:t>  </a:t>
          </a:r>
        </a:p>
      </dsp:txBody>
      <dsp:txXfrm>
        <a:off x="5192684" y="5050104"/>
        <a:ext cx="2912912" cy="1381709"/>
      </dsp:txXfrm>
    </dsp:sp>
    <dsp:sp modelId="{75C0808A-2D0C-47A6-B118-7F20F9593C21}">
      <dsp:nvSpPr>
        <dsp:cNvPr id="0" name=""/>
        <dsp:cNvSpPr/>
      </dsp:nvSpPr>
      <dsp:spPr>
        <a:xfrm>
          <a:off x="1886765" y="4975357"/>
          <a:ext cx="3062406" cy="1531203"/>
        </a:xfrm>
        <a:prstGeom prst="roundRect">
          <a:avLst/>
        </a:prstGeom>
        <a:solidFill>
          <a:schemeClr val="accent3">
            <a:hueOff val="-1152072"/>
            <a:satOff val="-4124"/>
            <a:lumOff val="1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STEP 4: </a:t>
          </a:r>
          <a:br>
            <a:rPr lang="nl-BE" sz="1800" kern="1200" dirty="0"/>
          </a:br>
          <a:r>
            <a:rPr lang="nl-BE" sz="1800" kern="1200" dirty="0" err="1"/>
            <a:t>Discussing</a:t>
          </a:r>
          <a:r>
            <a:rPr lang="nl-BE" sz="1800" kern="1200" dirty="0"/>
            <a:t> </a:t>
          </a:r>
          <a:r>
            <a:rPr lang="nl-BE" sz="1800" kern="1200" dirty="0" err="1"/>
            <a:t>intersectional</a:t>
          </a:r>
          <a:r>
            <a:rPr lang="nl-BE" sz="1800" kern="1200" dirty="0"/>
            <a:t> </a:t>
          </a:r>
          <a:r>
            <a:rPr lang="nl-BE" sz="1800" kern="1200" dirty="0" err="1"/>
            <a:t>political</a:t>
          </a:r>
          <a:r>
            <a:rPr lang="nl-BE" sz="1800" kern="1200" dirty="0"/>
            <a:t> gap </a:t>
          </a:r>
        </a:p>
      </dsp:txBody>
      <dsp:txXfrm>
        <a:off x="1961512" y="5050104"/>
        <a:ext cx="2912912" cy="1381709"/>
      </dsp:txXfrm>
    </dsp:sp>
    <dsp:sp modelId="{2103D4D3-8B3C-4716-80AB-109BEFAA256B}">
      <dsp:nvSpPr>
        <dsp:cNvPr id="0" name=""/>
        <dsp:cNvSpPr/>
      </dsp:nvSpPr>
      <dsp:spPr>
        <a:xfrm>
          <a:off x="888278" y="1902330"/>
          <a:ext cx="3062406" cy="1531203"/>
        </a:xfrm>
        <a:prstGeom prst="roundRect">
          <a:avLst/>
        </a:prstGeom>
        <a:solidFill>
          <a:schemeClr val="accent3">
            <a:hueOff val="-1536096"/>
            <a:satOff val="-5499"/>
            <a:lumOff val="16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l-BE" sz="1800" kern="1200" dirty="0"/>
            <a:t>STEP 5: </a:t>
          </a:r>
          <a:r>
            <a:rPr lang="nl-BE" sz="1800" kern="1200" dirty="0" err="1"/>
            <a:t>Summarizing</a:t>
          </a:r>
          <a:r>
            <a:rPr lang="nl-BE" sz="1800" kern="1200" dirty="0"/>
            <a:t> </a:t>
          </a:r>
          <a:r>
            <a:rPr lang="nl-BE" sz="1800" kern="1200" dirty="0" err="1"/>
            <a:t>and</a:t>
          </a:r>
          <a:r>
            <a:rPr lang="nl-BE" sz="1800" kern="1200" dirty="0"/>
            <a:t> </a:t>
          </a:r>
          <a:r>
            <a:rPr lang="nl-BE" sz="1800" kern="1200" dirty="0" err="1"/>
            <a:t>reporting</a:t>
          </a:r>
          <a:r>
            <a:rPr lang="nl-BE" sz="1800" kern="1200" dirty="0"/>
            <a:t> </a:t>
          </a:r>
          <a:r>
            <a:rPr lang="nl-BE" sz="1800" kern="1200" dirty="0" err="1"/>
            <a:t>recommendations</a:t>
          </a:r>
          <a:r>
            <a:rPr lang="nl-BE" sz="1800" kern="1200" dirty="0"/>
            <a:t> </a:t>
          </a:r>
          <a:r>
            <a:rPr lang="nl-BE" sz="1800" kern="1200" dirty="0" err="1"/>
            <a:t>for</a:t>
          </a:r>
          <a:r>
            <a:rPr lang="nl-BE" sz="1800" kern="1200" dirty="0"/>
            <a:t> </a:t>
          </a:r>
          <a:r>
            <a:rPr lang="nl-BE" sz="1800" kern="1200" dirty="0" err="1"/>
            <a:t>future</a:t>
          </a:r>
          <a:r>
            <a:rPr lang="nl-BE" sz="1800" kern="1200" dirty="0"/>
            <a:t> research </a:t>
          </a:r>
          <a:r>
            <a:rPr lang="nl-BE" sz="1800" kern="1200" dirty="0" err="1"/>
            <a:t>and</a:t>
          </a:r>
          <a:r>
            <a:rPr lang="nl-BE" sz="1800" kern="1200" dirty="0"/>
            <a:t> policy </a:t>
          </a:r>
          <a:r>
            <a:rPr lang="nl-BE" sz="1800" kern="1200" dirty="0" err="1"/>
            <a:t>work</a:t>
          </a:r>
          <a:endParaRPr lang="nl-BE" sz="1800" kern="1200" dirty="0"/>
        </a:p>
      </dsp:txBody>
      <dsp:txXfrm>
        <a:off x="963025" y="1977077"/>
        <a:ext cx="2912912" cy="138170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7216A-5239-471B-8D22-83B5275FD674}" type="datetimeFigureOut">
              <a:rPr lang="nl-BE" smtClean="0"/>
              <a:t>19/09/2024</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61902-7042-42BE-840F-B9E22E53B302}" type="slidenum">
              <a:rPr lang="nl-BE" smtClean="0"/>
              <a:t>‹#›</a:t>
            </a:fld>
            <a:endParaRPr lang="nl-BE"/>
          </a:p>
        </p:txBody>
      </p:sp>
    </p:spTree>
    <p:extLst>
      <p:ext uri="{BB962C8B-B14F-4D97-AF65-F5344CB8AC3E}">
        <p14:creationId xmlns:p14="http://schemas.microsoft.com/office/powerpoint/2010/main" val="189087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86/669608"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j.1468-2370.2011.00326.x"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doi.org/10.1057/s41307-021-00226-0" TargetMode="External"/><Relationship Id="rId4" Type="http://schemas.openxmlformats.org/officeDocument/2006/relationships/hyperlink" Target="https://doi.org/10.1093/sp/jxac044"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143847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Based on the critical review of the 61 articles, a political intersectionality gap was identified based on Crenshaw’s dual conceptualization of structural and political intersectionality. Structural intersectionality highlights that individuals and groups can have </a:t>
            </a:r>
            <a:r>
              <a:rPr lang="en-GB" sz="1800" b="1" dirty="0">
                <a:effectLst/>
                <a:latin typeface="Calibri" panose="020F0502020204030204" pitchFamily="34" charset="0"/>
                <a:ea typeface="Calibri" panose="020F0502020204030204" pitchFamily="34" charset="0"/>
                <a:cs typeface="Times New Roman" panose="02020603050405020304" pitchFamily="18" charset="0"/>
              </a:rPr>
              <a:t>differentiated experiences </a:t>
            </a:r>
            <a:r>
              <a:rPr lang="en-GB" sz="1800" dirty="0">
                <a:effectLst/>
                <a:latin typeface="Calibri" panose="020F0502020204030204" pitchFamily="34" charset="0"/>
                <a:ea typeface="Calibri" panose="020F0502020204030204" pitchFamily="34" charset="0"/>
                <a:cs typeface="Times New Roman" panose="02020603050405020304" pitchFamily="18" charset="0"/>
              </a:rPr>
              <a:t>to discrimination and inequality based on the specific intersection of their identities. </a:t>
            </a:r>
            <a:r>
              <a:rPr lang="en-US" sz="1800" dirty="0">
                <a:effectLst/>
                <a:latin typeface="Calibri" panose="020F0502020204030204" pitchFamily="34" charset="0"/>
                <a:ea typeface="Calibri" panose="020F0502020204030204" pitchFamily="34" charset="0"/>
                <a:cs typeface="Times New Roman" panose="02020603050405020304" pitchFamily="18" charset="0"/>
              </a:rPr>
              <a:t>Political intersectionality focuses on the modalities of the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simultaneous mobilization of multiple identities to move forward an equality agenda. </a:t>
            </a:r>
            <a:r>
              <a:rPr lang="en-GB" sz="1800" dirty="0">
                <a:effectLst/>
                <a:latin typeface="Calibri" panose="020F0502020204030204" pitchFamily="34" charset="0"/>
                <a:ea typeface="Calibri" panose="020F0502020204030204" pitchFamily="34" charset="0"/>
                <a:cs typeface="Times New Roman" panose="02020603050405020304" pitchFamily="18" charset="0"/>
              </a:rPr>
              <a:t>We believe that this concept, which she utilizes for social movements, can be used to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a:t>
            </a:r>
            <a:r>
              <a:rPr lang="en-US" sz="1800" dirty="0">
                <a:effectLst/>
                <a:latin typeface="Calibri" panose="020F0502020204030204" pitchFamily="34" charset="0"/>
                <a:ea typeface="Calibri" panose="020F0502020204030204" pitchFamily="34" charset="0"/>
                <a:cs typeface="Times New Roman" panose="02020603050405020304" pitchFamily="18" charset="0"/>
              </a:rPr>
              <a:t>ritique the compartmentalization of policies and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 hierarchisation of inequality axis in policies.  Therefore, we identify a knowledge gap in which the current structural approach of focusing on recognition should be complemented by an analysis of which issues are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visibilized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why. We also argue that the effectiveness of policies should be part of a broader organizational setting in which the current strategies to foreground an intersectional equality agenda should be examined and to broaden the focus on empowerment on the individual level to how to overcome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depolitization</a:t>
            </a:r>
            <a:r>
              <a:rPr lang="en-GB" sz="1800" dirty="0">
                <a:effectLst/>
                <a:latin typeface="Calibri" panose="020F0502020204030204" pitchFamily="34" charset="0"/>
                <a:ea typeface="Calibri" panose="020F0502020204030204" pitchFamily="34" charset="0"/>
                <a:cs typeface="Times New Roman" panose="02020603050405020304" pitchFamily="18" charset="0"/>
              </a:rPr>
              <a:t> of intersectionality when translating this onto the organizational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Times New Roman" panose="02020603050405020304" pitchFamily="18" charset="0"/>
                <a:ea typeface="Times New Roman" panose="02020603050405020304" pitchFamily="18" charset="0"/>
              </a:rPr>
              <a:t>Political intersectionality is an applied form of structural intersectionality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effectLst/>
              </a:rPr>
              <a:t>Cho, S., Crenshaw, K. W., &amp; McCall, L. (2013). Toward a Field of Intersectionality Studies: Theory, Applications, and Praxis. </a:t>
            </a:r>
            <a:r>
              <a:rPr lang="en-US" sz="2800" i="1" dirty="0">
                <a:effectLst/>
              </a:rPr>
              <a:t>Signs</a:t>
            </a:r>
            <a:r>
              <a:rPr lang="en-US" sz="2800" dirty="0">
                <a:effectLst/>
              </a:rPr>
              <a:t>, </a:t>
            </a:r>
            <a:r>
              <a:rPr lang="en-US" sz="2800" i="1" dirty="0">
                <a:effectLst/>
              </a:rPr>
              <a:t>38</a:t>
            </a:r>
            <a:r>
              <a:rPr lang="en-US" sz="2800" dirty="0">
                <a:effectLst/>
              </a:rPr>
              <a:t>(4), 785–810. </a:t>
            </a:r>
            <a:r>
              <a:rPr lang="en-US" sz="2800" dirty="0">
                <a:effectLst/>
                <a:hlinkClick r:id="rId3"/>
              </a:rPr>
              <a:t>https://doi.org/10.1086/669608</a:t>
            </a:r>
            <a:endParaRPr lang="en-US" sz="2800" dirty="0">
              <a:effectLst/>
            </a:endParaRPr>
          </a:p>
          <a:p>
            <a:r>
              <a:rPr lang="en-US" sz="4000" dirty="0">
                <a:effectLst/>
              </a:rPr>
              <a:t>Crenshaw, K. (1991). Mapping the Margins: Intersectionality, Identity Politics, and Violence against Women of Color. </a:t>
            </a:r>
            <a:r>
              <a:rPr lang="en-US" sz="4000" i="1" dirty="0">
                <a:effectLst/>
              </a:rPr>
              <a:t>Stanford Law Review</a:t>
            </a:r>
            <a:r>
              <a:rPr lang="en-US" sz="4000" dirty="0">
                <a:effectLst/>
              </a:rPr>
              <a:t>, </a:t>
            </a:r>
            <a:r>
              <a:rPr lang="en-US" sz="4000" i="1" dirty="0">
                <a:effectLst/>
              </a:rPr>
              <a:t>43</a:t>
            </a:r>
            <a:r>
              <a:rPr lang="en-US" sz="4000" dirty="0">
                <a:effectLst/>
              </a:rPr>
              <a:t>, 1241.</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BE" sz="1800" dirty="0">
              <a:effectLst/>
              <a:latin typeface="Calibri" panose="020F0502020204030204" pitchFamily="34" charset="0"/>
              <a:ea typeface="Calibri" panose="020F0502020204030204" pitchFamily="34" charset="0"/>
            </a:endParaRPr>
          </a:p>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719F6A-D215-4CEE-85CE-7DFE9C62B06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942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457200" algn="l"/>
                <a:tab pos="9144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We then conclude that further research and policy work should build on the current literature that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primarily critique the lack of intersectional equality policies through structural, discursive and empowering uses of intersectionality, </a:t>
            </a:r>
            <a:r>
              <a:rPr lang="en-GB" sz="1800" dirty="0">
                <a:effectLst/>
                <a:latin typeface="Calibri" panose="020F0502020204030204" pitchFamily="34" charset="0"/>
                <a:ea typeface="Calibri" panose="020F0502020204030204" pitchFamily="34" charset="0"/>
                <a:cs typeface="Times New Roman" panose="02020603050405020304" pitchFamily="18" charset="0"/>
              </a:rPr>
              <a:t>and fill the knowledge gap by examining the entire policymaking process and unpack the current strategies utilized to advance an intersectional equality agenda in HE&amp;R.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D5D62-09CD-449B-B3CA-B389DE93297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065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endParaRPr lang="nl-BE" dirty="0"/>
          </a:p>
        </p:txBody>
      </p:sp>
    </p:spTree>
    <p:extLst>
      <p:ext uri="{BB962C8B-B14F-4D97-AF65-F5344CB8AC3E}">
        <p14:creationId xmlns:p14="http://schemas.microsoft.com/office/powerpoint/2010/main" val="4084278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highlight>
                <a:srgbClr val="FFFF00"/>
              </a:highligh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222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950" y="739775"/>
            <a:ext cx="6581775" cy="3703638"/>
          </a:xfrm>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Doing intersectionality is defined as a way to engage with intersectionality’s social justice agenda to unveil intersecting inequality structures and work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transformatively</a:t>
            </a:r>
            <a:r>
              <a:rPr lang="en-GB" sz="1800" dirty="0">
                <a:effectLst/>
                <a:latin typeface="Calibri" panose="020F0502020204030204" pitchFamily="34" charset="0"/>
                <a:ea typeface="Calibri" panose="020F0502020204030204" pitchFamily="34" charset="0"/>
                <a:cs typeface="Times New Roman" panose="02020603050405020304" pitchFamily="18" charset="0"/>
              </a:rPr>
              <a:t>. Intersectional equality policies differ from current equality policies such as gender equality plans, EDI policies, etc. as they are not interchangeable. Only intersectional equality policies address the discrimination that occurs along multiple interesting inequality axes. These policies promise firstly, based on Joan Acker’s concept of inequality regimes, to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visibilize</a:t>
            </a:r>
            <a:r>
              <a:rPr lang="en-GB" sz="1800" dirty="0">
                <a:effectLst/>
                <a:latin typeface="Calibri" panose="020F0502020204030204" pitchFamily="34" charset="0"/>
                <a:ea typeface="Calibri" panose="020F0502020204030204" pitchFamily="34" charset="0"/>
                <a:cs typeface="Times New Roman" panose="02020603050405020304" pitchFamily="18" charset="0"/>
              </a:rPr>
              <a:t> and delegitimize these intersecting inequalities in institutions such as HE&amp;R. Secondly, (pushed by supranational institutions such as the EU) by institutionalizing intersectionality, equality policies would become transformative and integrative towards structural change and thirdly, they would enhance the self-representation of intersectional minoritized groups which are currently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invisibilized</a:t>
            </a:r>
            <a:r>
              <a:rPr lang="en-GB" sz="1800" dirty="0">
                <a:effectLst/>
                <a:latin typeface="Calibri" panose="020F0502020204030204" pitchFamily="34" charset="0"/>
                <a:ea typeface="Calibri" panose="020F0502020204030204" pitchFamily="34" charset="0"/>
                <a:cs typeface="Times New Roman" panose="02020603050405020304" pitchFamily="18" charset="0"/>
              </a:rPr>
              <a:t> in the policymaking. However, one of the primary pitfalls is that there is a lack of shared understanding how intersectionality can be translated and inform policies (among scholars and between scholars and policymakers as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Christoffersen</a:t>
            </a:r>
            <a:r>
              <a:rPr lang="en-GB" sz="1800" dirty="0">
                <a:effectLst/>
                <a:latin typeface="Calibri" panose="020F0502020204030204" pitchFamily="34" charset="0"/>
                <a:ea typeface="Calibri" panose="020F0502020204030204" pitchFamily="34" charset="0"/>
                <a:cs typeface="Times New Roman" panose="02020603050405020304" pitchFamily="18" charset="0"/>
              </a:rPr>
              <a:t> has shown in her study on UK NGO’s). Secondly, many scholars have pointed out the risk of undoing intersectionality by utilizing the concept as a buzzword or co-opting it but uprooting it from its critical and social justice agenda and thirdly, the complexified self-representation could lead to a divisive rhetoric of Oppression Olympics in which identity groups compete between each other in a neoliberal and highly competitive field.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sz="1800" b="0" i="0" u="none" strike="noStrike" baseline="0" dirty="0">
              <a:solidFill>
                <a:srgbClr val="000000"/>
              </a:solidFill>
              <a:latin typeface="Times New Roman" panose="02020603050405020304" pitchFamily="18" charset="0"/>
            </a:endParaRPr>
          </a:p>
          <a:p>
            <a:pPr marL="13970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solidFill>
                  <a:srgbClr val="000000"/>
                </a:solidFill>
                <a:latin typeface="Times New Roman" panose="02020603050405020304" pitchFamily="18" charset="0"/>
              </a:rPr>
              <a:t>Bilge, S. (2013). INTERSECTIONALITY UNDONE: Saving Intersectionality from Feminist Intersectionality Studies. </a:t>
            </a:r>
            <a:r>
              <a:rPr lang="en-US" sz="1800" b="0" i="1" u="none" strike="noStrike" baseline="0" dirty="0">
                <a:solidFill>
                  <a:srgbClr val="000000"/>
                </a:solidFill>
                <a:latin typeface="Times New Roman" panose="02020603050405020304" pitchFamily="18" charset="0"/>
              </a:rPr>
              <a:t>Du </a:t>
            </a:r>
            <a:r>
              <a:rPr lang="en-US" sz="1800" b="0" i="1" u="none" strike="noStrike" baseline="0" dirty="0" err="1">
                <a:solidFill>
                  <a:srgbClr val="000000"/>
                </a:solidFill>
                <a:latin typeface="Times New Roman" panose="02020603050405020304" pitchFamily="18" charset="0"/>
              </a:rPr>
              <a:t>Bois</a:t>
            </a:r>
            <a:r>
              <a:rPr lang="en-US" sz="1800" b="0" i="1" u="none" strike="noStrike" baseline="0" dirty="0">
                <a:solidFill>
                  <a:srgbClr val="000000"/>
                </a:solidFill>
                <a:latin typeface="Times New Roman" panose="02020603050405020304" pitchFamily="18" charset="0"/>
              </a:rPr>
              <a:t> Review: Social Science Research on Race</a:t>
            </a:r>
            <a:r>
              <a:rPr lang="en-US" sz="1800" b="0" i="0" u="none" strike="noStrike" baseline="0" dirty="0">
                <a:solidFill>
                  <a:srgbClr val="000000"/>
                </a:solidFill>
                <a:latin typeface="Times New Roman" panose="02020603050405020304" pitchFamily="18" charset="0"/>
              </a:rPr>
              <a:t>, </a:t>
            </a:r>
            <a:r>
              <a:rPr lang="en-US" sz="1800" b="0" i="1" u="none" strike="noStrike" baseline="0" dirty="0">
                <a:solidFill>
                  <a:srgbClr val="000000"/>
                </a:solidFill>
                <a:latin typeface="Times New Roman" panose="02020603050405020304" pitchFamily="18" charset="0"/>
              </a:rPr>
              <a:t>10</a:t>
            </a:r>
            <a:r>
              <a:rPr lang="en-US" sz="1800" b="0" i="0" u="none" strike="noStrike" baseline="0" dirty="0">
                <a:solidFill>
                  <a:srgbClr val="000000"/>
                </a:solidFill>
                <a:latin typeface="Times New Roman" panose="02020603050405020304" pitchFamily="18" charset="0"/>
              </a:rPr>
              <a:t>(2), 405–424. https://doi.org/10.1017/S1742058X13000283 </a:t>
            </a:r>
          </a:p>
          <a:p>
            <a:pPr marL="13970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139700" indent="0">
              <a:buNone/>
            </a:pPr>
            <a:endParaRPr lang="nl-BE" dirty="0"/>
          </a:p>
          <a:p>
            <a:pPr marL="13970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Times New Roman" panose="02020603050405020304" pitchFamily="18" charset="0"/>
              <a:ea typeface="Times New Roman" panose="02020603050405020304" pitchFamily="18" charset="0"/>
            </a:endParaRPr>
          </a:p>
          <a:p>
            <a:pPr marL="139700" indent="0">
              <a:buNone/>
            </a:pPr>
            <a:endParaRPr lang="nl-BE" dirty="0"/>
          </a:p>
        </p:txBody>
      </p:sp>
    </p:spTree>
    <p:extLst>
      <p:ext uri="{BB962C8B-B14F-4D97-AF65-F5344CB8AC3E}">
        <p14:creationId xmlns:p14="http://schemas.microsoft.com/office/powerpoint/2010/main" val="3274617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order to better understand how intersectional equality policies are used in HE&amp;R, we have conducted a critical scoping review based on three research questions: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D5D62-09CD-449B-B3CA-B389DE93297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5897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970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Times New Roman" panose="02020603050405020304" pitchFamily="18" charset="0"/>
              </a:rPr>
              <a:t>This critical scoping literature review employs a twofold method. First, </a:t>
            </a:r>
            <a:r>
              <a:rPr lang="en-GB" sz="1200" dirty="0">
                <a:effectLst/>
                <a:latin typeface="Calibri" panose="020F0502020204030204" pitchFamily="34" charset="0"/>
                <a:ea typeface="Times New Roman" panose="02020603050405020304" pitchFamily="18" charset="0"/>
                <a:cs typeface="Times New Roman" panose="02020603050405020304" pitchFamily="18" charset="0"/>
              </a:rPr>
              <a:t>a</a:t>
            </a:r>
            <a:r>
              <a:rPr lang="en-GB" sz="1200" dirty="0">
                <a:effectLst/>
                <a:latin typeface="Calibri" panose="020F0502020204030204" pitchFamily="34" charset="0"/>
                <a:ea typeface="Calibri" panose="020F0502020204030204" pitchFamily="34" charset="0"/>
                <a:cs typeface="Times New Roman" panose="02020603050405020304" pitchFamily="18" charset="0"/>
              </a:rPr>
              <a:t> scoping review was conducted to rapidly map the key available literature available on this topic which is still rather new and therefore complex by identifying three inductive themes. Secondly, a critical review of the final sample has assessed and identified the knowledge gaps and are discussed as an intersectional political gap. Finally, we report on recommendations for future research and policy work.</a:t>
            </a:r>
          </a:p>
          <a:p>
            <a:pPr marL="139700" marR="0" lvl="0" indent="0" algn="l" defTabSz="914400" rtl="0" eaLnBrk="1" fontAlgn="auto" latinLnBrk="0" hangingPunct="1">
              <a:lnSpc>
                <a:spcPct val="100000"/>
              </a:lnSpc>
              <a:spcBef>
                <a:spcPts val="0"/>
              </a:spcBef>
              <a:spcAft>
                <a:spcPts val="0"/>
              </a:spcAft>
              <a:buClrTx/>
              <a:buSzTx/>
              <a:buFontTx/>
              <a:buNone/>
              <a:tabLst/>
              <a:defRPr/>
            </a:pPr>
            <a:endParaRPr lang="nl-BE" sz="1200" dirty="0">
              <a:effectLst/>
              <a:latin typeface="Times New Roman" panose="02020603050405020304" pitchFamily="18" charset="0"/>
              <a:ea typeface="Times New Roman" panose="02020603050405020304" pitchFamily="18" charset="0"/>
            </a:endParaRPr>
          </a:p>
          <a:p>
            <a:pPr marL="139700" marR="0" lvl="0" indent="0" algn="l" defTabSz="914400" rtl="0" eaLnBrk="1" fontAlgn="auto" latinLnBrk="0" hangingPunct="1">
              <a:lnSpc>
                <a:spcPct val="100000"/>
              </a:lnSpc>
              <a:spcBef>
                <a:spcPts val="0"/>
              </a:spcBef>
              <a:spcAft>
                <a:spcPts val="0"/>
              </a:spcAft>
              <a:buClrTx/>
              <a:buSzTx/>
              <a:buFontTx/>
              <a:buNone/>
              <a:tabLst/>
              <a:defRPr/>
            </a:pPr>
            <a:r>
              <a:rPr lang="nl-BE" sz="1200" dirty="0">
                <a:effectLst/>
                <a:latin typeface="Times New Roman" panose="02020603050405020304" pitchFamily="18" charset="0"/>
                <a:ea typeface="Times New Roman" panose="02020603050405020304" pitchFamily="18" charset="0"/>
              </a:rPr>
              <a:t>(The </a:t>
            </a:r>
            <a:r>
              <a:rPr lang="en-US" sz="1800" b="0" i="0" u="none" strike="noStrike" baseline="0" dirty="0">
                <a:solidFill>
                  <a:srgbClr val="000000"/>
                </a:solidFill>
                <a:latin typeface="Times New Roman" panose="02020603050405020304" pitchFamily="18" charset="0"/>
              </a:rPr>
              <a:t>final sample of 61 scientific articles was stored in Excel and coded in </a:t>
            </a:r>
            <a:r>
              <a:rPr lang="en-US" sz="1800" b="0" i="0" u="none" strike="noStrike" baseline="0" dirty="0" err="1">
                <a:solidFill>
                  <a:srgbClr val="000000"/>
                </a:solidFill>
                <a:latin typeface="Times New Roman" panose="02020603050405020304" pitchFamily="18" charset="0"/>
              </a:rPr>
              <a:t>MaxQDA</a:t>
            </a:r>
            <a:r>
              <a:rPr lang="en-US" sz="1800" b="0" i="0" u="none" strike="noStrike" baseline="0" dirty="0">
                <a:solidFill>
                  <a:srgbClr val="000000"/>
                </a:solidFill>
                <a:latin typeface="Times New Roman" panose="02020603050405020304" pitchFamily="18" charset="0"/>
              </a:rPr>
              <a:t> by the characteristics of the studies (title, author(s), year of publication, journal, method, study location, sample and included social identities).</a:t>
            </a:r>
            <a:endParaRPr lang="en-GB" sz="1200" dirty="0">
              <a:effectLst/>
              <a:latin typeface="Times New Roman" panose="02020603050405020304" pitchFamily="18" charset="0"/>
              <a:ea typeface="Times New Roman" panose="02020603050405020304" pitchFamily="18" charset="0"/>
            </a:endParaRPr>
          </a:p>
          <a:p>
            <a:pPr marL="13970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Times New Roman" panose="02020603050405020304" pitchFamily="18" charset="0"/>
              </a:rPr>
              <a:t>Secondly, these articles were critically assessed to identify a knowledge gap that was guided by the foundational work of Crenshaw on structural and political intersectionality. We argue that a political intersectional gap currently hinders the design and effective implementation of equality policies focused on dismantling the interlocking systems of oppression and privilege in HE&amp;R. Based on this gap, we conclude with reflexive recommendations for academics and policymakers to bridge these gaps into further research and their policy work.)</a:t>
            </a:r>
            <a:endParaRPr lang="nl-BE" sz="1200" dirty="0">
              <a:effectLst/>
              <a:latin typeface="Times New Roman" panose="02020603050405020304" pitchFamily="18" charset="0"/>
              <a:ea typeface="Times New Roman" panose="02020603050405020304" pitchFamily="18" charset="0"/>
            </a:endParaRPr>
          </a:p>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D5D62-09CD-449B-B3CA-B389DE93297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5259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 systematic searches were conducted between November 2022 and January 2023 and have as starting date, the year in which </a:t>
            </a:r>
            <a:r>
              <a:rPr lang="en-GB" sz="1800" dirty="0" err="1">
                <a:solidFill>
                  <a:srgbClr val="000000"/>
                </a:solidFill>
                <a:effectLst/>
                <a:latin typeface="Times New Roman" panose="02020603050405020304" pitchFamily="18" charset="0"/>
                <a:ea typeface="Times New Roman" panose="02020603050405020304" pitchFamily="18" charset="0"/>
              </a:rPr>
              <a:t>Kimberlé</a:t>
            </a:r>
            <a:r>
              <a:rPr lang="en-GB" sz="1800" dirty="0">
                <a:solidFill>
                  <a:srgbClr val="000000"/>
                </a:solidFill>
                <a:effectLst/>
                <a:latin typeface="Times New Roman" panose="02020603050405020304" pitchFamily="18" charset="0"/>
                <a:ea typeface="Times New Roman" panose="02020603050405020304" pitchFamily="18" charset="0"/>
              </a:rPr>
              <a:t> Crenshaw published her seminal work </a:t>
            </a:r>
            <a:r>
              <a:rPr lang="en-GB" sz="1800" i="1" dirty="0">
                <a:solidFill>
                  <a:srgbClr val="000000"/>
                </a:solidFill>
                <a:effectLst/>
                <a:latin typeface="Times New Roman" panose="02020603050405020304" pitchFamily="18" charset="0"/>
                <a:ea typeface="Times New Roman" panose="02020603050405020304" pitchFamily="18" charset="0"/>
              </a:rPr>
              <a:t>Demarginalizing the Intersection of Race and Sex: A Black Feminist Critique of Antidiscrimination Doctrine, Feminist Theory and Antiracist Politics</a:t>
            </a:r>
            <a:r>
              <a:rPr lang="en-GB" sz="1800" dirty="0">
                <a:solidFill>
                  <a:srgbClr val="000000"/>
                </a:solidFill>
                <a:effectLst/>
                <a:latin typeface="Times New Roman" panose="02020603050405020304" pitchFamily="18" charset="0"/>
                <a:ea typeface="Times New Roman" panose="02020603050405020304" pitchFamily="18" charset="0"/>
              </a:rPr>
              <a:t> </a:t>
            </a:r>
          </a:p>
          <a:p>
            <a:endParaRPr lang="en-GB" sz="1800" dirty="0">
              <a:solidFill>
                <a:srgbClr val="000000"/>
              </a:solidFill>
              <a:effectLst/>
              <a:latin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4932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D5D62-09CD-449B-B3CA-B389DE93297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553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cs typeface="Times New Roman" panose="02020603050405020304" pitchFamily="18" charset="0"/>
              </a:rPr>
              <a:t>The findings are divided into two parts. The prevalence and main characteristics of the studies showed that the study field is recent, predominantly situated in the Anglosphere and focuses mostly on qualitative studies and the traditional diversity strands. This aligns with previous studies.</a:t>
            </a:r>
            <a:endParaRPr lang="nl-BE"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Tatli</a:t>
            </a:r>
            <a:r>
              <a:rPr lang="en-US" dirty="0">
                <a:effectLst/>
              </a:rPr>
              <a:t>, A., &amp; </a:t>
            </a:r>
            <a:r>
              <a:rPr lang="en-US" dirty="0" err="1">
                <a:effectLst/>
              </a:rPr>
              <a:t>Özbilgin</a:t>
            </a:r>
            <a:r>
              <a:rPr lang="en-US" dirty="0">
                <a:effectLst/>
              </a:rPr>
              <a:t>, M. F. (2012). An Emic Approach to Intersectional Study of Diversity at Work: A </a:t>
            </a:r>
            <a:r>
              <a:rPr lang="en-US" dirty="0" err="1">
                <a:effectLst/>
              </a:rPr>
              <a:t>Bourdieuan</a:t>
            </a:r>
            <a:r>
              <a:rPr lang="en-US" dirty="0">
                <a:effectLst/>
              </a:rPr>
              <a:t> Framing. </a:t>
            </a:r>
            <a:r>
              <a:rPr lang="en-US" i="1" dirty="0">
                <a:effectLst/>
              </a:rPr>
              <a:t>International Journal of Management Reviews</a:t>
            </a:r>
            <a:r>
              <a:rPr lang="en-US" dirty="0">
                <a:effectLst/>
              </a:rPr>
              <a:t>, </a:t>
            </a:r>
            <a:r>
              <a:rPr lang="en-US" i="1" dirty="0">
                <a:effectLst/>
              </a:rPr>
              <a:t>14</a:t>
            </a:r>
            <a:r>
              <a:rPr lang="en-US" dirty="0">
                <a:effectLst/>
              </a:rPr>
              <a:t>(2), 180–200. </a:t>
            </a:r>
            <a:r>
              <a:rPr lang="en-US" dirty="0">
                <a:effectLst/>
                <a:hlinkClick r:id="rId3"/>
              </a:rPr>
              <a:t>https://doi.org/10.1111/j.1468-2370.2011.00326.x</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Christoffersen</a:t>
            </a:r>
            <a:r>
              <a:rPr lang="en-US" dirty="0">
                <a:effectLst/>
              </a:rPr>
              <a:t>, A., &amp; </a:t>
            </a:r>
            <a:r>
              <a:rPr lang="en-US" dirty="0" err="1">
                <a:effectLst/>
              </a:rPr>
              <a:t>Emejulu</a:t>
            </a:r>
            <a:r>
              <a:rPr lang="en-US" dirty="0">
                <a:effectLst/>
              </a:rPr>
              <a:t>, A. (2022). “Diversity Within”: The Problems with “Intersectional” White Feminism in Practice. </a:t>
            </a:r>
            <a:r>
              <a:rPr lang="en-US" i="1" dirty="0">
                <a:effectLst/>
              </a:rPr>
              <a:t>Social Politics: International Studies in Gender, State &amp; Society</a:t>
            </a:r>
            <a:r>
              <a:rPr lang="en-US" dirty="0">
                <a:effectLst/>
              </a:rPr>
              <a:t>, jxac044. </a:t>
            </a:r>
            <a:r>
              <a:rPr lang="en-US" dirty="0">
                <a:effectLst/>
                <a:hlinkClick r:id="rId4"/>
              </a:rPr>
              <a:t>https://doi.org/10.1093/sp/jxac044</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Bourabain</a:t>
            </a:r>
            <a:r>
              <a:rPr lang="en-US" dirty="0">
                <a:effectLst/>
              </a:rPr>
              <a:t>, D., &amp; Verhaeghe, P.-P. (2022). Shiny on the Outside, Rotten on the Inside? Perceptions of Female Early Career Researchers on Diversity Policies in Higher Education Institutions. </a:t>
            </a:r>
            <a:r>
              <a:rPr lang="en-US" i="1" dirty="0">
                <a:effectLst/>
              </a:rPr>
              <a:t>Higher Education Policy</a:t>
            </a:r>
            <a:r>
              <a:rPr lang="en-US" dirty="0">
                <a:effectLst/>
              </a:rPr>
              <a:t>, </a:t>
            </a:r>
            <a:r>
              <a:rPr lang="en-US" i="1" dirty="0">
                <a:effectLst/>
              </a:rPr>
              <a:t>35</a:t>
            </a:r>
            <a:r>
              <a:rPr lang="en-US" dirty="0">
                <a:effectLst/>
              </a:rPr>
              <a:t>(2), 542–560. </a:t>
            </a:r>
            <a:r>
              <a:rPr lang="en-US" dirty="0">
                <a:effectLst/>
                <a:hlinkClick r:id="rId5"/>
              </a:rPr>
              <a:t>https://doi.org/10.1057/s41307-021-00226-0</a:t>
            </a:r>
            <a:endParaRPr lang="en-US" dirty="0">
              <a:effectLst/>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B62BC0-7DC4-4569-951D-2BB9475345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7717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Three inductive themes arose from the thematic analysis: 40 studies focus on the experiences of minoritized students and staff with the equality policies. They foreground the importance of representational recognition through mentoring programs and leadership programs, however limiting to visibility without accountability measures, support mechanisms and community-building leads to ineffectiveness. In terms of academic recognition, the hiring and promotion of diverse staff and role models, diversifying curriculum and tackling aggressions to go beyond tokenization and meritocratic ideal are foregrounded. The experiential recognition focuses on how policies should provide the availability of diversified services and make intersectional equality policies as a shared responsibility by increased the knowledge on the topic. The second stream of studies examines the content of policies such as GEP, EDI, AAP, sex. viol. And highlight how current equality policies prioritize gender, don’t mention or enact intersectionality and should strive for more knowledge based on data, although it is often used as excuse for inaction. Therefore accountability measures are crucial to tackle the intersecting inequalities in policies. The last stream does not use empirical date but through theoretical arguments, critiques the essentialist notion of identity and the whiteness of HE&amp;R and foreground the necessity of coalitions both bottom-up and top-down and to use intersectionality’s mode as a critical inquiry rooted in social justice. </a:t>
            </a:r>
            <a:endParaRPr lang="nl-B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ED5D62-09CD-449B-B3CA-B389DE932975}"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33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A325D4D-835D-41B6-9B16-A090AA088329}"/>
              </a:ext>
            </a:extLst>
          </p:cNvPr>
          <p:cNvSpPr>
            <a:spLocks noGrp="1"/>
          </p:cNvSpPr>
          <p:nvPr>
            <p:ph type="pic" sz="quarter" idx="10" hasCustomPrompt="1"/>
          </p:nvPr>
        </p:nvSpPr>
        <p:spPr>
          <a:xfrm>
            <a:off x="0" y="1"/>
            <a:ext cx="12192000" cy="6858000"/>
          </a:xfrm>
          <a:prstGeom prst="rect">
            <a:avLst/>
          </a:prstGeom>
        </p:spPr>
        <p:txBody>
          <a:bodyPr/>
          <a:lstStyle>
            <a:lvl1pPr marL="0" indent="0" algn="ctr">
              <a:buNone/>
              <a:defRPr/>
            </a:lvl1pPr>
          </a:lstStyle>
          <a:p>
            <a:r>
              <a:rPr lang="en-US" dirty="0"/>
              <a:t>Click to add photo</a:t>
            </a:r>
          </a:p>
        </p:txBody>
      </p:sp>
      <p:sp>
        <p:nvSpPr>
          <p:cNvPr id="3" name="Title 2">
            <a:extLst>
              <a:ext uri="{FF2B5EF4-FFF2-40B4-BE49-F238E27FC236}">
                <a16:creationId xmlns:a16="http://schemas.microsoft.com/office/drawing/2014/main" id="{D1D87D16-A856-42F4-9D8C-A0C1D482E52D}"/>
              </a:ext>
            </a:extLst>
          </p:cNvPr>
          <p:cNvSpPr>
            <a:spLocks noGrp="1"/>
          </p:cNvSpPr>
          <p:nvPr>
            <p:ph type="title" hasCustomPrompt="1"/>
          </p:nvPr>
        </p:nvSpPr>
        <p:spPr>
          <a:xfrm>
            <a:off x="564996" y="2475186"/>
            <a:ext cx="5315414" cy="621542"/>
          </a:xfrm>
          <a:prstGeom prst="rect">
            <a:avLst/>
          </a:prstGeom>
          <a:noFill/>
        </p:spPr>
        <p:txBody>
          <a:bodyPr lIns="0" tIns="0" rIns="0" bIns="0" anchor="ctr"/>
          <a:lstStyle>
            <a:lvl1pPr algn="l">
              <a:lnSpc>
                <a:spcPts val="5500"/>
              </a:lnSpc>
              <a:defRPr sz="5000" i="1" cap="none" spc="100" baseline="0">
                <a:solidFill>
                  <a:schemeClr val="tx1"/>
                </a:solidFill>
                <a:latin typeface="Merriweather Light" panose="00000400000000000000" pitchFamily="2" charset="0"/>
              </a:defRPr>
            </a:lvl1pPr>
          </a:lstStyle>
          <a:p>
            <a:r>
              <a:rPr lang="en-US" dirty="0"/>
              <a:t>Add title</a:t>
            </a:r>
          </a:p>
        </p:txBody>
      </p:sp>
      <p:sp>
        <p:nvSpPr>
          <p:cNvPr id="12" name="Text Placeholder 10">
            <a:extLst>
              <a:ext uri="{FF2B5EF4-FFF2-40B4-BE49-F238E27FC236}">
                <a16:creationId xmlns:a16="http://schemas.microsoft.com/office/drawing/2014/main" id="{BD39BB44-64AC-49A7-8555-2CC62AD7C2D6}"/>
              </a:ext>
            </a:extLst>
          </p:cNvPr>
          <p:cNvSpPr>
            <a:spLocks noGrp="1"/>
          </p:cNvSpPr>
          <p:nvPr>
            <p:ph type="body" sz="quarter" idx="12" hasCustomPrompt="1"/>
          </p:nvPr>
        </p:nvSpPr>
        <p:spPr>
          <a:xfrm>
            <a:off x="564996" y="3203035"/>
            <a:ext cx="5315414" cy="451930"/>
          </a:xfrm>
          <a:prstGeom prst="rect">
            <a:avLst/>
          </a:prstGeom>
          <a:noFill/>
        </p:spPr>
        <p:txBody>
          <a:bodyPr lIns="0" tIns="0" rIns="0" bIns="0" anchor="ctr"/>
          <a:lstStyle>
            <a:lvl1pPr marL="0" indent="0" algn="l">
              <a:buNone/>
              <a:defRPr sz="1600" cap="none" spc="0" baseline="0">
                <a:solidFill>
                  <a:schemeClr val="tx1"/>
                </a:solidFill>
                <a:latin typeface="Libre Franklin" pitchFamily="2" charset="0"/>
              </a:defRPr>
            </a:lvl1pPr>
          </a:lstStyle>
          <a:p>
            <a:pPr lvl="0"/>
            <a:r>
              <a:rPr lang="en-US" dirty="0"/>
              <a:t>Click to add subtitle</a:t>
            </a:r>
          </a:p>
        </p:txBody>
      </p:sp>
      <p:pic>
        <p:nvPicPr>
          <p:cNvPr id="11" name="Picture 10" descr="Graphical user interface, text&#10;&#10;Description automatically generated">
            <a:extLst>
              <a:ext uri="{FF2B5EF4-FFF2-40B4-BE49-F238E27FC236}">
                <a16:creationId xmlns:a16="http://schemas.microsoft.com/office/drawing/2014/main" id="{C793205A-3AAC-7566-D864-D0BEB5EC49A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93013" y="6084199"/>
            <a:ext cx="2154148" cy="451930"/>
          </a:xfrm>
          <a:prstGeom prst="rect">
            <a:avLst/>
          </a:prstGeom>
        </p:spPr>
      </p:pic>
      <p:pic>
        <p:nvPicPr>
          <p:cNvPr id="13" name="Graphic 12">
            <a:extLst>
              <a:ext uri="{FF2B5EF4-FFF2-40B4-BE49-F238E27FC236}">
                <a16:creationId xmlns:a16="http://schemas.microsoft.com/office/drawing/2014/main" id="{021922E6-12B2-0ED8-6420-30E8182A24C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93013" y="446900"/>
            <a:ext cx="2329660" cy="628802"/>
          </a:xfrm>
          <a:prstGeom prst="rect">
            <a:avLst/>
          </a:prstGeom>
        </p:spPr>
      </p:pic>
    </p:spTree>
    <p:extLst>
      <p:ext uri="{BB962C8B-B14F-4D97-AF65-F5344CB8AC3E}">
        <p14:creationId xmlns:p14="http://schemas.microsoft.com/office/powerpoint/2010/main" val="421597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952C02D9-C262-43C0-BE24-402661B0594A}"/>
              </a:ext>
            </a:extLst>
          </p:cNvPr>
          <p:cNvSpPr>
            <a:spLocks noGrp="1"/>
          </p:cNvSpPr>
          <p:nvPr>
            <p:ph type="pic" sz="quarter" idx="10" hasCustomPrompt="1"/>
          </p:nvPr>
        </p:nvSpPr>
        <p:spPr>
          <a:xfrm>
            <a:off x="-1" y="0"/>
            <a:ext cx="4495801" cy="6858000"/>
          </a:xfrm>
          <a:prstGeom prst="rect">
            <a:avLst/>
          </a:prstGeom>
        </p:spPr>
        <p:txBody>
          <a:bodyPr/>
          <a:lstStyle>
            <a:lvl1pPr marL="0" indent="0" algn="ctr">
              <a:buNone/>
              <a:defRPr/>
            </a:lvl1pPr>
          </a:lstStyle>
          <a:p>
            <a:r>
              <a:rPr lang="en-US" dirty="0"/>
              <a:t>Click to add photo</a:t>
            </a:r>
          </a:p>
        </p:txBody>
      </p:sp>
      <p:sp>
        <p:nvSpPr>
          <p:cNvPr id="15" name="Text Placeholder 10">
            <a:extLst>
              <a:ext uri="{FF2B5EF4-FFF2-40B4-BE49-F238E27FC236}">
                <a16:creationId xmlns:a16="http://schemas.microsoft.com/office/drawing/2014/main" id="{D8BD2DF2-5753-43B2-82AD-30DBE8004DEB}"/>
              </a:ext>
            </a:extLst>
          </p:cNvPr>
          <p:cNvSpPr>
            <a:spLocks noGrp="1"/>
          </p:cNvSpPr>
          <p:nvPr>
            <p:ph type="body" sz="quarter" idx="16" hasCustomPrompt="1"/>
          </p:nvPr>
        </p:nvSpPr>
        <p:spPr>
          <a:xfrm>
            <a:off x="5024359" y="2081827"/>
            <a:ext cx="3126583" cy="426393"/>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1" name="Text Placeholder 10">
            <a:extLst>
              <a:ext uri="{FF2B5EF4-FFF2-40B4-BE49-F238E27FC236}">
                <a16:creationId xmlns:a16="http://schemas.microsoft.com/office/drawing/2014/main" id="{3A5FD5DB-8694-4BD8-819A-7AD23AAAEF4D}"/>
              </a:ext>
            </a:extLst>
          </p:cNvPr>
          <p:cNvSpPr>
            <a:spLocks noGrp="1"/>
          </p:cNvSpPr>
          <p:nvPr>
            <p:ph type="body" sz="quarter" idx="12" hasCustomPrompt="1"/>
          </p:nvPr>
        </p:nvSpPr>
        <p:spPr>
          <a:xfrm>
            <a:off x="5024359" y="2425736"/>
            <a:ext cx="3126583" cy="130652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7" name="Text Placeholder 10">
            <a:extLst>
              <a:ext uri="{FF2B5EF4-FFF2-40B4-BE49-F238E27FC236}">
                <a16:creationId xmlns:a16="http://schemas.microsoft.com/office/drawing/2014/main" id="{1F5129C3-CFB0-408F-BE5C-AC32F5C68F13}"/>
              </a:ext>
            </a:extLst>
          </p:cNvPr>
          <p:cNvSpPr>
            <a:spLocks noGrp="1"/>
          </p:cNvSpPr>
          <p:nvPr>
            <p:ph type="body" sz="quarter" idx="17" hasCustomPrompt="1"/>
          </p:nvPr>
        </p:nvSpPr>
        <p:spPr>
          <a:xfrm>
            <a:off x="8526986" y="2081827"/>
            <a:ext cx="3281556" cy="426393"/>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2" name="Text Placeholder 10">
            <a:extLst>
              <a:ext uri="{FF2B5EF4-FFF2-40B4-BE49-F238E27FC236}">
                <a16:creationId xmlns:a16="http://schemas.microsoft.com/office/drawing/2014/main" id="{3344438D-488B-4739-95B6-56F81A25FACC}"/>
              </a:ext>
            </a:extLst>
          </p:cNvPr>
          <p:cNvSpPr>
            <a:spLocks noGrp="1"/>
          </p:cNvSpPr>
          <p:nvPr>
            <p:ph type="body" sz="quarter" idx="13" hasCustomPrompt="1"/>
          </p:nvPr>
        </p:nvSpPr>
        <p:spPr>
          <a:xfrm>
            <a:off x="8526986" y="2425736"/>
            <a:ext cx="3281556" cy="130652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8" name="Text Placeholder 10">
            <a:extLst>
              <a:ext uri="{FF2B5EF4-FFF2-40B4-BE49-F238E27FC236}">
                <a16:creationId xmlns:a16="http://schemas.microsoft.com/office/drawing/2014/main" id="{A6F801D1-185D-4C5B-9855-3AD0372C33D8}"/>
              </a:ext>
            </a:extLst>
          </p:cNvPr>
          <p:cNvSpPr>
            <a:spLocks noGrp="1"/>
          </p:cNvSpPr>
          <p:nvPr>
            <p:ph type="body" sz="quarter" idx="18" hasCustomPrompt="1"/>
          </p:nvPr>
        </p:nvSpPr>
        <p:spPr>
          <a:xfrm>
            <a:off x="5024359" y="4180976"/>
            <a:ext cx="3126583" cy="428891"/>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3" name="Text Placeholder 10">
            <a:extLst>
              <a:ext uri="{FF2B5EF4-FFF2-40B4-BE49-F238E27FC236}">
                <a16:creationId xmlns:a16="http://schemas.microsoft.com/office/drawing/2014/main" id="{E46B3EF2-B93D-4E2D-8ECF-31A1DF927BE9}"/>
              </a:ext>
            </a:extLst>
          </p:cNvPr>
          <p:cNvSpPr>
            <a:spLocks noGrp="1"/>
          </p:cNvSpPr>
          <p:nvPr>
            <p:ph type="body" sz="quarter" idx="14" hasCustomPrompt="1"/>
          </p:nvPr>
        </p:nvSpPr>
        <p:spPr>
          <a:xfrm>
            <a:off x="5024359" y="4562976"/>
            <a:ext cx="3126583" cy="1258935"/>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9" name="Text Placeholder 10">
            <a:extLst>
              <a:ext uri="{FF2B5EF4-FFF2-40B4-BE49-F238E27FC236}">
                <a16:creationId xmlns:a16="http://schemas.microsoft.com/office/drawing/2014/main" id="{35A8C3BD-2930-45A1-B3E0-EC8FA92B65F8}"/>
              </a:ext>
            </a:extLst>
          </p:cNvPr>
          <p:cNvSpPr>
            <a:spLocks noGrp="1"/>
          </p:cNvSpPr>
          <p:nvPr>
            <p:ph type="body" sz="quarter" idx="19" hasCustomPrompt="1"/>
          </p:nvPr>
        </p:nvSpPr>
        <p:spPr>
          <a:xfrm>
            <a:off x="8526986" y="4180976"/>
            <a:ext cx="3281556" cy="428891"/>
          </a:xfrm>
          <a:prstGeom prst="rect">
            <a:avLst/>
          </a:prstGeom>
        </p:spPr>
        <p:txBody>
          <a:bodyPr anchor="b"/>
          <a:lstStyle>
            <a:lvl1pPr marL="0" indent="0" algn="l">
              <a:buNone/>
              <a:defRPr sz="1800" b="0" cap="all" spc="0" baseline="0">
                <a:solidFill>
                  <a:schemeClr val="tx1"/>
                </a:solidFill>
                <a:latin typeface="Libre Franklin" pitchFamily="2" charset="0"/>
              </a:defRPr>
            </a:lvl1pPr>
          </a:lstStyle>
          <a:p>
            <a:pPr lvl="0"/>
            <a:r>
              <a:rPr lang="en-US" dirty="0"/>
              <a:t>Click to add subtitle</a:t>
            </a:r>
          </a:p>
        </p:txBody>
      </p:sp>
      <p:sp>
        <p:nvSpPr>
          <p:cNvPr id="14" name="Text Placeholder 10">
            <a:extLst>
              <a:ext uri="{FF2B5EF4-FFF2-40B4-BE49-F238E27FC236}">
                <a16:creationId xmlns:a16="http://schemas.microsoft.com/office/drawing/2014/main" id="{E7A5E528-A349-45DA-A841-E092311D8F76}"/>
              </a:ext>
            </a:extLst>
          </p:cNvPr>
          <p:cNvSpPr>
            <a:spLocks noGrp="1"/>
          </p:cNvSpPr>
          <p:nvPr>
            <p:ph type="body" sz="quarter" idx="15" hasCustomPrompt="1"/>
          </p:nvPr>
        </p:nvSpPr>
        <p:spPr>
          <a:xfrm>
            <a:off x="8526986" y="4562976"/>
            <a:ext cx="3281556" cy="1258935"/>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32" name="Slide Number Placeholder 5">
            <a:extLst>
              <a:ext uri="{FF2B5EF4-FFF2-40B4-BE49-F238E27FC236}">
                <a16:creationId xmlns:a16="http://schemas.microsoft.com/office/drawing/2014/main" id="{6BC4F905-196D-4DFF-9947-C56088B56F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A99ACC12-66B0-3D0F-7625-AC275862507A}"/>
              </a:ext>
            </a:extLst>
          </p:cNvPr>
          <p:cNvSpPr>
            <a:spLocks noGrp="1"/>
          </p:cNvSpPr>
          <p:nvPr>
            <p:ph type="title" hasCustomPrompt="1"/>
          </p:nvPr>
        </p:nvSpPr>
        <p:spPr>
          <a:xfrm>
            <a:off x="5024359"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083AB24B-18B5-087D-BF92-F92726C9CE5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2664166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E89A36F9-79C8-B8F0-1788-9A72258D4AD3}"/>
              </a:ext>
            </a:extLst>
          </p:cNvPr>
          <p:cNvSpPr/>
          <p:nvPr userDrawn="1"/>
        </p:nvSpPr>
        <p:spPr>
          <a:xfrm>
            <a:off x="2121394" y="2432050"/>
            <a:ext cx="1176389" cy="1176389"/>
          </a:xfrm>
          <a:prstGeom prst="ellipse">
            <a:avLst/>
          </a:prstGeom>
          <a:solidFill>
            <a:schemeClr val="accent1"/>
          </a:solidFill>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8" name="Oval 17">
            <a:extLst>
              <a:ext uri="{FF2B5EF4-FFF2-40B4-BE49-F238E27FC236}">
                <a16:creationId xmlns:a16="http://schemas.microsoft.com/office/drawing/2014/main" id="{C5EA1C5C-9D18-D5BF-F0FC-FC49A3461C0C}"/>
              </a:ext>
            </a:extLst>
          </p:cNvPr>
          <p:cNvSpPr/>
          <p:nvPr userDrawn="1"/>
        </p:nvSpPr>
        <p:spPr>
          <a:xfrm>
            <a:off x="4507938" y="2432050"/>
            <a:ext cx="1176389" cy="1176389"/>
          </a:xfrm>
          <a:prstGeom prst="ellipse">
            <a:avLst/>
          </a:prstGeom>
          <a:solidFill>
            <a:schemeClr val="accent1"/>
          </a:solidFill>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7" name="Oval 26">
            <a:extLst>
              <a:ext uri="{FF2B5EF4-FFF2-40B4-BE49-F238E27FC236}">
                <a16:creationId xmlns:a16="http://schemas.microsoft.com/office/drawing/2014/main" id="{C22D9E8D-3613-81C4-5570-AF9A8286FB8B}"/>
              </a:ext>
            </a:extLst>
          </p:cNvPr>
          <p:cNvSpPr/>
          <p:nvPr userDrawn="1"/>
        </p:nvSpPr>
        <p:spPr>
          <a:xfrm>
            <a:off x="6914677" y="2432050"/>
            <a:ext cx="1176389" cy="1176389"/>
          </a:xfrm>
          <a:prstGeom prst="ellipse">
            <a:avLst/>
          </a:prstGeom>
          <a:solidFill>
            <a:schemeClr val="accent1"/>
          </a:solidFill>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1" name="Oval 30">
            <a:extLst>
              <a:ext uri="{FF2B5EF4-FFF2-40B4-BE49-F238E27FC236}">
                <a16:creationId xmlns:a16="http://schemas.microsoft.com/office/drawing/2014/main" id="{A86CB3AD-469B-D55F-8920-A2C0C7EB6616}"/>
              </a:ext>
            </a:extLst>
          </p:cNvPr>
          <p:cNvSpPr/>
          <p:nvPr userDrawn="1"/>
        </p:nvSpPr>
        <p:spPr>
          <a:xfrm>
            <a:off x="9322732" y="2424498"/>
            <a:ext cx="1176389" cy="1176389"/>
          </a:xfrm>
          <a:prstGeom prst="ellipse">
            <a:avLst/>
          </a:prstGeom>
          <a:solidFill>
            <a:schemeClr val="accent1"/>
          </a:solidFill>
          <a:ln>
            <a:noFill/>
          </a:ln>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 name="Picture Placeholder 4">
            <a:extLst>
              <a:ext uri="{FF2B5EF4-FFF2-40B4-BE49-F238E27FC236}">
                <a16:creationId xmlns:a16="http://schemas.microsoft.com/office/drawing/2014/main" id="{4C3BAD53-6B4A-490D-BE06-B5A0B068755B}"/>
              </a:ext>
            </a:extLst>
          </p:cNvPr>
          <p:cNvSpPr>
            <a:spLocks noGrp="1"/>
          </p:cNvSpPr>
          <p:nvPr>
            <p:ph type="pic" sz="quarter" idx="23"/>
          </p:nvPr>
        </p:nvSpPr>
        <p:spPr>
          <a:xfrm>
            <a:off x="1953808" y="2338145"/>
            <a:ext cx="1511560" cy="1374154"/>
          </a:xfrm>
          <a:prstGeom prst="rect">
            <a:avLst/>
          </a:prstGeom>
        </p:spPr>
        <p:txBody>
          <a:bodyPr/>
          <a:lstStyle>
            <a:lvl1pPr marL="0" indent="0" algn="ctr">
              <a:buNone/>
              <a:defRPr sz="1100"/>
            </a:lvl1pPr>
          </a:lstStyle>
          <a:p>
            <a:r>
              <a:rPr lang="en-US" dirty="0"/>
              <a:t>Click icon to add picture</a:t>
            </a:r>
          </a:p>
        </p:txBody>
      </p:sp>
      <p:sp>
        <p:nvSpPr>
          <p:cNvPr id="42" name="Slide Number Placeholder 5">
            <a:extLst>
              <a:ext uri="{FF2B5EF4-FFF2-40B4-BE49-F238E27FC236}">
                <a16:creationId xmlns:a16="http://schemas.microsoft.com/office/drawing/2014/main" id="{3F009426-0603-4EF7-8DE1-0CA50818F7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6" name="Text Placeholder 10">
            <a:extLst>
              <a:ext uri="{FF2B5EF4-FFF2-40B4-BE49-F238E27FC236}">
                <a16:creationId xmlns:a16="http://schemas.microsoft.com/office/drawing/2014/main" id="{1FD090EF-53F1-2C7C-F178-D5DB96CE4137}"/>
              </a:ext>
            </a:extLst>
          </p:cNvPr>
          <p:cNvSpPr>
            <a:spLocks noGrp="1"/>
          </p:cNvSpPr>
          <p:nvPr>
            <p:ph type="body" sz="quarter" idx="16" hasCustomPrompt="1"/>
          </p:nvPr>
        </p:nvSpPr>
        <p:spPr>
          <a:xfrm>
            <a:off x="1796594" y="4173913"/>
            <a:ext cx="1825989" cy="630110"/>
          </a:xfrm>
          <a:prstGeom prst="rect">
            <a:avLst/>
          </a:prstGeom>
        </p:spPr>
        <p:txBody>
          <a:bodyPr anchor="b"/>
          <a:lstStyle>
            <a:lvl1pPr marL="0" indent="0" algn="ctr">
              <a:buNone/>
              <a:defRPr sz="1600" b="0" cap="none" spc="0" baseline="0">
                <a:solidFill>
                  <a:schemeClr val="tx2"/>
                </a:solidFill>
                <a:latin typeface="Libre Franklin" pitchFamily="2" charset="0"/>
              </a:defRPr>
            </a:lvl1pPr>
          </a:lstStyle>
          <a:p>
            <a:pPr lvl="0"/>
            <a:r>
              <a:rPr lang="en-US" dirty="0"/>
              <a:t>Click to add subtitle</a:t>
            </a:r>
          </a:p>
        </p:txBody>
      </p:sp>
      <p:sp>
        <p:nvSpPr>
          <p:cNvPr id="7" name="Text Placeholder 10">
            <a:extLst>
              <a:ext uri="{FF2B5EF4-FFF2-40B4-BE49-F238E27FC236}">
                <a16:creationId xmlns:a16="http://schemas.microsoft.com/office/drawing/2014/main" id="{1A624A0A-1701-1B86-850C-737994871229}"/>
              </a:ext>
            </a:extLst>
          </p:cNvPr>
          <p:cNvSpPr>
            <a:spLocks noGrp="1"/>
          </p:cNvSpPr>
          <p:nvPr>
            <p:ph type="body" sz="quarter" idx="27" hasCustomPrompt="1"/>
          </p:nvPr>
        </p:nvSpPr>
        <p:spPr>
          <a:xfrm>
            <a:off x="1796594" y="4914876"/>
            <a:ext cx="1825989" cy="901753"/>
          </a:xfrm>
          <a:prstGeom prst="rect">
            <a:avLst/>
          </a:prstGeom>
        </p:spPr>
        <p:txBody>
          <a:bodyPr anchor="t"/>
          <a:lstStyle>
            <a:lvl1pPr marL="0" indent="0" algn="ctr">
              <a:lnSpc>
                <a:spcPct val="100000"/>
              </a:lnSpc>
              <a:spcBef>
                <a:spcPts val="0"/>
              </a:spcBef>
              <a:buNone/>
              <a:defRPr sz="1400" cap="none" spc="0" baseline="0">
                <a:solidFill>
                  <a:schemeClr val="tx1"/>
                </a:solidFill>
                <a:latin typeface="Libre Franklin" pitchFamily="2" charset="0"/>
              </a:defRPr>
            </a:lvl1pPr>
          </a:lstStyle>
          <a:p>
            <a:pPr lvl="0"/>
            <a:r>
              <a:rPr lang="en-US" dirty="0"/>
              <a:t>Click to add text</a:t>
            </a:r>
          </a:p>
        </p:txBody>
      </p:sp>
      <p:sp>
        <p:nvSpPr>
          <p:cNvPr id="8" name="Text Placeholder 10">
            <a:extLst>
              <a:ext uri="{FF2B5EF4-FFF2-40B4-BE49-F238E27FC236}">
                <a16:creationId xmlns:a16="http://schemas.microsoft.com/office/drawing/2014/main" id="{2ED4CC89-995F-B5DE-D7F3-F0C4B3944C47}"/>
              </a:ext>
            </a:extLst>
          </p:cNvPr>
          <p:cNvSpPr>
            <a:spLocks noGrp="1"/>
          </p:cNvSpPr>
          <p:nvPr>
            <p:ph type="body" sz="quarter" idx="31" hasCustomPrompt="1"/>
          </p:nvPr>
        </p:nvSpPr>
        <p:spPr>
          <a:xfrm>
            <a:off x="4183138" y="4173913"/>
            <a:ext cx="1825989" cy="630110"/>
          </a:xfrm>
          <a:prstGeom prst="rect">
            <a:avLst/>
          </a:prstGeom>
        </p:spPr>
        <p:txBody>
          <a:bodyPr anchor="b"/>
          <a:lstStyle>
            <a:lvl1pPr marL="0" indent="0" algn="ctr">
              <a:buNone/>
              <a:defRPr sz="1600" b="0" cap="none" spc="0" baseline="0">
                <a:solidFill>
                  <a:schemeClr val="tx2"/>
                </a:solidFill>
                <a:latin typeface="Libre Franklin" pitchFamily="2" charset="0"/>
              </a:defRPr>
            </a:lvl1pPr>
          </a:lstStyle>
          <a:p>
            <a:pPr lvl="0"/>
            <a:r>
              <a:rPr lang="en-US" dirty="0"/>
              <a:t>Click to add subtitle</a:t>
            </a:r>
          </a:p>
        </p:txBody>
      </p:sp>
      <p:sp>
        <p:nvSpPr>
          <p:cNvPr id="9" name="Text Placeholder 10">
            <a:extLst>
              <a:ext uri="{FF2B5EF4-FFF2-40B4-BE49-F238E27FC236}">
                <a16:creationId xmlns:a16="http://schemas.microsoft.com/office/drawing/2014/main" id="{735DF06D-3894-5607-3133-316538A6A677}"/>
              </a:ext>
            </a:extLst>
          </p:cNvPr>
          <p:cNvSpPr>
            <a:spLocks noGrp="1"/>
          </p:cNvSpPr>
          <p:nvPr>
            <p:ph type="body" sz="quarter" idx="30" hasCustomPrompt="1"/>
          </p:nvPr>
        </p:nvSpPr>
        <p:spPr>
          <a:xfrm>
            <a:off x="4183138" y="4914875"/>
            <a:ext cx="1825989" cy="901753"/>
          </a:xfrm>
          <a:prstGeom prst="rect">
            <a:avLst/>
          </a:prstGeom>
        </p:spPr>
        <p:txBody>
          <a:bodyPr anchor="t"/>
          <a:lstStyle>
            <a:lvl1pPr marL="0" indent="0" algn="ctr">
              <a:lnSpc>
                <a:spcPct val="100000"/>
              </a:lnSpc>
              <a:spcBef>
                <a:spcPts val="0"/>
              </a:spcBef>
              <a:buNone/>
              <a:defRPr sz="1400" cap="none" spc="0" baseline="0">
                <a:solidFill>
                  <a:schemeClr val="tx1"/>
                </a:solidFill>
                <a:latin typeface="Libre Franklin" pitchFamily="2" charset="0"/>
              </a:defRPr>
            </a:lvl1pPr>
          </a:lstStyle>
          <a:p>
            <a:pPr lvl="0"/>
            <a:r>
              <a:rPr lang="en-US" dirty="0"/>
              <a:t>Click to add text</a:t>
            </a:r>
          </a:p>
        </p:txBody>
      </p:sp>
      <p:sp>
        <p:nvSpPr>
          <p:cNvPr id="10" name="Text Placeholder 10">
            <a:extLst>
              <a:ext uri="{FF2B5EF4-FFF2-40B4-BE49-F238E27FC236}">
                <a16:creationId xmlns:a16="http://schemas.microsoft.com/office/drawing/2014/main" id="{128CEF19-20EB-DB61-B424-DD7310855B62}"/>
              </a:ext>
            </a:extLst>
          </p:cNvPr>
          <p:cNvSpPr>
            <a:spLocks noGrp="1"/>
          </p:cNvSpPr>
          <p:nvPr>
            <p:ph type="body" sz="quarter" idx="33" hasCustomPrompt="1"/>
          </p:nvPr>
        </p:nvSpPr>
        <p:spPr>
          <a:xfrm>
            <a:off x="6589877" y="4173913"/>
            <a:ext cx="1825989" cy="630110"/>
          </a:xfrm>
          <a:prstGeom prst="rect">
            <a:avLst/>
          </a:prstGeom>
        </p:spPr>
        <p:txBody>
          <a:bodyPr anchor="b"/>
          <a:lstStyle>
            <a:lvl1pPr marL="0" indent="0" algn="ctr">
              <a:buNone/>
              <a:defRPr sz="1600" b="0" cap="none" spc="0" baseline="0">
                <a:solidFill>
                  <a:schemeClr val="tx2"/>
                </a:solidFill>
                <a:latin typeface="Libre Franklin" pitchFamily="2" charset="0"/>
              </a:defRPr>
            </a:lvl1pPr>
          </a:lstStyle>
          <a:p>
            <a:pPr lvl="0"/>
            <a:r>
              <a:rPr lang="en-US" dirty="0"/>
              <a:t>Click to add subtitle</a:t>
            </a:r>
          </a:p>
        </p:txBody>
      </p:sp>
      <p:sp>
        <p:nvSpPr>
          <p:cNvPr id="11" name="Text Placeholder 10">
            <a:extLst>
              <a:ext uri="{FF2B5EF4-FFF2-40B4-BE49-F238E27FC236}">
                <a16:creationId xmlns:a16="http://schemas.microsoft.com/office/drawing/2014/main" id="{A803088C-1D90-8483-63F3-1F73C7FDE4C0}"/>
              </a:ext>
            </a:extLst>
          </p:cNvPr>
          <p:cNvSpPr>
            <a:spLocks noGrp="1"/>
          </p:cNvSpPr>
          <p:nvPr>
            <p:ph type="body" sz="quarter" idx="32" hasCustomPrompt="1"/>
          </p:nvPr>
        </p:nvSpPr>
        <p:spPr>
          <a:xfrm>
            <a:off x="6589877" y="4914876"/>
            <a:ext cx="1825989" cy="901753"/>
          </a:xfrm>
          <a:prstGeom prst="rect">
            <a:avLst/>
          </a:prstGeom>
        </p:spPr>
        <p:txBody>
          <a:bodyPr anchor="t"/>
          <a:lstStyle>
            <a:lvl1pPr marL="0" indent="0" algn="ctr">
              <a:lnSpc>
                <a:spcPct val="100000"/>
              </a:lnSpc>
              <a:spcBef>
                <a:spcPts val="0"/>
              </a:spcBef>
              <a:buNone/>
              <a:defRPr sz="1400" cap="none" spc="0" baseline="0">
                <a:solidFill>
                  <a:schemeClr val="tx1"/>
                </a:solidFill>
                <a:latin typeface="Libre Franklin" pitchFamily="2" charset="0"/>
              </a:defRPr>
            </a:lvl1pPr>
          </a:lstStyle>
          <a:p>
            <a:pPr lvl="0"/>
            <a:r>
              <a:rPr lang="en-US" dirty="0"/>
              <a:t>Click to add text</a:t>
            </a:r>
          </a:p>
        </p:txBody>
      </p:sp>
      <p:sp>
        <p:nvSpPr>
          <p:cNvPr id="12" name="Text Placeholder 10">
            <a:extLst>
              <a:ext uri="{FF2B5EF4-FFF2-40B4-BE49-F238E27FC236}">
                <a16:creationId xmlns:a16="http://schemas.microsoft.com/office/drawing/2014/main" id="{FF05F999-8E69-9C28-D64F-5C631FB1F23E}"/>
              </a:ext>
            </a:extLst>
          </p:cNvPr>
          <p:cNvSpPr>
            <a:spLocks noGrp="1"/>
          </p:cNvSpPr>
          <p:nvPr>
            <p:ph type="body" sz="quarter" idx="35" hasCustomPrompt="1"/>
          </p:nvPr>
        </p:nvSpPr>
        <p:spPr>
          <a:xfrm>
            <a:off x="8997932" y="4178787"/>
            <a:ext cx="1825989" cy="630110"/>
          </a:xfrm>
          <a:prstGeom prst="rect">
            <a:avLst/>
          </a:prstGeom>
        </p:spPr>
        <p:txBody>
          <a:bodyPr anchor="b"/>
          <a:lstStyle>
            <a:lvl1pPr marL="0" indent="0" algn="ctr">
              <a:buNone/>
              <a:defRPr sz="1600" b="0" cap="none" spc="0" baseline="0">
                <a:solidFill>
                  <a:schemeClr val="tx2"/>
                </a:solidFill>
                <a:latin typeface="Libre Franklin" pitchFamily="2" charset="0"/>
              </a:defRPr>
            </a:lvl1pPr>
          </a:lstStyle>
          <a:p>
            <a:pPr lvl="0"/>
            <a:r>
              <a:rPr lang="en-US" dirty="0"/>
              <a:t>Click to add subtitle</a:t>
            </a:r>
          </a:p>
        </p:txBody>
      </p:sp>
      <p:sp>
        <p:nvSpPr>
          <p:cNvPr id="13" name="Text Placeholder 10">
            <a:extLst>
              <a:ext uri="{FF2B5EF4-FFF2-40B4-BE49-F238E27FC236}">
                <a16:creationId xmlns:a16="http://schemas.microsoft.com/office/drawing/2014/main" id="{C4EDE730-2328-159F-D794-3CA176A68AEA}"/>
              </a:ext>
            </a:extLst>
          </p:cNvPr>
          <p:cNvSpPr>
            <a:spLocks noGrp="1"/>
          </p:cNvSpPr>
          <p:nvPr>
            <p:ph type="body" sz="quarter" idx="34" hasCustomPrompt="1"/>
          </p:nvPr>
        </p:nvSpPr>
        <p:spPr>
          <a:xfrm>
            <a:off x="8997932" y="4923454"/>
            <a:ext cx="1825989" cy="901753"/>
          </a:xfrm>
          <a:prstGeom prst="rect">
            <a:avLst/>
          </a:prstGeom>
        </p:spPr>
        <p:txBody>
          <a:bodyPr anchor="t"/>
          <a:lstStyle>
            <a:lvl1pPr marL="0" indent="0" algn="ctr">
              <a:lnSpc>
                <a:spcPct val="100000"/>
              </a:lnSpc>
              <a:spcBef>
                <a:spcPts val="0"/>
              </a:spcBef>
              <a:buNone/>
              <a:defRPr sz="1400" cap="none" spc="0" baseline="0">
                <a:solidFill>
                  <a:schemeClr val="tx1"/>
                </a:solidFill>
                <a:latin typeface="Libre Franklin" pitchFamily="2" charset="0"/>
              </a:defRPr>
            </a:lvl1pPr>
          </a:lstStyle>
          <a:p>
            <a:pPr lvl="0"/>
            <a:r>
              <a:rPr lang="en-US" dirty="0"/>
              <a:t>Click to add text</a:t>
            </a:r>
          </a:p>
        </p:txBody>
      </p:sp>
      <p:sp>
        <p:nvSpPr>
          <p:cNvPr id="33" name="Title 3">
            <a:extLst>
              <a:ext uri="{FF2B5EF4-FFF2-40B4-BE49-F238E27FC236}">
                <a16:creationId xmlns:a16="http://schemas.microsoft.com/office/drawing/2014/main" id="{BF531687-75E7-2FC2-83C8-3EDB0202FBCD}"/>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F28CC671-FA16-352B-A4FB-F2267A2E726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
        <p:nvSpPr>
          <p:cNvPr id="4" name="Picture Placeholder 4">
            <a:extLst>
              <a:ext uri="{FF2B5EF4-FFF2-40B4-BE49-F238E27FC236}">
                <a16:creationId xmlns:a16="http://schemas.microsoft.com/office/drawing/2014/main" id="{A6000850-9DBA-F50C-7A83-0465F65B29C6}"/>
              </a:ext>
            </a:extLst>
          </p:cNvPr>
          <p:cNvSpPr>
            <a:spLocks noGrp="1"/>
          </p:cNvSpPr>
          <p:nvPr>
            <p:ph type="pic" sz="quarter" idx="36"/>
          </p:nvPr>
        </p:nvSpPr>
        <p:spPr>
          <a:xfrm>
            <a:off x="4340352" y="2333167"/>
            <a:ext cx="1511560" cy="1374154"/>
          </a:xfrm>
          <a:prstGeom prst="rect">
            <a:avLst/>
          </a:prstGeom>
        </p:spPr>
        <p:txBody>
          <a:bodyPr/>
          <a:lstStyle>
            <a:lvl1pPr marL="0" indent="0" algn="ctr">
              <a:buNone/>
              <a:defRPr sz="1100"/>
            </a:lvl1pPr>
          </a:lstStyle>
          <a:p>
            <a:r>
              <a:rPr lang="en-US" dirty="0"/>
              <a:t>Click icon to add picture</a:t>
            </a:r>
          </a:p>
        </p:txBody>
      </p:sp>
      <p:sp>
        <p:nvSpPr>
          <p:cNvPr id="14" name="Picture Placeholder 4">
            <a:extLst>
              <a:ext uri="{FF2B5EF4-FFF2-40B4-BE49-F238E27FC236}">
                <a16:creationId xmlns:a16="http://schemas.microsoft.com/office/drawing/2014/main" id="{47FFD609-D411-E9D6-E5AF-E6572964480C}"/>
              </a:ext>
            </a:extLst>
          </p:cNvPr>
          <p:cNvSpPr>
            <a:spLocks noGrp="1"/>
          </p:cNvSpPr>
          <p:nvPr>
            <p:ph type="pic" sz="quarter" idx="37"/>
          </p:nvPr>
        </p:nvSpPr>
        <p:spPr>
          <a:xfrm>
            <a:off x="6758556" y="2333167"/>
            <a:ext cx="1511560" cy="1374154"/>
          </a:xfrm>
          <a:prstGeom prst="rect">
            <a:avLst/>
          </a:prstGeom>
        </p:spPr>
        <p:txBody>
          <a:bodyPr/>
          <a:lstStyle>
            <a:lvl1pPr marL="0" indent="0" algn="ctr">
              <a:buNone/>
              <a:defRPr sz="1100"/>
            </a:lvl1pPr>
          </a:lstStyle>
          <a:p>
            <a:r>
              <a:rPr lang="en-US" dirty="0"/>
              <a:t>Click icon to add picture</a:t>
            </a:r>
          </a:p>
        </p:txBody>
      </p:sp>
      <p:sp>
        <p:nvSpPr>
          <p:cNvPr id="15" name="Picture Placeholder 4">
            <a:extLst>
              <a:ext uri="{FF2B5EF4-FFF2-40B4-BE49-F238E27FC236}">
                <a16:creationId xmlns:a16="http://schemas.microsoft.com/office/drawing/2014/main" id="{1773AD36-EAEE-A34F-8E65-BFEF9CF6829D}"/>
              </a:ext>
            </a:extLst>
          </p:cNvPr>
          <p:cNvSpPr>
            <a:spLocks noGrp="1"/>
          </p:cNvSpPr>
          <p:nvPr>
            <p:ph type="pic" sz="quarter" idx="38"/>
          </p:nvPr>
        </p:nvSpPr>
        <p:spPr>
          <a:xfrm>
            <a:off x="9155146" y="2333321"/>
            <a:ext cx="1511560" cy="1374154"/>
          </a:xfrm>
          <a:prstGeom prst="rect">
            <a:avLst/>
          </a:prstGeom>
        </p:spPr>
        <p:txBody>
          <a:bodyPr/>
          <a:lstStyle>
            <a:lvl1pPr marL="0" indent="0" algn="ctr">
              <a:buNone/>
              <a:defRPr sz="1100"/>
            </a:lvl1pPr>
          </a:lstStyle>
          <a:p>
            <a:r>
              <a:rPr lang="en-US" dirty="0"/>
              <a:t>Click icon to add picture</a:t>
            </a:r>
          </a:p>
        </p:txBody>
      </p:sp>
    </p:spTree>
    <p:extLst>
      <p:ext uri="{BB962C8B-B14F-4D97-AF65-F5344CB8AC3E}">
        <p14:creationId xmlns:p14="http://schemas.microsoft.com/office/powerpoint/2010/main" val="3007297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oduct Benefits">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E090415B-A73D-4D17-B5FA-F442D6C0EB27}"/>
              </a:ext>
            </a:extLst>
          </p:cNvPr>
          <p:cNvSpPr>
            <a:spLocks noGrp="1"/>
          </p:cNvSpPr>
          <p:nvPr>
            <p:ph type="pic" sz="quarter" idx="10" hasCustomPrompt="1"/>
          </p:nvPr>
        </p:nvSpPr>
        <p:spPr>
          <a:xfrm>
            <a:off x="0" y="0"/>
            <a:ext cx="12192000" cy="3429000"/>
          </a:xfrm>
          <a:prstGeom prst="rect">
            <a:avLst/>
          </a:prstGeom>
        </p:spPr>
        <p:txBody>
          <a:bodyPr/>
          <a:lstStyle>
            <a:lvl1pPr marL="0" indent="0" algn="ctr">
              <a:buNone/>
              <a:defRPr/>
            </a:lvl1pPr>
          </a:lstStyle>
          <a:p>
            <a:r>
              <a:rPr lang="en-US" dirty="0"/>
              <a:t>Click to add photo</a:t>
            </a:r>
          </a:p>
        </p:txBody>
      </p:sp>
      <p:sp>
        <p:nvSpPr>
          <p:cNvPr id="10" name="Slide Number Placeholder 5">
            <a:extLst>
              <a:ext uri="{FF2B5EF4-FFF2-40B4-BE49-F238E27FC236}">
                <a16:creationId xmlns:a16="http://schemas.microsoft.com/office/drawing/2014/main" id="{99A9D64C-A9E2-4148-B514-933547C5B9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pic>
        <p:nvPicPr>
          <p:cNvPr id="12" name="Graphic 11">
            <a:extLst>
              <a:ext uri="{FF2B5EF4-FFF2-40B4-BE49-F238E27FC236}">
                <a16:creationId xmlns:a16="http://schemas.microsoft.com/office/drawing/2014/main" id="{9DAF633A-4BA4-B381-E523-B7C0B79938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11493" y="335514"/>
            <a:ext cx="645227" cy="640699"/>
          </a:xfrm>
          <a:prstGeom prst="rect">
            <a:avLst/>
          </a:prstGeom>
        </p:spPr>
      </p:pic>
      <p:sp>
        <p:nvSpPr>
          <p:cNvPr id="4" name="Text Placeholder 10">
            <a:extLst>
              <a:ext uri="{FF2B5EF4-FFF2-40B4-BE49-F238E27FC236}">
                <a16:creationId xmlns:a16="http://schemas.microsoft.com/office/drawing/2014/main" id="{4F5C9DE4-79DE-6308-016A-F5B88702D475}"/>
              </a:ext>
            </a:extLst>
          </p:cNvPr>
          <p:cNvSpPr>
            <a:spLocks noGrp="1"/>
          </p:cNvSpPr>
          <p:nvPr>
            <p:ph type="body" sz="quarter" idx="12" hasCustomPrompt="1"/>
          </p:nvPr>
        </p:nvSpPr>
        <p:spPr>
          <a:xfrm>
            <a:off x="4412513" y="4129310"/>
            <a:ext cx="5410687" cy="1682433"/>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B3EA60AE-DD4C-643C-7C27-25F5E25AC6FB}"/>
              </a:ext>
            </a:extLst>
          </p:cNvPr>
          <p:cNvSpPr>
            <a:spLocks noGrp="1"/>
          </p:cNvSpPr>
          <p:nvPr>
            <p:ph type="title" hasCustomPrompt="1"/>
          </p:nvPr>
        </p:nvSpPr>
        <p:spPr>
          <a:xfrm>
            <a:off x="1196259" y="4228256"/>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CB37A8BC-F49C-2884-0560-C41B4C86FE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16328069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Slide">
    <p:bg>
      <p:bgPr>
        <a:solidFill>
          <a:schemeClr val="tx2"/>
        </a:solidFill>
        <a:effectLst/>
      </p:bgPr>
    </p:bg>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F2D0ACDC-02D0-B48E-4F0A-805A3DA32AA2}"/>
              </a:ext>
            </a:extLst>
          </p:cNvPr>
          <p:cNvSpPr>
            <a:spLocks noGrp="1"/>
          </p:cNvSpPr>
          <p:nvPr>
            <p:ph type="title"/>
          </p:nvPr>
        </p:nvSpPr>
        <p:spPr>
          <a:xfrm>
            <a:off x="4435890" y="3223959"/>
            <a:ext cx="4844220" cy="625171"/>
          </a:xfrm>
          <a:prstGeom prst="rect">
            <a:avLst/>
          </a:prstGeom>
          <a:noFill/>
        </p:spPr>
        <p:txBody>
          <a:bodyPr lIns="0" tIns="0" rIns="0" bIns="0"/>
          <a:lstStyle>
            <a:lvl1pPr>
              <a:defRPr>
                <a:solidFill>
                  <a:schemeClr val="bg2"/>
                </a:solidFill>
                <a:latin typeface="Libre Franklin" pitchFamily="2" charset="0"/>
              </a:defRPr>
            </a:lvl1pPr>
          </a:lstStyle>
          <a:p>
            <a:pPr algn="l"/>
            <a:endParaRPr lang="en-US" dirty="0"/>
          </a:p>
        </p:txBody>
      </p:sp>
      <p:sp>
        <p:nvSpPr>
          <p:cNvPr id="19" name="Text Placeholder 18">
            <a:extLst>
              <a:ext uri="{FF2B5EF4-FFF2-40B4-BE49-F238E27FC236}">
                <a16:creationId xmlns:a16="http://schemas.microsoft.com/office/drawing/2014/main" id="{002910A6-60EF-BF72-1D31-468189BE7B12}"/>
              </a:ext>
            </a:extLst>
          </p:cNvPr>
          <p:cNvSpPr>
            <a:spLocks noGrp="1"/>
          </p:cNvSpPr>
          <p:nvPr>
            <p:ph type="body" sz="quarter" idx="10" hasCustomPrompt="1"/>
          </p:nvPr>
        </p:nvSpPr>
        <p:spPr>
          <a:xfrm>
            <a:off x="860840" y="1009650"/>
            <a:ext cx="3393660" cy="4838700"/>
          </a:xfrm>
          <a:prstGeom prst="rect">
            <a:avLst/>
          </a:prstGeom>
        </p:spPr>
        <p:txBody>
          <a:bodyPr/>
          <a:lstStyle>
            <a:lvl1pPr marL="0" indent="0">
              <a:buNone/>
              <a:defRPr sz="38000" i="1">
                <a:solidFill>
                  <a:schemeClr val="accent1"/>
                </a:solidFill>
                <a:latin typeface="Libre Franklin" pitchFamily="2" charset="0"/>
              </a:defRPr>
            </a:lvl1pPr>
            <a:lvl2pPr marL="457200" indent="0">
              <a:buNone/>
              <a:defRPr i="1">
                <a:latin typeface="Libre Franklin" pitchFamily="2" charset="0"/>
              </a:defRPr>
            </a:lvl2pPr>
            <a:lvl3pPr marL="914400" indent="0">
              <a:buNone/>
              <a:defRPr i="1">
                <a:latin typeface="Libre Franklin" pitchFamily="2" charset="0"/>
              </a:defRPr>
            </a:lvl3pPr>
            <a:lvl4pPr marL="1371600" indent="0">
              <a:buNone/>
              <a:defRPr i="1">
                <a:latin typeface="Libre Franklin" pitchFamily="2" charset="0"/>
              </a:defRPr>
            </a:lvl4pPr>
            <a:lvl5pPr marL="1828800" indent="0">
              <a:buNone/>
              <a:defRPr i="1">
                <a:latin typeface="Libre Franklin" pitchFamily="2" charset="0"/>
              </a:defRPr>
            </a:lvl5pPr>
          </a:lstStyle>
          <a:p>
            <a:pPr lvl="0"/>
            <a:r>
              <a:rPr lang="hu-HU" dirty="0"/>
              <a:t>1</a:t>
            </a:r>
            <a:endParaRPr lang="en-US" dirty="0"/>
          </a:p>
        </p:txBody>
      </p:sp>
    </p:spTree>
    <p:extLst>
      <p:ext uri="{BB962C8B-B14F-4D97-AF65-F5344CB8AC3E}">
        <p14:creationId xmlns:p14="http://schemas.microsoft.com/office/powerpoint/2010/main" val="27933294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Slide">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DC4BD2-966A-2B48-CC17-11F1B84289BC}"/>
              </a:ext>
            </a:extLst>
          </p:cNvPr>
          <p:cNvSpPr>
            <a:spLocks noGrp="1"/>
          </p:cNvSpPr>
          <p:nvPr>
            <p:ph type="title"/>
          </p:nvPr>
        </p:nvSpPr>
        <p:spPr>
          <a:xfrm>
            <a:off x="4435890" y="3223959"/>
            <a:ext cx="4844220" cy="625171"/>
          </a:xfrm>
          <a:prstGeom prst="rect">
            <a:avLst/>
          </a:prstGeom>
          <a:noFill/>
        </p:spPr>
        <p:txBody>
          <a:bodyPr lIns="0" tIns="0" rIns="0" bIns="0"/>
          <a:lstStyle>
            <a:lvl1pPr>
              <a:defRPr>
                <a:solidFill>
                  <a:schemeClr val="tx2"/>
                </a:solidFill>
                <a:latin typeface="Libre Franklin" pitchFamily="2" charset="0"/>
              </a:defRPr>
            </a:lvl1pPr>
          </a:lstStyle>
          <a:p>
            <a:pPr algn="l"/>
            <a:endParaRPr lang="en-US" dirty="0"/>
          </a:p>
        </p:txBody>
      </p:sp>
      <p:sp>
        <p:nvSpPr>
          <p:cNvPr id="5" name="Text Placeholder 18">
            <a:extLst>
              <a:ext uri="{FF2B5EF4-FFF2-40B4-BE49-F238E27FC236}">
                <a16:creationId xmlns:a16="http://schemas.microsoft.com/office/drawing/2014/main" id="{B17F774F-A3AA-0B43-3266-5CCEBF74BD58}"/>
              </a:ext>
            </a:extLst>
          </p:cNvPr>
          <p:cNvSpPr>
            <a:spLocks noGrp="1"/>
          </p:cNvSpPr>
          <p:nvPr>
            <p:ph type="body" sz="quarter" idx="10" hasCustomPrompt="1"/>
          </p:nvPr>
        </p:nvSpPr>
        <p:spPr>
          <a:xfrm>
            <a:off x="860840" y="1009650"/>
            <a:ext cx="3393660" cy="4838700"/>
          </a:xfrm>
          <a:prstGeom prst="rect">
            <a:avLst/>
          </a:prstGeom>
        </p:spPr>
        <p:txBody>
          <a:bodyPr/>
          <a:lstStyle>
            <a:lvl1pPr marL="0" indent="0">
              <a:buNone/>
              <a:defRPr sz="38000" i="1">
                <a:solidFill>
                  <a:schemeClr val="tx2"/>
                </a:solidFill>
                <a:latin typeface="Libre Franklin" pitchFamily="2" charset="0"/>
              </a:defRPr>
            </a:lvl1pPr>
            <a:lvl2pPr marL="457200" indent="0">
              <a:buNone/>
              <a:defRPr i="1">
                <a:latin typeface="Libre Franklin" pitchFamily="2" charset="0"/>
              </a:defRPr>
            </a:lvl2pPr>
            <a:lvl3pPr marL="914400" indent="0">
              <a:buNone/>
              <a:defRPr i="1">
                <a:latin typeface="Libre Franklin" pitchFamily="2" charset="0"/>
              </a:defRPr>
            </a:lvl3pPr>
            <a:lvl4pPr marL="1371600" indent="0">
              <a:buNone/>
              <a:defRPr i="1">
                <a:latin typeface="Libre Franklin" pitchFamily="2" charset="0"/>
              </a:defRPr>
            </a:lvl4pPr>
            <a:lvl5pPr marL="1828800" indent="0">
              <a:buNone/>
              <a:defRPr i="1">
                <a:latin typeface="Libre Franklin" pitchFamily="2" charset="0"/>
              </a:defRPr>
            </a:lvl5pPr>
          </a:lstStyle>
          <a:p>
            <a:pPr lvl="0"/>
            <a:r>
              <a:rPr lang="hu-HU" dirty="0"/>
              <a:t>1</a:t>
            </a:r>
            <a:endParaRPr lang="en-US" dirty="0"/>
          </a:p>
        </p:txBody>
      </p:sp>
    </p:spTree>
    <p:extLst>
      <p:ext uri="{BB962C8B-B14F-4D97-AF65-F5344CB8AC3E}">
        <p14:creationId xmlns:p14="http://schemas.microsoft.com/office/powerpoint/2010/main" val="3897218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Slide">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F57A8C-C292-FE18-C764-AC67781A4B25}"/>
              </a:ext>
            </a:extLst>
          </p:cNvPr>
          <p:cNvSpPr>
            <a:spLocks noGrp="1"/>
          </p:cNvSpPr>
          <p:nvPr>
            <p:ph type="title"/>
          </p:nvPr>
        </p:nvSpPr>
        <p:spPr>
          <a:xfrm>
            <a:off x="4435890" y="3223959"/>
            <a:ext cx="4844220" cy="625171"/>
          </a:xfrm>
          <a:prstGeom prst="rect">
            <a:avLst/>
          </a:prstGeom>
          <a:noFill/>
        </p:spPr>
        <p:txBody>
          <a:bodyPr lIns="0" tIns="0" rIns="0" bIns="0"/>
          <a:lstStyle>
            <a:lvl1pPr>
              <a:defRPr>
                <a:solidFill>
                  <a:schemeClr val="tx2"/>
                </a:solidFill>
                <a:latin typeface="Libre Franklin" pitchFamily="2" charset="0"/>
              </a:defRPr>
            </a:lvl1pPr>
          </a:lstStyle>
          <a:p>
            <a:pPr algn="l"/>
            <a:endParaRPr lang="en-US" dirty="0"/>
          </a:p>
        </p:txBody>
      </p:sp>
      <p:sp>
        <p:nvSpPr>
          <p:cNvPr id="5" name="Text Placeholder 18">
            <a:extLst>
              <a:ext uri="{FF2B5EF4-FFF2-40B4-BE49-F238E27FC236}">
                <a16:creationId xmlns:a16="http://schemas.microsoft.com/office/drawing/2014/main" id="{3A648765-7214-C771-FE2E-403D32CB62A2}"/>
              </a:ext>
            </a:extLst>
          </p:cNvPr>
          <p:cNvSpPr>
            <a:spLocks noGrp="1"/>
          </p:cNvSpPr>
          <p:nvPr>
            <p:ph type="body" sz="quarter" idx="10" hasCustomPrompt="1"/>
          </p:nvPr>
        </p:nvSpPr>
        <p:spPr>
          <a:xfrm>
            <a:off x="860840" y="1009650"/>
            <a:ext cx="3393660" cy="4838700"/>
          </a:xfrm>
          <a:prstGeom prst="rect">
            <a:avLst/>
          </a:prstGeom>
        </p:spPr>
        <p:txBody>
          <a:bodyPr/>
          <a:lstStyle>
            <a:lvl1pPr marL="0" indent="0">
              <a:buNone/>
              <a:defRPr sz="38000" i="1">
                <a:solidFill>
                  <a:schemeClr val="accent1"/>
                </a:solidFill>
                <a:latin typeface="Libre Franklin" pitchFamily="2" charset="0"/>
              </a:defRPr>
            </a:lvl1pPr>
            <a:lvl2pPr marL="457200" indent="0">
              <a:buNone/>
              <a:defRPr i="1">
                <a:latin typeface="Libre Franklin" pitchFamily="2" charset="0"/>
              </a:defRPr>
            </a:lvl2pPr>
            <a:lvl3pPr marL="914400" indent="0">
              <a:buNone/>
              <a:defRPr i="1">
                <a:latin typeface="Libre Franklin" pitchFamily="2" charset="0"/>
              </a:defRPr>
            </a:lvl3pPr>
            <a:lvl4pPr marL="1371600" indent="0">
              <a:buNone/>
              <a:defRPr i="1">
                <a:latin typeface="Libre Franklin" pitchFamily="2" charset="0"/>
              </a:defRPr>
            </a:lvl4pPr>
            <a:lvl5pPr marL="1828800" indent="0">
              <a:buNone/>
              <a:defRPr i="1">
                <a:latin typeface="Libre Franklin" pitchFamily="2" charset="0"/>
              </a:defRPr>
            </a:lvl5pPr>
          </a:lstStyle>
          <a:p>
            <a:pPr lvl="0"/>
            <a:r>
              <a:rPr lang="hu-HU" dirty="0"/>
              <a:t>1</a:t>
            </a:r>
            <a:endParaRPr lang="en-US" dirty="0"/>
          </a:p>
        </p:txBody>
      </p:sp>
    </p:spTree>
    <p:extLst>
      <p:ext uri="{BB962C8B-B14F-4D97-AF65-F5344CB8AC3E}">
        <p14:creationId xmlns:p14="http://schemas.microsoft.com/office/powerpoint/2010/main" val="141159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ivider Slide">
    <p:bg>
      <p:bgPr>
        <a:solidFill>
          <a:schemeClr val="accent4"/>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81AA84-6511-7BB3-664A-9857A5A80B61}"/>
              </a:ext>
            </a:extLst>
          </p:cNvPr>
          <p:cNvSpPr>
            <a:spLocks noGrp="1"/>
          </p:cNvSpPr>
          <p:nvPr>
            <p:ph type="title"/>
          </p:nvPr>
        </p:nvSpPr>
        <p:spPr>
          <a:xfrm>
            <a:off x="4435890" y="3223959"/>
            <a:ext cx="4844220" cy="625171"/>
          </a:xfrm>
          <a:prstGeom prst="rect">
            <a:avLst/>
          </a:prstGeom>
          <a:noFill/>
        </p:spPr>
        <p:txBody>
          <a:bodyPr lIns="0" tIns="0" rIns="0" bIns="0"/>
          <a:lstStyle>
            <a:lvl1pPr>
              <a:defRPr>
                <a:solidFill>
                  <a:schemeClr val="tx2"/>
                </a:solidFill>
                <a:latin typeface="Libre Franklin" pitchFamily="2" charset="0"/>
              </a:defRPr>
            </a:lvl1pPr>
          </a:lstStyle>
          <a:p>
            <a:pPr algn="l"/>
            <a:endParaRPr lang="en-US" dirty="0"/>
          </a:p>
        </p:txBody>
      </p:sp>
      <p:sp>
        <p:nvSpPr>
          <p:cNvPr id="5" name="Text Placeholder 18">
            <a:extLst>
              <a:ext uri="{FF2B5EF4-FFF2-40B4-BE49-F238E27FC236}">
                <a16:creationId xmlns:a16="http://schemas.microsoft.com/office/drawing/2014/main" id="{78E7BF42-CF03-D7ED-363D-898AE83B921C}"/>
              </a:ext>
            </a:extLst>
          </p:cNvPr>
          <p:cNvSpPr>
            <a:spLocks noGrp="1"/>
          </p:cNvSpPr>
          <p:nvPr>
            <p:ph type="body" sz="quarter" idx="10" hasCustomPrompt="1"/>
          </p:nvPr>
        </p:nvSpPr>
        <p:spPr>
          <a:xfrm>
            <a:off x="860840" y="1009650"/>
            <a:ext cx="3393660" cy="4838700"/>
          </a:xfrm>
          <a:prstGeom prst="rect">
            <a:avLst/>
          </a:prstGeom>
        </p:spPr>
        <p:txBody>
          <a:bodyPr/>
          <a:lstStyle>
            <a:lvl1pPr marL="0" indent="0">
              <a:buNone/>
              <a:defRPr sz="38000" i="1">
                <a:solidFill>
                  <a:schemeClr val="tx2"/>
                </a:solidFill>
                <a:latin typeface="Libre Franklin" pitchFamily="2" charset="0"/>
              </a:defRPr>
            </a:lvl1pPr>
            <a:lvl2pPr marL="457200" indent="0">
              <a:buNone/>
              <a:defRPr i="1">
                <a:latin typeface="Libre Franklin" pitchFamily="2" charset="0"/>
              </a:defRPr>
            </a:lvl2pPr>
            <a:lvl3pPr marL="914400" indent="0">
              <a:buNone/>
              <a:defRPr i="1">
                <a:latin typeface="Libre Franklin" pitchFamily="2" charset="0"/>
              </a:defRPr>
            </a:lvl3pPr>
            <a:lvl4pPr marL="1371600" indent="0">
              <a:buNone/>
              <a:defRPr i="1">
                <a:latin typeface="Libre Franklin" pitchFamily="2" charset="0"/>
              </a:defRPr>
            </a:lvl4pPr>
            <a:lvl5pPr marL="1828800" indent="0">
              <a:buNone/>
              <a:defRPr i="1">
                <a:latin typeface="Libre Franklin" pitchFamily="2" charset="0"/>
              </a:defRPr>
            </a:lvl5pPr>
          </a:lstStyle>
          <a:p>
            <a:pPr lvl="0"/>
            <a:r>
              <a:rPr lang="hu-HU" dirty="0"/>
              <a:t>1</a:t>
            </a:r>
            <a:endParaRPr lang="en-US" dirty="0"/>
          </a:p>
        </p:txBody>
      </p:sp>
    </p:spTree>
    <p:extLst>
      <p:ext uri="{BB962C8B-B14F-4D97-AF65-F5344CB8AC3E}">
        <p14:creationId xmlns:p14="http://schemas.microsoft.com/office/powerpoint/2010/main" val="917812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50298920-F98C-4AFF-A39F-BB5644F96EBA}"/>
              </a:ext>
            </a:extLst>
          </p:cNvPr>
          <p:cNvSpPr>
            <a:spLocks noGrp="1"/>
          </p:cNvSpPr>
          <p:nvPr>
            <p:ph type="pic" sz="quarter" idx="10" hasCustomPrompt="1"/>
          </p:nvPr>
        </p:nvSpPr>
        <p:spPr>
          <a:xfrm>
            <a:off x="-1" y="0"/>
            <a:ext cx="6772276" cy="6858000"/>
          </a:xfrm>
          <a:prstGeom prst="rect">
            <a:avLst/>
          </a:prstGeom>
        </p:spPr>
        <p:txBody>
          <a:bodyPr/>
          <a:lstStyle>
            <a:lvl1pPr marL="0" indent="0" algn="ctr">
              <a:buNone/>
              <a:defRPr/>
            </a:lvl1pPr>
          </a:lstStyle>
          <a:p>
            <a:r>
              <a:rPr lang="en-US" dirty="0"/>
              <a:t>Click to add photo</a:t>
            </a:r>
          </a:p>
        </p:txBody>
      </p:sp>
      <p:sp>
        <p:nvSpPr>
          <p:cNvPr id="35" name="Text Placeholder 10">
            <a:extLst>
              <a:ext uri="{FF2B5EF4-FFF2-40B4-BE49-F238E27FC236}">
                <a16:creationId xmlns:a16="http://schemas.microsoft.com/office/drawing/2014/main" id="{1C55DCE1-6E6B-4CDD-A9D8-B2A003485698}"/>
              </a:ext>
            </a:extLst>
          </p:cNvPr>
          <p:cNvSpPr>
            <a:spLocks noGrp="1"/>
          </p:cNvSpPr>
          <p:nvPr>
            <p:ph type="body" sz="quarter" idx="17" hasCustomPrompt="1"/>
          </p:nvPr>
        </p:nvSpPr>
        <p:spPr>
          <a:xfrm>
            <a:off x="7320436" y="3029981"/>
            <a:ext cx="3421103" cy="2350585"/>
          </a:xfrm>
          <a:prstGeom prst="rect">
            <a:avLst/>
          </a:prstGeom>
        </p:spPr>
        <p:txBody>
          <a:bodyPr lIns="0" tIns="0" rIns="0" bIns="0"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10" name="Slide Number Placeholder 5">
            <a:extLst>
              <a:ext uri="{FF2B5EF4-FFF2-40B4-BE49-F238E27FC236}">
                <a16:creationId xmlns:a16="http://schemas.microsoft.com/office/drawing/2014/main" id="{7D6105C8-7607-448C-9CD2-9CA33B49B4DB}"/>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1ECDF073-618A-B0D6-2727-96A472EB566D}"/>
              </a:ext>
            </a:extLst>
          </p:cNvPr>
          <p:cNvSpPr>
            <a:spLocks noGrp="1"/>
          </p:cNvSpPr>
          <p:nvPr>
            <p:ph type="title" hasCustomPrompt="1"/>
          </p:nvPr>
        </p:nvSpPr>
        <p:spPr>
          <a:xfrm>
            <a:off x="7320436" y="1581548"/>
            <a:ext cx="2715342" cy="1122678"/>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C52FCA22-DFB2-92AC-C074-C445CA015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1618086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owth Strategy">
    <p:spTree>
      <p:nvGrpSpPr>
        <p:cNvPr id="1" name=""/>
        <p:cNvGrpSpPr/>
        <p:nvPr/>
      </p:nvGrpSpPr>
      <p:grpSpPr>
        <a:xfrm>
          <a:off x="0" y="0"/>
          <a:ext cx="0" cy="0"/>
          <a:chOff x="0" y="0"/>
          <a:chExt cx="0" cy="0"/>
        </a:xfrm>
      </p:grpSpPr>
      <p:sp>
        <p:nvSpPr>
          <p:cNvPr id="19" name="Text Placeholder 14">
            <a:extLst>
              <a:ext uri="{FF2B5EF4-FFF2-40B4-BE49-F238E27FC236}">
                <a16:creationId xmlns:a16="http://schemas.microsoft.com/office/drawing/2014/main" id="{A756E9B8-BA57-4251-A0E6-DDADC29D95B9}"/>
              </a:ext>
            </a:extLst>
          </p:cNvPr>
          <p:cNvSpPr>
            <a:spLocks noGrp="1"/>
          </p:cNvSpPr>
          <p:nvPr>
            <p:ph type="body" sz="quarter" idx="26" hasCustomPrompt="1"/>
          </p:nvPr>
        </p:nvSpPr>
        <p:spPr>
          <a:xfrm>
            <a:off x="1120058" y="2044485"/>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0" name="Text Placeholder 14">
            <a:extLst>
              <a:ext uri="{FF2B5EF4-FFF2-40B4-BE49-F238E27FC236}">
                <a16:creationId xmlns:a16="http://schemas.microsoft.com/office/drawing/2014/main" id="{C0B962B5-0EC7-48EC-A687-C206A69C56D6}"/>
              </a:ext>
            </a:extLst>
          </p:cNvPr>
          <p:cNvSpPr>
            <a:spLocks noGrp="1"/>
          </p:cNvSpPr>
          <p:nvPr>
            <p:ph type="body" sz="quarter" idx="13" hasCustomPrompt="1"/>
          </p:nvPr>
        </p:nvSpPr>
        <p:spPr>
          <a:xfrm>
            <a:off x="2927087" y="2044485"/>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22" name="Text Placeholder 14">
            <a:extLst>
              <a:ext uri="{FF2B5EF4-FFF2-40B4-BE49-F238E27FC236}">
                <a16:creationId xmlns:a16="http://schemas.microsoft.com/office/drawing/2014/main" id="{1314A100-8075-4D1D-995C-34F5838D58F2}"/>
              </a:ext>
            </a:extLst>
          </p:cNvPr>
          <p:cNvSpPr>
            <a:spLocks noGrp="1"/>
          </p:cNvSpPr>
          <p:nvPr>
            <p:ph type="body" sz="quarter" idx="34" hasCustomPrompt="1"/>
          </p:nvPr>
        </p:nvSpPr>
        <p:spPr>
          <a:xfrm>
            <a:off x="1120058" y="3428263"/>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3" name="Text Placeholder 14">
            <a:extLst>
              <a:ext uri="{FF2B5EF4-FFF2-40B4-BE49-F238E27FC236}">
                <a16:creationId xmlns:a16="http://schemas.microsoft.com/office/drawing/2014/main" id="{9C946523-4B92-4003-B43C-B01D972454F4}"/>
              </a:ext>
            </a:extLst>
          </p:cNvPr>
          <p:cNvSpPr>
            <a:spLocks noGrp="1"/>
          </p:cNvSpPr>
          <p:nvPr>
            <p:ph type="body" sz="quarter" idx="35" hasCustomPrompt="1"/>
          </p:nvPr>
        </p:nvSpPr>
        <p:spPr>
          <a:xfrm>
            <a:off x="2927087" y="3428263"/>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25" name="Text Placeholder 14">
            <a:extLst>
              <a:ext uri="{FF2B5EF4-FFF2-40B4-BE49-F238E27FC236}">
                <a16:creationId xmlns:a16="http://schemas.microsoft.com/office/drawing/2014/main" id="{F9BEEAAD-CC7F-427D-BCFF-1BBA5023ABE6}"/>
              </a:ext>
            </a:extLst>
          </p:cNvPr>
          <p:cNvSpPr>
            <a:spLocks noGrp="1"/>
          </p:cNvSpPr>
          <p:nvPr>
            <p:ph type="body" sz="quarter" idx="36" hasCustomPrompt="1"/>
          </p:nvPr>
        </p:nvSpPr>
        <p:spPr>
          <a:xfrm>
            <a:off x="1120058" y="4812041"/>
            <a:ext cx="1584471" cy="1121230"/>
          </a:xfrm>
          <a:prstGeom prst="rect">
            <a:avLst/>
          </a:prstGeom>
          <a:solidFill>
            <a:schemeClr val="accent2"/>
          </a:solidFill>
          <a:ln w="28575">
            <a:noFill/>
          </a:ln>
          <a:effectLst>
            <a:outerShdw blurRad="101600" dist="38100" dir="2700000" algn="tl" rotWithShape="0">
              <a:schemeClr val="accent1">
                <a:alpha val="40000"/>
              </a:schemeClr>
            </a:outerShdw>
          </a:effectLst>
        </p:spPr>
        <p:txBody>
          <a:bodyPr lIns="182880" rIns="182880" anchor="ctr"/>
          <a:lstStyle>
            <a:lvl1pPr marL="0" indent="0" algn="ctr">
              <a:lnSpc>
                <a:spcPct val="100000"/>
              </a:lnSpc>
              <a:buNone/>
              <a:defRPr sz="1600" cap="none" spc="0" baseline="0">
                <a:solidFill>
                  <a:schemeClr val="bg1"/>
                </a:solidFill>
                <a:latin typeface="Libre Franklin" pitchFamily="2" charset="0"/>
              </a:defRPr>
            </a:lvl1pPr>
          </a:lstStyle>
          <a:p>
            <a:pPr lvl="0"/>
            <a:r>
              <a:rPr lang="en-US" dirty="0"/>
              <a:t>Click to add name</a:t>
            </a:r>
          </a:p>
        </p:txBody>
      </p:sp>
      <p:sp>
        <p:nvSpPr>
          <p:cNvPr id="26" name="Text Placeholder 14">
            <a:extLst>
              <a:ext uri="{FF2B5EF4-FFF2-40B4-BE49-F238E27FC236}">
                <a16:creationId xmlns:a16="http://schemas.microsoft.com/office/drawing/2014/main" id="{B6693A35-4411-4FE2-82FD-5D30D8D62AF3}"/>
              </a:ext>
            </a:extLst>
          </p:cNvPr>
          <p:cNvSpPr>
            <a:spLocks noGrp="1"/>
          </p:cNvSpPr>
          <p:nvPr>
            <p:ph type="body" sz="quarter" idx="37" hasCustomPrompt="1"/>
          </p:nvPr>
        </p:nvSpPr>
        <p:spPr>
          <a:xfrm>
            <a:off x="2927087" y="4812041"/>
            <a:ext cx="3081975" cy="1121230"/>
          </a:xfrm>
          <a:prstGeom prst="rect">
            <a:avLst/>
          </a:prstGeom>
        </p:spPr>
        <p:txBody>
          <a:bodyPr anchor="ctr"/>
          <a:lstStyle>
            <a:lvl1pPr marL="0" indent="0" algn="l">
              <a:lnSpc>
                <a:spcPct val="100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7" name="Picture Placeholder 8">
            <a:extLst>
              <a:ext uri="{FF2B5EF4-FFF2-40B4-BE49-F238E27FC236}">
                <a16:creationId xmlns:a16="http://schemas.microsoft.com/office/drawing/2014/main" id="{93D3F372-68E2-486A-A105-748C2BB245A0}"/>
              </a:ext>
            </a:extLst>
          </p:cNvPr>
          <p:cNvSpPr>
            <a:spLocks noGrp="1"/>
          </p:cNvSpPr>
          <p:nvPr>
            <p:ph type="pic" sz="quarter" idx="14" hasCustomPrompt="1"/>
          </p:nvPr>
        </p:nvSpPr>
        <p:spPr>
          <a:xfrm>
            <a:off x="6925733" y="0"/>
            <a:ext cx="5266266" cy="6858000"/>
          </a:xfrm>
          <a:prstGeom prst="rect">
            <a:avLst/>
          </a:prstGeom>
        </p:spPr>
        <p:txBody>
          <a:bodyPr/>
          <a:lstStyle>
            <a:lvl1pPr marL="0" indent="0" algn="ctr">
              <a:buNone/>
              <a:defRPr/>
            </a:lvl1pPr>
          </a:lstStyle>
          <a:p>
            <a:r>
              <a:rPr lang="en-US" dirty="0"/>
              <a:t>Click to add photo</a:t>
            </a:r>
          </a:p>
        </p:txBody>
      </p:sp>
      <p:sp>
        <p:nvSpPr>
          <p:cNvPr id="28" name="Slide Number Placeholder 5">
            <a:extLst>
              <a:ext uri="{FF2B5EF4-FFF2-40B4-BE49-F238E27FC236}">
                <a16:creationId xmlns:a16="http://schemas.microsoft.com/office/drawing/2014/main" id="{8D667147-015B-4B04-886E-3451355DC70A}"/>
              </a:ext>
            </a:extLst>
          </p:cNvPr>
          <p:cNvSpPr>
            <a:spLocks noGrp="1"/>
          </p:cNvSpPr>
          <p:nvPr>
            <p:ph type="sldNum" sz="quarter" idx="4"/>
          </p:nvPr>
        </p:nvSpPr>
        <p:spPr>
          <a:xfrm>
            <a:off x="9791700" y="6356350"/>
            <a:ext cx="1562100" cy="365125"/>
          </a:xfrm>
          <a:prstGeom prst="rect">
            <a:avLst/>
          </a:prstGeom>
        </p:spPr>
        <p:txBody>
          <a:bodyPr vert="horz" lIns="91440" tIns="45720" rIns="91440" bIns="45720" rtlCol="0" anchor="ctr"/>
          <a:lstStyle>
            <a:lvl1pPr algn="r">
              <a:defRPr sz="1200" spc="100" baseline="0">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cxnSp>
        <p:nvCxnSpPr>
          <p:cNvPr id="4" name="Straight Connector 3">
            <a:extLst>
              <a:ext uri="{FF2B5EF4-FFF2-40B4-BE49-F238E27FC236}">
                <a16:creationId xmlns:a16="http://schemas.microsoft.com/office/drawing/2014/main" id="{F3814D72-C89C-04C4-F55C-AC69128EDB8A}"/>
              </a:ext>
            </a:extLst>
          </p:cNvPr>
          <p:cNvCxnSpPr/>
          <p:nvPr userDrawn="1"/>
        </p:nvCxnSpPr>
        <p:spPr>
          <a:xfrm>
            <a:off x="2628267" y="2048202"/>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AD1B513-47F2-7BFD-C1A4-081170FD4E55}"/>
              </a:ext>
            </a:extLst>
          </p:cNvPr>
          <p:cNvCxnSpPr/>
          <p:nvPr userDrawn="1"/>
        </p:nvCxnSpPr>
        <p:spPr>
          <a:xfrm>
            <a:off x="2628267" y="3435846"/>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A0128D-C8CB-9462-3401-AC05F9D177DC}"/>
              </a:ext>
            </a:extLst>
          </p:cNvPr>
          <p:cNvCxnSpPr/>
          <p:nvPr userDrawn="1"/>
        </p:nvCxnSpPr>
        <p:spPr>
          <a:xfrm>
            <a:off x="2628267" y="4819624"/>
            <a:ext cx="3380795"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Graphic 20">
            <a:extLst>
              <a:ext uri="{FF2B5EF4-FFF2-40B4-BE49-F238E27FC236}">
                <a16:creationId xmlns:a16="http://schemas.microsoft.com/office/drawing/2014/main" id="{AAF29B95-F219-3CC2-932D-03DB940804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11493" y="335514"/>
            <a:ext cx="645227" cy="640699"/>
          </a:xfrm>
          <a:prstGeom prst="rect">
            <a:avLst/>
          </a:prstGeom>
        </p:spPr>
      </p:pic>
      <p:sp>
        <p:nvSpPr>
          <p:cNvPr id="5" name="Title 3">
            <a:extLst>
              <a:ext uri="{FF2B5EF4-FFF2-40B4-BE49-F238E27FC236}">
                <a16:creationId xmlns:a16="http://schemas.microsoft.com/office/drawing/2014/main" id="{455E82A0-E57E-19D3-AA70-6039C34AE066}"/>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spTree>
    <p:extLst>
      <p:ext uri="{BB962C8B-B14F-4D97-AF65-F5344CB8AC3E}">
        <p14:creationId xmlns:p14="http://schemas.microsoft.com/office/powerpoint/2010/main" val="663264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raction">
    <p:spTree>
      <p:nvGrpSpPr>
        <p:cNvPr id="1" name=""/>
        <p:cNvGrpSpPr/>
        <p:nvPr/>
      </p:nvGrpSpPr>
      <p:grpSpPr>
        <a:xfrm>
          <a:off x="0" y="0"/>
          <a:ext cx="0" cy="0"/>
          <a:chOff x="0" y="0"/>
          <a:chExt cx="0" cy="0"/>
        </a:xfrm>
      </p:grpSpPr>
      <p:sp>
        <p:nvSpPr>
          <p:cNvPr id="35" name="Text Placeholder 10">
            <a:extLst>
              <a:ext uri="{FF2B5EF4-FFF2-40B4-BE49-F238E27FC236}">
                <a16:creationId xmlns:a16="http://schemas.microsoft.com/office/drawing/2014/main" id="{07DF62A2-2B04-4192-9858-1F4C30EFDA5B}"/>
              </a:ext>
            </a:extLst>
          </p:cNvPr>
          <p:cNvSpPr>
            <a:spLocks noGrp="1"/>
          </p:cNvSpPr>
          <p:nvPr>
            <p:ph type="body" sz="quarter" idx="34" hasCustomPrompt="1"/>
          </p:nvPr>
        </p:nvSpPr>
        <p:spPr>
          <a:xfrm>
            <a:off x="1120058" y="2564313"/>
            <a:ext cx="4750631" cy="448769"/>
          </a:xfrm>
          <a:prstGeom prst="rect">
            <a:avLst/>
          </a:prstGeom>
        </p:spPr>
        <p:txBody>
          <a:bodyPr/>
          <a:lstStyle>
            <a:lvl1pPr marL="0" indent="0" algn="ctr">
              <a:buNone/>
              <a:defRPr sz="1800" cap="none" spc="0" baseline="0">
                <a:solidFill>
                  <a:schemeClr val="accent1"/>
                </a:solidFill>
                <a:latin typeface="Libre Franklin" pitchFamily="2" charset="0"/>
              </a:defRPr>
            </a:lvl1pPr>
          </a:lstStyle>
          <a:p>
            <a:pPr lvl="0"/>
            <a:r>
              <a:rPr lang="en-US" dirty="0"/>
              <a:t>Click to add title</a:t>
            </a:r>
          </a:p>
        </p:txBody>
      </p:sp>
      <p:sp>
        <p:nvSpPr>
          <p:cNvPr id="11" name="Text Placeholder 10">
            <a:extLst>
              <a:ext uri="{FF2B5EF4-FFF2-40B4-BE49-F238E27FC236}">
                <a16:creationId xmlns:a16="http://schemas.microsoft.com/office/drawing/2014/main" id="{910CB016-EEF8-4992-8F92-8FE3375CEB06}"/>
              </a:ext>
            </a:extLst>
          </p:cNvPr>
          <p:cNvSpPr>
            <a:spLocks noGrp="1"/>
          </p:cNvSpPr>
          <p:nvPr>
            <p:ph type="body" sz="quarter" idx="25" hasCustomPrompt="1"/>
          </p:nvPr>
        </p:nvSpPr>
        <p:spPr>
          <a:xfrm>
            <a:off x="7291268" y="2564313"/>
            <a:ext cx="3532840" cy="448769"/>
          </a:xfrm>
          <a:prstGeom prst="rect">
            <a:avLst/>
          </a:prstGeom>
        </p:spPr>
        <p:txBody>
          <a:bodyPr/>
          <a:lstStyle>
            <a:lvl1pPr marL="0" indent="0" algn="ctr">
              <a:buNone/>
              <a:defRPr sz="1800" cap="none" spc="0" baseline="0">
                <a:solidFill>
                  <a:schemeClr val="accent1"/>
                </a:solidFill>
                <a:latin typeface="Libre Franklin" pitchFamily="2" charset="0"/>
              </a:defRPr>
            </a:lvl1pPr>
          </a:lstStyle>
          <a:p>
            <a:pPr lvl="0"/>
            <a:r>
              <a:rPr lang="en-US" dirty="0"/>
              <a:t>Click to add title</a:t>
            </a:r>
          </a:p>
        </p:txBody>
      </p:sp>
      <p:sp>
        <p:nvSpPr>
          <p:cNvPr id="30" name="Content Placeholder 29">
            <a:extLst>
              <a:ext uri="{FF2B5EF4-FFF2-40B4-BE49-F238E27FC236}">
                <a16:creationId xmlns:a16="http://schemas.microsoft.com/office/drawing/2014/main" id="{E7176063-74EF-4FC1-A687-2F5900412F55}"/>
              </a:ext>
            </a:extLst>
          </p:cNvPr>
          <p:cNvSpPr>
            <a:spLocks noGrp="1"/>
          </p:cNvSpPr>
          <p:nvPr>
            <p:ph sz="quarter" idx="35" hasCustomPrompt="1"/>
          </p:nvPr>
        </p:nvSpPr>
        <p:spPr>
          <a:xfrm>
            <a:off x="1120445" y="3187700"/>
            <a:ext cx="4749800" cy="2771775"/>
          </a:xfrm>
          <a:prstGeom prst="rect">
            <a:avLst/>
          </a:prstGeom>
        </p:spPr>
        <p:txBody>
          <a:bodyPr/>
          <a:lstStyle>
            <a:lvl1pPr marL="0" indent="0">
              <a:buNone/>
              <a:defRPr sz="1400" cap="all" baseline="0">
                <a:latin typeface="Libre Franklin"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37" name="Content Placeholder 29">
            <a:extLst>
              <a:ext uri="{FF2B5EF4-FFF2-40B4-BE49-F238E27FC236}">
                <a16:creationId xmlns:a16="http://schemas.microsoft.com/office/drawing/2014/main" id="{1958214F-5F3C-4FBF-9DBD-97579EF4CF49}"/>
              </a:ext>
            </a:extLst>
          </p:cNvPr>
          <p:cNvSpPr>
            <a:spLocks noGrp="1"/>
          </p:cNvSpPr>
          <p:nvPr>
            <p:ph sz="quarter" idx="36" hasCustomPrompt="1"/>
          </p:nvPr>
        </p:nvSpPr>
        <p:spPr>
          <a:xfrm>
            <a:off x="6579555" y="3107442"/>
            <a:ext cx="4252612" cy="2882900"/>
          </a:xfrm>
          <a:prstGeom prst="rect">
            <a:avLst/>
          </a:prstGeom>
        </p:spPr>
        <p:txBody>
          <a:bodyPr/>
          <a:lstStyle>
            <a:lvl1pPr marL="0" indent="0">
              <a:buNone/>
              <a:defRPr sz="1400" cap="all" baseline="0">
                <a:latin typeface="Libre Franklin"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content</a:t>
            </a:r>
          </a:p>
        </p:txBody>
      </p:sp>
      <p:sp>
        <p:nvSpPr>
          <p:cNvPr id="5" name="Slide Number Placeholder 4">
            <a:extLst>
              <a:ext uri="{FF2B5EF4-FFF2-40B4-BE49-F238E27FC236}">
                <a16:creationId xmlns:a16="http://schemas.microsoft.com/office/drawing/2014/main" id="{333E0735-85DE-48C3-8FE9-0754F9ABD6C1}"/>
              </a:ext>
            </a:extLst>
          </p:cNvPr>
          <p:cNvSpPr>
            <a:spLocks noGrp="1"/>
          </p:cNvSpPr>
          <p:nvPr>
            <p:ph type="sldNum" sz="quarter" idx="12"/>
          </p:nvPr>
        </p:nvSpPr>
        <p:spPr>
          <a:xfrm>
            <a:off x="8610600" y="6356350"/>
            <a:ext cx="2743200" cy="365125"/>
          </a:xfrm>
          <a:prstGeom prst="rect">
            <a:avLst/>
          </a:prstGeom>
        </p:spPr>
        <p:txBody>
          <a:body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A5E2C300-0255-0021-00AB-F9987B26BDE7}"/>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E7A95BCE-E9FF-9D2F-428B-7C4BE5BD27C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35904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257C593-944F-9DA4-1EC1-1DAEADDEE1A2}"/>
              </a:ext>
            </a:extLst>
          </p:cNvPr>
          <p:cNvSpPr/>
          <p:nvPr userDrawn="1"/>
        </p:nvSpPr>
        <p:spPr>
          <a:xfrm>
            <a:off x="0" y="0"/>
            <a:ext cx="75558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2">
            <a:extLst>
              <a:ext uri="{FF2B5EF4-FFF2-40B4-BE49-F238E27FC236}">
                <a16:creationId xmlns:a16="http://schemas.microsoft.com/office/drawing/2014/main" id="{E162DF76-FA4B-30C5-BD5C-7C30E901EDC7}"/>
              </a:ext>
            </a:extLst>
          </p:cNvPr>
          <p:cNvSpPr txBox="1">
            <a:spLocks/>
          </p:cNvSpPr>
          <p:nvPr userDrawn="1"/>
        </p:nvSpPr>
        <p:spPr>
          <a:xfrm>
            <a:off x="3554396" y="4378689"/>
            <a:ext cx="4001436" cy="160762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6000"/>
              </a:lnSpc>
            </a:pPr>
            <a:r>
              <a:rPr lang="en-US" sz="5500" i="1" dirty="0">
                <a:solidFill>
                  <a:schemeClr val="bg1"/>
                </a:solidFill>
                <a:latin typeface="Merriweather Light" panose="00000400000000000000" pitchFamily="2" charset="0"/>
              </a:rPr>
              <a:t>Table of </a:t>
            </a:r>
          </a:p>
          <a:p>
            <a:pPr>
              <a:lnSpc>
                <a:spcPts val="6000"/>
              </a:lnSpc>
            </a:pPr>
            <a:r>
              <a:rPr lang="en-US" sz="5500" i="1" dirty="0">
                <a:solidFill>
                  <a:schemeClr val="bg1"/>
                </a:solidFill>
                <a:latin typeface="Merriweather Light" panose="00000400000000000000" pitchFamily="2" charset="0"/>
              </a:rPr>
              <a:t>contents</a:t>
            </a:r>
          </a:p>
        </p:txBody>
      </p:sp>
      <p:sp>
        <p:nvSpPr>
          <p:cNvPr id="22" name="TextBox 21">
            <a:extLst>
              <a:ext uri="{FF2B5EF4-FFF2-40B4-BE49-F238E27FC236}">
                <a16:creationId xmlns:a16="http://schemas.microsoft.com/office/drawing/2014/main" id="{BD81F6E4-6A6E-B2DE-732A-442C78313E5C}"/>
              </a:ext>
            </a:extLst>
          </p:cNvPr>
          <p:cNvSpPr txBox="1"/>
          <p:nvPr userDrawn="1"/>
        </p:nvSpPr>
        <p:spPr>
          <a:xfrm>
            <a:off x="8505524" y="965296"/>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1</a:t>
            </a:r>
          </a:p>
        </p:txBody>
      </p:sp>
      <p:sp>
        <p:nvSpPr>
          <p:cNvPr id="23" name="TextBox 22">
            <a:extLst>
              <a:ext uri="{FF2B5EF4-FFF2-40B4-BE49-F238E27FC236}">
                <a16:creationId xmlns:a16="http://schemas.microsoft.com/office/drawing/2014/main" id="{2841C61D-3D11-1D52-F12E-9E7C1F7279C6}"/>
              </a:ext>
            </a:extLst>
          </p:cNvPr>
          <p:cNvSpPr txBox="1"/>
          <p:nvPr userDrawn="1"/>
        </p:nvSpPr>
        <p:spPr>
          <a:xfrm>
            <a:off x="9030368" y="1104543"/>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24" name="Straight Connector 23">
            <a:extLst>
              <a:ext uri="{FF2B5EF4-FFF2-40B4-BE49-F238E27FC236}">
                <a16:creationId xmlns:a16="http://schemas.microsoft.com/office/drawing/2014/main" id="{49EFF613-9FC3-565A-2C61-34C9615B361F}"/>
              </a:ext>
            </a:extLst>
          </p:cNvPr>
          <p:cNvCxnSpPr>
            <a:cxnSpLocks/>
          </p:cNvCxnSpPr>
          <p:nvPr userDrawn="1"/>
        </p:nvCxnSpPr>
        <p:spPr>
          <a:xfrm>
            <a:off x="8541886" y="1545899"/>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9B7E8E1-FF24-9816-1AEF-06152CC9D076}"/>
              </a:ext>
            </a:extLst>
          </p:cNvPr>
          <p:cNvSpPr txBox="1"/>
          <p:nvPr userDrawn="1"/>
        </p:nvSpPr>
        <p:spPr>
          <a:xfrm>
            <a:off x="8505524" y="1766504"/>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2</a:t>
            </a:r>
          </a:p>
        </p:txBody>
      </p:sp>
      <p:sp>
        <p:nvSpPr>
          <p:cNvPr id="26" name="TextBox 25">
            <a:extLst>
              <a:ext uri="{FF2B5EF4-FFF2-40B4-BE49-F238E27FC236}">
                <a16:creationId xmlns:a16="http://schemas.microsoft.com/office/drawing/2014/main" id="{3784FE66-758C-3EF4-AB1C-2B833BAEC5C6}"/>
              </a:ext>
            </a:extLst>
          </p:cNvPr>
          <p:cNvSpPr txBox="1"/>
          <p:nvPr userDrawn="1"/>
        </p:nvSpPr>
        <p:spPr>
          <a:xfrm>
            <a:off x="9030368" y="1905751"/>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27" name="Straight Connector 26">
            <a:extLst>
              <a:ext uri="{FF2B5EF4-FFF2-40B4-BE49-F238E27FC236}">
                <a16:creationId xmlns:a16="http://schemas.microsoft.com/office/drawing/2014/main" id="{698B1EA8-CE93-3EE4-EF60-2F0E0C4F31C9}"/>
              </a:ext>
            </a:extLst>
          </p:cNvPr>
          <p:cNvCxnSpPr>
            <a:cxnSpLocks/>
          </p:cNvCxnSpPr>
          <p:nvPr userDrawn="1"/>
        </p:nvCxnSpPr>
        <p:spPr>
          <a:xfrm>
            <a:off x="8541886" y="2347107"/>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1FF5F50-5834-4D0E-DFC4-378D26416680}"/>
              </a:ext>
            </a:extLst>
          </p:cNvPr>
          <p:cNvSpPr txBox="1"/>
          <p:nvPr userDrawn="1"/>
        </p:nvSpPr>
        <p:spPr>
          <a:xfrm>
            <a:off x="8505524" y="2639337"/>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3</a:t>
            </a:r>
          </a:p>
        </p:txBody>
      </p:sp>
      <p:sp>
        <p:nvSpPr>
          <p:cNvPr id="49" name="TextBox 48">
            <a:extLst>
              <a:ext uri="{FF2B5EF4-FFF2-40B4-BE49-F238E27FC236}">
                <a16:creationId xmlns:a16="http://schemas.microsoft.com/office/drawing/2014/main" id="{07417BA3-32D3-227D-5F10-6B6560011414}"/>
              </a:ext>
            </a:extLst>
          </p:cNvPr>
          <p:cNvSpPr txBox="1"/>
          <p:nvPr userDrawn="1"/>
        </p:nvSpPr>
        <p:spPr>
          <a:xfrm>
            <a:off x="9030368" y="2778584"/>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0" name="Straight Connector 49">
            <a:extLst>
              <a:ext uri="{FF2B5EF4-FFF2-40B4-BE49-F238E27FC236}">
                <a16:creationId xmlns:a16="http://schemas.microsoft.com/office/drawing/2014/main" id="{B4F7E345-47A6-9B48-B336-B3BE67FE6429}"/>
              </a:ext>
            </a:extLst>
          </p:cNvPr>
          <p:cNvCxnSpPr>
            <a:cxnSpLocks/>
          </p:cNvCxnSpPr>
          <p:nvPr userDrawn="1"/>
        </p:nvCxnSpPr>
        <p:spPr>
          <a:xfrm>
            <a:off x="8541886" y="3219940"/>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DE7FC3B-49A6-3F2C-AE0A-A77B9EF34324}"/>
              </a:ext>
            </a:extLst>
          </p:cNvPr>
          <p:cNvSpPr txBox="1"/>
          <p:nvPr userDrawn="1"/>
        </p:nvSpPr>
        <p:spPr>
          <a:xfrm>
            <a:off x="8505524" y="3487059"/>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4</a:t>
            </a:r>
          </a:p>
        </p:txBody>
      </p:sp>
      <p:sp>
        <p:nvSpPr>
          <p:cNvPr id="52" name="TextBox 51">
            <a:extLst>
              <a:ext uri="{FF2B5EF4-FFF2-40B4-BE49-F238E27FC236}">
                <a16:creationId xmlns:a16="http://schemas.microsoft.com/office/drawing/2014/main" id="{EBCF893E-827D-99F3-6493-67AEFB81737F}"/>
              </a:ext>
            </a:extLst>
          </p:cNvPr>
          <p:cNvSpPr txBox="1"/>
          <p:nvPr userDrawn="1"/>
        </p:nvSpPr>
        <p:spPr>
          <a:xfrm>
            <a:off x="9030368" y="3626306"/>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3" name="Straight Connector 52">
            <a:extLst>
              <a:ext uri="{FF2B5EF4-FFF2-40B4-BE49-F238E27FC236}">
                <a16:creationId xmlns:a16="http://schemas.microsoft.com/office/drawing/2014/main" id="{5316EE7A-DBCA-DCB5-AB64-00C813202EAA}"/>
              </a:ext>
            </a:extLst>
          </p:cNvPr>
          <p:cNvCxnSpPr>
            <a:cxnSpLocks/>
          </p:cNvCxnSpPr>
          <p:nvPr userDrawn="1"/>
        </p:nvCxnSpPr>
        <p:spPr>
          <a:xfrm>
            <a:off x="8541886" y="4067662"/>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4FD52ED2-843C-E25A-9AC7-D429A5B1D71F}"/>
              </a:ext>
            </a:extLst>
          </p:cNvPr>
          <p:cNvSpPr txBox="1"/>
          <p:nvPr userDrawn="1"/>
        </p:nvSpPr>
        <p:spPr>
          <a:xfrm>
            <a:off x="8505524" y="4334781"/>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5</a:t>
            </a:r>
          </a:p>
        </p:txBody>
      </p:sp>
      <p:sp>
        <p:nvSpPr>
          <p:cNvPr id="55" name="TextBox 54">
            <a:extLst>
              <a:ext uri="{FF2B5EF4-FFF2-40B4-BE49-F238E27FC236}">
                <a16:creationId xmlns:a16="http://schemas.microsoft.com/office/drawing/2014/main" id="{DA8F7BA2-8F8E-71D5-66F5-A67D65BD3423}"/>
              </a:ext>
            </a:extLst>
          </p:cNvPr>
          <p:cNvSpPr txBox="1"/>
          <p:nvPr userDrawn="1"/>
        </p:nvSpPr>
        <p:spPr>
          <a:xfrm>
            <a:off x="9030368" y="4474028"/>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6" name="Straight Connector 55">
            <a:extLst>
              <a:ext uri="{FF2B5EF4-FFF2-40B4-BE49-F238E27FC236}">
                <a16:creationId xmlns:a16="http://schemas.microsoft.com/office/drawing/2014/main" id="{07C90A1D-BADC-04DF-662F-BF7B01E06F57}"/>
              </a:ext>
            </a:extLst>
          </p:cNvPr>
          <p:cNvCxnSpPr>
            <a:cxnSpLocks/>
          </p:cNvCxnSpPr>
          <p:nvPr userDrawn="1"/>
        </p:nvCxnSpPr>
        <p:spPr>
          <a:xfrm>
            <a:off x="8541886" y="4915384"/>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D7736B2A-CA4C-5DA9-6AAF-8C6A0AF484F3}"/>
              </a:ext>
            </a:extLst>
          </p:cNvPr>
          <p:cNvSpPr txBox="1"/>
          <p:nvPr userDrawn="1"/>
        </p:nvSpPr>
        <p:spPr>
          <a:xfrm>
            <a:off x="8505524" y="5182503"/>
            <a:ext cx="452209" cy="492443"/>
          </a:xfrm>
          <a:prstGeom prst="rect">
            <a:avLst/>
          </a:prstGeom>
          <a:noFill/>
        </p:spPr>
        <p:txBody>
          <a:bodyPr wrap="square" lIns="0" tIns="0" rIns="0" bIns="0" rtlCol="0" anchor="b" anchorCtr="0">
            <a:spAutoFit/>
          </a:bodyPr>
          <a:lstStyle/>
          <a:p>
            <a:r>
              <a:rPr lang="en-US" sz="3200" b="1" i="1" dirty="0">
                <a:solidFill>
                  <a:schemeClr val="tx2"/>
                </a:solidFill>
                <a:latin typeface="Libre Franklin" pitchFamily="2" charset="0"/>
              </a:rPr>
              <a:t>6</a:t>
            </a:r>
          </a:p>
        </p:txBody>
      </p:sp>
      <p:sp>
        <p:nvSpPr>
          <p:cNvPr id="58" name="TextBox 57">
            <a:extLst>
              <a:ext uri="{FF2B5EF4-FFF2-40B4-BE49-F238E27FC236}">
                <a16:creationId xmlns:a16="http://schemas.microsoft.com/office/drawing/2014/main" id="{2B26C144-8D51-AD3B-2D60-162D089DA848}"/>
              </a:ext>
            </a:extLst>
          </p:cNvPr>
          <p:cNvSpPr txBox="1"/>
          <p:nvPr userDrawn="1"/>
        </p:nvSpPr>
        <p:spPr>
          <a:xfrm>
            <a:off x="9030368" y="5321750"/>
            <a:ext cx="2492944" cy="276999"/>
          </a:xfrm>
          <a:prstGeom prst="rect">
            <a:avLst/>
          </a:prstGeom>
          <a:noFill/>
        </p:spPr>
        <p:txBody>
          <a:bodyPr wrap="square" lIns="0" tIns="0" rIns="0" bIns="0" rtlCol="0">
            <a:spAutoFit/>
          </a:bodyPr>
          <a:lstStyle/>
          <a:p>
            <a:r>
              <a:rPr lang="en-US" dirty="0">
                <a:latin typeface="Libre Franklin" pitchFamily="2" charset="0"/>
              </a:rPr>
              <a:t>Lorem ipsum</a:t>
            </a:r>
          </a:p>
        </p:txBody>
      </p:sp>
      <p:cxnSp>
        <p:nvCxnSpPr>
          <p:cNvPr id="59" name="Straight Connector 58">
            <a:extLst>
              <a:ext uri="{FF2B5EF4-FFF2-40B4-BE49-F238E27FC236}">
                <a16:creationId xmlns:a16="http://schemas.microsoft.com/office/drawing/2014/main" id="{98C9CDF8-20D0-FA8C-4620-7D1C53C1A110}"/>
              </a:ext>
            </a:extLst>
          </p:cNvPr>
          <p:cNvCxnSpPr>
            <a:cxnSpLocks/>
          </p:cNvCxnSpPr>
          <p:nvPr userDrawn="1"/>
        </p:nvCxnSpPr>
        <p:spPr>
          <a:xfrm>
            <a:off x="8541886" y="5763106"/>
            <a:ext cx="3650114" cy="0"/>
          </a:xfrm>
          <a:prstGeom prst="line">
            <a:avLst/>
          </a:prstGeom>
          <a:ln w="63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9766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inancials">
    <p:bg>
      <p:bgPr>
        <a:solidFill>
          <a:schemeClr val="accent4"/>
        </a:solidFill>
        <a:effectLst/>
      </p:bgPr>
    </p:bg>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FF255611-8280-41F3-A5FA-821E144AEAE7}"/>
              </a:ext>
            </a:extLst>
          </p:cNvPr>
          <p:cNvSpPr>
            <a:spLocks noGrp="1"/>
          </p:cNvSpPr>
          <p:nvPr>
            <p:ph sz="quarter" idx="15" hasCustomPrompt="1"/>
          </p:nvPr>
        </p:nvSpPr>
        <p:spPr>
          <a:xfrm>
            <a:off x="1120058" y="1667933"/>
            <a:ext cx="5759450" cy="4285192"/>
          </a:xfrm>
          <a:prstGeom prst="rect">
            <a:avLst/>
          </a:prstGeom>
        </p:spPr>
        <p:txBody>
          <a:bodyPr/>
          <a:lstStyle>
            <a:lvl1pPr marL="0" indent="0">
              <a:buNone/>
              <a:defRPr sz="1800" cap="all" baseline="0">
                <a:solidFill>
                  <a:schemeClr val="accent1"/>
                </a:solidFill>
                <a:latin typeface="Libre Franklin" pitchFamily="2" charset="0"/>
              </a:defRPr>
            </a:lvl1pPr>
            <a:lvl2pPr marL="457200" indent="0">
              <a:buNone/>
              <a:defRPr sz="1600" cap="all" baseline="0">
                <a:solidFill>
                  <a:schemeClr val="accent5">
                    <a:lumMod val="50000"/>
                  </a:schemeClr>
                </a:solidFill>
              </a:defRPr>
            </a:lvl2pPr>
            <a:lvl3pPr marL="914400" indent="0">
              <a:buNone/>
              <a:defRPr sz="1400" cap="all" baseline="0">
                <a:solidFill>
                  <a:schemeClr val="accent5">
                    <a:lumMod val="50000"/>
                  </a:schemeClr>
                </a:solidFill>
              </a:defRPr>
            </a:lvl3pPr>
            <a:lvl4pPr marL="1371600" indent="0">
              <a:buNone/>
              <a:defRPr sz="1200" cap="all" baseline="0">
                <a:solidFill>
                  <a:schemeClr val="accent5">
                    <a:lumMod val="50000"/>
                  </a:schemeClr>
                </a:solidFill>
              </a:defRPr>
            </a:lvl4pPr>
            <a:lvl5pPr marL="1828800" indent="0">
              <a:buNone/>
              <a:defRPr sz="1200" cap="all" baseline="0">
                <a:solidFill>
                  <a:schemeClr val="accent5">
                    <a:lumMod val="50000"/>
                  </a:schemeClr>
                </a:solidFill>
              </a:defRPr>
            </a:lvl5pPr>
          </a:lstStyle>
          <a:p>
            <a:pPr lvl="0"/>
            <a:r>
              <a:rPr lang="en-US" dirty="0"/>
              <a:t>Click to add content</a:t>
            </a:r>
          </a:p>
        </p:txBody>
      </p:sp>
      <p:sp>
        <p:nvSpPr>
          <p:cNvPr id="8" name="Picture Placeholder 8">
            <a:extLst>
              <a:ext uri="{FF2B5EF4-FFF2-40B4-BE49-F238E27FC236}">
                <a16:creationId xmlns:a16="http://schemas.microsoft.com/office/drawing/2014/main" id="{A6BF61C1-4A8C-44D4-901D-E065B7B42A25}"/>
              </a:ext>
            </a:extLst>
          </p:cNvPr>
          <p:cNvSpPr>
            <a:spLocks noGrp="1"/>
          </p:cNvSpPr>
          <p:nvPr>
            <p:ph type="pic" sz="quarter" idx="14" hasCustomPrompt="1"/>
          </p:nvPr>
        </p:nvSpPr>
        <p:spPr>
          <a:xfrm>
            <a:off x="7598229" y="0"/>
            <a:ext cx="4593770" cy="6858000"/>
          </a:xfrm>
          <a:prstGeom prst="snip2DiagRect">
            <a:avLst>
              <a:gd name="adj1" fmla="val 0"/>
              <a:gd name="adj2" fmla="val 0"/>
            </a:avLst>
          </a:prstGeom>
        </p:spPr>
        <p:txBody>
          <a:bodyPr/>
          <a:lstStyle>
            <a:lvl1pPr marL="0" indent="0" algn="ctr">
              <a:buNone/>
              <a:defRPr/>
            </a:lvl1pPr>
          </a:lstStyle>
          <a:p>
            <a:r>
              <a:rPr lang="en-US" dirty="0"/>
              <a:t>Click to add photo</a:t>
            </a:r>
          </a:p>
        </p:txBody>
      </p:sp>
      <p:sp>
        <p:nvSpPr>
          <p:cNvPr id="5" name="Slide Number Placeholder 4">
            <a:extLst>
              <a:ext uri="{FF2B5EF4-FFF2-40B4-BE49-F238E27FC236}">
                <a16:creationId xmlns:a16="http://schemas.microsoft.com/office/drawing/2014/main" id="{F9C78F9D-CD73-4D53-A871-D6C0B643A68D}"/>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A4CBD161-BB2F-C514-CB04-EFC6ABE29B7C}"/>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grpSp>
        <p:nvGrpSpPr>
          <p:cNvPr id="2" name="Group 1">
            <a:extLst>
              <a:ext uri="{FF2B5EF4-FFF2-40B4-BE49-F238E27FC236}">
                <a16:creationId xmlns:a16="http://schemas.microsoft.com/office/drawing/2014/main" id="{74054E45-E8CF-8A6C-E3FD-81283171A2C2}"/>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FAC7FC1B-A595-8CD6-C05A-8EF26C7C6ED6}"/>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A0A15CF1-BB9D-074B-665E-AE2E334C0F3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197587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r Team 4-Up">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26902C-381D-4629-AF04-0689A76C513B}"/>
              </a:ext>
              <a:ext uri="{C183D7F6-B498-43B3-948B-1728B52AA6E4}">
                <adec:decorative xmlns:adec="http://schemas.microsoft.com/office/drawing/2017/decorative" val="1"/>
              </a:ext>
            </a:extLst>
          </p:cNvPr>
          <p:cNvSpPr/>
          <p:nvPr userDrawn="1"/>
        </p:nvSpPr>
        <p:spPr>
          <a:xfrm>
            <a:off x="-1" y="3691468"/>
            <a:ext cx="12192001" cy="31665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17" name="Oval 16">
            <a:extLst>
              <a:ext uri="{FF2B5EF4-FFF2-40B4-BE49-F238E27FC236}">
                <a16:creationId xmlns:a16="http://schemas.microsoft.com/office/drawing/2014/main" id="{E90D56BE-BB71-4ADC-B308-883B7BB63CDE}"/>
              </a:ext>
              <a:ext uri="{C183D7F6-B498-43B3-948B-1728B52AA6E4}">
                <adec:decorative xmlns:adec="http://schemas.microsoft.com/office/drawing/2017/decorative" val="1"/>
              </a:ext>
            </a:extLst>
          </p:cNvPr>
          <p:cNvSpPr/>
          <p:nvPr userDrawn="1"/>
        </p:nvSpPr>
        <p:spPr>
          <a:xfrm>
            <a:off x="1120059" y="2415028"/>
            <a:ext cx="2137964" cy="2140966"/>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AF4F5B9-821C-4A57-B5E2-055949CECC07}"/>
              </a:ext>
              <a:ext uri="{C183D7F6-B498-43B3-948B-1728B52AA6E4}">
                <adec:decorative xmlns:adec="http://schemas.microsoft.com/office/drawing/2017/decorative" val="1"/>
              </a:ext>
            </a:extLst>
          </p:cNvPr>
          <p:cNvSpPr/>
          <p:nvPr userDrawn="1"/>
        </p:nvSpPr>
        <p:spPr>
          <a:xfrm>
            <a:off x="3738653" y="2415028"/>
            <a:ext cx="2137964" cy="2140966"/>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C372AD67-26BA-4843-BAFE-B661A05BBE9D}"/>
              </a:ext>
              <a:ext uri="{C183D7F6-B498-43B3-948B-1728B52AA6E4}">
                <adec:decorative xmlns:adec="http://schemas.microsoft.com/office/drawing/2017/decorative" val="1"/>
              </a:ext>
            </a:extLst>
          </p:cNvPr>
          <p:cNvSpPr/>
          <p:nvPr userDrawn="1"/>
        </p:nvSpPr>
        <p:spPr>
          <a:xfrm>
            <a:off x="6363915" y="2415028"/>
            <a:ext cx="2137964" cy="2140966"/>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9">
            <a:extLst>
              <a:ext uri="{FF2B5EF4-FFF2-40B4-BE49-F238E27FC236}">
                <a16:creationId xmlns:a16="http://schemas.microsoft.com/office/drawing/2014/main" id="{3F669E6E-28BD-4FC9-BFB3-B42707D25AE2}"/>
              </a:ext>
            </a:extLst>
          </p:cNvPr>
          <p:cNvSpPr>
            <a:spLocks noGrp="1"/>
          </p:cNvSpPr>
          <p:nvPr>
            <p:ph type="pic" sz="quarter" idx="14" hasCustomPrompt="1"/>
          </p:nvPr>
        </p:nvSpPr>
        <p:spPr>
          <a:xfrm>
            <a:off x="1286786" y="2576586"/>
            <a:ext cx="1804508" cy="1817850"/>
          </a:xfrm>
          <a:prstGeom prst="ellipse">
            <a:avLst/>
          </a:prstGeom>
        </p:spPr>
        <p:txBody>
          <a:bodyPr/>
          <a:lstStyle>
            <a:lvl1pPr marL="0" indent="0" algn="ctr">
              <a:buNone/>
              <a:defRPr/>
            </a:lvl1pPr>
          </a:lstStyle>
          <a:p>
            <a:r>
              <a:rPr lang="en-US" dirty="0"/>
              <a:t>Click to add photo</a:t>
            </a:r>
          </a:p>
        </p:txBody>
      </p:sp>
      <p:sp>
        <p:nvSpPr>
          <p:cNvPr id="14" name="Text Placeholder 10">
            <a:extLst>
              <a:ext uri="{FF2B5EF4-FFF2-40B4-BE49-F238E27FC236}">
                <a16:creationId xmlns:a16="http://schemas.microsoft.com/office/drawing/2014/main" id="{B0CE1D3C-6E95-41C8-9202-B6BACEA97CBA}"/>
              </a:ext>
            </a:extLst>
          </p:cNvPr>
          <p:cNvSpPr>
            <a:spLocks noGrp="1"/>
          </p:cNvSpPr>
          <p:nvPr>
            <p:ph type="body" sz="quarter" idx="18" hasCustomPrompt="1"/>
          </p:nvPr>
        </p:nvSpPr>
        <p:spPr>
          <a:xfrm>
            <a:off x="1120058" y="4841120"/>
            <a:ext cx="2137962" cy="456684"/>
          </a:xfrm>
          <a:prstGeom prst="rect">
            <a:avLst/>
          </a:prstGeom>
        </p:spPr>
        <p:txBody>
          <a:bodyPr anchor="b"/>
          <a:lstStyle>
            <a:lvl1pPr marL="0" indent="0" algn="ctr">
              <a:buNone/>
              <a:defRPr sz="1800" b="0" cap="none" spc="0" baseline="0">
                <a:solidFill>
                  <a:schemeClr val="bg1"/>
                </a:solidFill>
                <a:latin typeface="Libre Franklin" pitchFamily="2" charset="0"/>
              </a:defRPr>
            </a:lvl1pPr>
          </a:lstStyle>
          <a:p>
            <a:pPr lvl="0"/>
            <a:r>
              <a:rPr lang="en-US" dirty="0"/>
              <a:t>Add name</a:t>
            </a:r>
          </a:p>
        </p:txBody>
      </p:sp>
      <p:sp>
        <p:nvSpPr>
          <p:cNvPr id="15" name="Text Placeholder 10">
            <a:extLst>
              <a:ext uri="{FF2B5EF4-FFF2-40B4-BE49-F238E27FC236}">
                <a16:creationId xmlns:a16="http://schemas.microsoft.com/office/drawing/2014/main" id="{A90F4B16-F669-4D35-8B6D-5DE38097DD9A}"/>
              </a:ext>
            </a:extLst>
          </p:cNvPr>
          <p:cNvSpPr>
            <a:spLocks noGrp="1"/>
          </p:cNvSpPr>
          <p:nvPr>
            <p:ph type="body" sz="quarter" idx="19" hasCustomPrompt="1"/>
          </p:nvPr>
        </p:nvSpPr>
        <p:spPr>
          <a:xfrm>
            <a:off x="1120058" y="5385383"/>
            <a:ext cx="2137962" cy="456684"/>
          </a:xfrm>
          <a:prstGeom prst="rect">
            <a:avLst/>
          </a:prstGeom>
        </p:spPr>
        <p:txBody>
          <a:bodyPr anchor="t"/>
          <a:lstStyle>
            <a:lvl1pPr marL="0" indent="0" algn="ctr">
              <a:buNone/>
              <a:defRPr sz="1400" cap="none" spc="0" baseline="0">
                <a:solidFill>
                  <a:schemeClr val="tx2"/>
                </a:solidFill>
                <a:latin typeface="Libre Franklin" pitchFamily="2" charset="0"/>
              </a:defRPr>
            </a:lvl1pPr>
          </a:lstStyle>
          <a:p>
            <a:pPr lvl="0"/>
            <a:r>
              <a:rPr lang="en-US" dirty="0"/>
              <a:t>Add title</a:t>
            </a:r>
          </a:p>
        </p:txBody>
      </p:sp>
      <p:sp>
        <p:nvSpPr>
          <p:cNvPr id="18" name="Picture Placeholder 9">
            <a:extLst>
              <a:ext uri="{FF2B5EF4-FFF2-40B4-BE49-F238E27FC236}">
                <a16:creationId xmlns:a16="http://schemas.microsoft.com/office/drawing/2014/main" id="{24532133-7BD7-49DF-96C1-B4A992CE4DF0}"/>
              </a:ext>
            </a:extLst>
          </p:cNvPr>
          <p:cNvSpPr>
            <a:spLocks noGrp="1"/>
          </p:cNvSpPr>
          <p:nvPr>
            <p:ph type="pic" sz="quarter" idx="20" hasCustomPrompt="1"/>
          </p:nvPr>
        </p:nvSpPr>
        <p:spPr>
          <a:xfrm>
            <a:off x="3905380" y="2576586"/>
            <a:ext cx="1804508" cy="1817850"/>
          </a:xfrm>
          <a:prstGeom prst="ellipse">
            <a:avLst/>
          </a:prstGeom>
        </p:spPr>
        <p:txBody>
          <a:bodyPr/>
          <a:lstStyle>
            <a:lvl1pPr marL="0" indent="0" algn="ctr">
              <a:buNone/>
              <a:defRPr/>
            </a:lvl1pPr>
          </a:lstStyle>
          <a:p>
            <a:r>
              <a:rPr lang="en-US" dirty="0"/>
              <a:t>Click to add photo</a:t>
            </a:r>
          </a:p>
        </p:txBody>
      </p:sp>
      <p:sp>
        <p:nvSpPr>
          <p:cNvPr id="26" name="Text Placeholder 10">
            <a:extLst>
              <a:ext uri="{FF2B5EF4-FFF2-40B4-BE49-F238E27FC236}">
                <a16:creationId xmlns:a16="http://schemas.microsoft.com/office/drawing/2014/main" id="{63893EB3-C98E-4A69-A71C-7C922128375E}"/>
              </a:ext>
            </a:extLst>
          </p:cNvPr>
          <p:cNvSpPr>
            <a:spLocks noGrp="1"/>
          </p:cNvSpPr>
          <p:nvPr>
            <p:ph type="body" sz="quarter" idx="23" hasCustomPrompt="1"/>
          </p:nvPr>
        </p:nvSpPr>
        <p:spPr>
          <a:xfrm>
            <a:off x="3738654" y="4841120"/>
            <a:ext cx="2137962" cy="456684"/>
          </a:xfrm>
          <a:prstGeom prst="rect">
            <a:avLst/>
          </a:prstGeom>
        </p:spPr>
        <p:txBody>
          <a:bodyPr anchor="b"/>
          <a:lstStyle>
            <a:lvl1pPr marL="0" indent="0" algn="ctr">
              <a:buNone/>
              <a:defRPr sz="1800" b="0" cap="none" spc="0" baseline="0">
                <a:solidFill>
                  <a:schemeClr val="bg1"/>
                </a:solidFill>
                <a:latin typeface="Libre Franklin" pitchFamily="2" charset="0"/>
              </a:defRPr>
            </a:lvl1pPr>
          </a:lstStyle>
          <a:p>
            <a:pPr lvl="0"/>
            <a:r>
              <a:rPr lang="en-US" dirty="0"/>
              <a:t>Add name</a:t>
            </a:r>
          </a:p>
        </p:txBody>
      </p:sp>
      <p:sp>
        <p:nvSpPr>
          <p:cNvPr id="27" name="Text Placeholder 10">
            <a:extLst>
              <a:ext uri="{FF2B5EF4-FFF2-40B4-BE49-F238E27FC236}">
                <a16:creationId xmlns:a16="http://schemas.microsoft.com/office/drawing/2014/main" id="{5D0352AF-E877-45F2-9868-A8A1E017A91E}"/>
              </a:ext>
            </a:extLst>
          </p:cNvPr>
          <p:cNvSpPr>
            <a:spLocks noGrp="1"/>
          </p:cNvSpPr>
          <p:nvPr>
            <p:ph type="body" sz="quarter" idx="24" hasCustomPrompt="1"/>
          </p:nvPr>
        </p:nvSpPr>
        <p:spPr>
          <a:xfrm>
            <a:off x="3738654" y="5385383"/>
            <a:ext cx="2137962" cy="456684"/>
          </a:xfrm>
          <a:prstGeom prst="rect">
            <a:avLst/>
          </a:prstGeom>
        </p:spPr>
        <p:txBody>
          <a:bodyPr anchor="t"/>
          <a:lstStyle>
            <a:lvl1pPr marL="0" indent="0" algn="ctr">
              <a:buNone/>
              <a:defRPr sz="1400" cap="none" spc="0" baseline="0">
                <a:solidFill>
                  <a:schemeClr val="tx2"/>
                </a:solidFill>
                <a:latin typeface="Libre Franklin" pitchFamily="2" charset="0"/>
              </a:defRPr>
            </a:lvl1pPr>
          </a:lstStyle>
          <a:p>
            <a:pPr lvl="0"/>
            <a:r>
              <a:rPr lang="en-US" dirty="0"/>
              <a:t>Add title</a:t>
            </a:r>
          </a:p>
        </p:txBody>
      </p:sp>
      <p:sp>
        <p:nvSpPr>
          <p:cNvPr id="20" name="Picture Placeholder 9">
            <a:extLst>
              <a:ext uri="{FF2B5EF4-FFF2-40B4-BE49-F238E27FC236}">
                <a16:creationId xmlns:a16="http://schemas.microsoft.com/office/drawing/2014/main" id="{750DAF93-603B-44B6-99DC-79A63DC3A1F4}"/>
              </a:ext>
            </a:extLst>
          </p:cNvPr>
          <p:cNvSpPr>
            <a:spLocks noGrp="1"/>
          </p:cNvSpPr>
          <p:nvPr>
            <p:ph type="pic" sz="quarter" idx="21" hasCustomPrompt="1"/>
          </p:nvPr>
        </p:nvSpPr>
        <p:spPr>
          <a:xfrm>
            <a:off x="6530643" y="2576586"/>
            <a:ext cx="1804508" cy="1817850"/>
          </a:xfrm>
          <a:prstGeom prst="ellipse">
            <a:avLst/>
          </a:prstGeom>
        </p:spPr>
        <p:txBody>
          <a:bodyPr/>
          <a:lstStyle>
            <a:lvl1pPr marL="0" indent="0" algn="ctr">
              <a:buNone/>
              <a:defRPr/>
            </a:lvl1pPr>
          </a:lstStyle>
          <a:p>
            <a:r>
              <a:rPr lang="en-US" dirty="0"/>
              <a:t>Click to add photo</a:t>
            </a:r>
          </a:p>
        </p:txBody>
      </p:sp>
      <p:sp>
        <p:nvSpPr>
          <p:cNvPr id="25" name="Oval 24">
            <a:extLst>
              <a:ext uri="{FF2B5EF4-FFF2-40B4-BE49-F238E27FC236}">
                <a16:creationId xmlns:a16="http://schemas.microsoft.com/office/drawing/2014/main" id="{FE0EAD7F-FBD0-4EA0-A7E7-5E65604B4716}"/>
              </a:ext>
              <a:ext uri="{C183D7F6-B498-43B3-948B-1728B52AA6E4}">
                <adec:decorative xmlns:adec="http://schemas.microsoft.com/office/drawing/2017/decorative" val="1"/>
              </a:ext>
            </a:extLst>
          </p:cNvPr>
          <p:cNvSpPr/>
          <p:nvPr userDrawn="1"/>
        </p:nvSpPr>
        <p:spPr>
          <a:xfrm>
            <a:off x="8982512" y="2415028"/>
            <a:ext cx="2137964" cy="2140966"/>
          </a:xfrm>
          <a:prstGeom prst="ellips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Placeholder 10">
            <a:extLst>
              <a:ext uri="{FF2B5EF4-FFF2-40B4-BE49-F238E27FC236}">
                <a16:creationId xmlns:a16="http://schemas.microsoft.com/office/drawing/2014/main" id="{DA3EAA29-D608-4031-9C0E-0610D1886CA5}"/>
              </a:ext>
            </a:extLst>
          </p:cNvPr>
          <p:cNvSpPr>
            <a:spLocks noGrp="1"/>
          </p:cNvSpPr>
          <p:nvPr>
            <p:ph type="body" sz="quarter" idx="25" hasCustomPrompt="1"/>
          </p:nvPr>
        </p:nvSpPr>
        <p:spPr>
          <a:xfrm>
            <a:off x="6363917" y="4841120"/>
            <a:ext cx="2137962" cy="456684"/>
          </a:xfrm>
          <a:prstGeom prst="rect">
            <a:avLst/>
          </a:prstGeom>
        </p:spPr>
        <p:txBody>
          <a:bodyPr anchor="b"/>
          <a:lstStyle>
            <a:lvl1pPr marL="0" indent="0" algn="ctr">
              <a:buNone/>
              <a:defRPr sz="1800" b="0" cap="none" spc="0" baseline="0">
                <a:solidFill>
                  <a:schemeClr val="bg1"/>
                </a:solidFill>
                <a:latin typeface="Libre Franklin" pitchFamily="2" charset="0"/>
              </a:defRPr>
            </a:lvl1pPr>
          </a:lstStyle>
          <a:p>
            <a:pPr lvl="0"/>
            <a:r>
              <a:rPr lang="en-US" dirty="0"/>
              <a:t>Add name</a:t>
            </a:r>
          </a:p>
        </p:txBody>
      </p:sp>
      <p:sp>
        <p:nvSpPr>
          <p:cNvPr id="29" name="Text Placeholder 10">
            <a:extLst>
              <a:ext uri="{FF2B5EF4-FFF2-40B4-BE49-F238E27FC236}">
                <a16:creationId xmlns:a16="http://schemas.microsoft.com/office/drawing/2014/main" id="{1DC4676B-9880-4C33-A8A2-88FB0944CF3B}"/>
              </a:ext>
            </a:extLst>
          </p:cNvPr>
          <p:cNvSpPr>
            <a:spLocks noGrp="1"/>
          </p:cNvSpPr>
          <p:nvPr>
            <p:ph type="body" sz="quarter" idx="26" hasCustomPrompt="1"/>
          </p:nvPr>
        </p:nvSpPr>
        <p:spPr>
          <a:xfrm>
            <a:off x="6363917" y="5385383"/>
            <a:ext cx="2137962" cy="456684"/>
          </a:xfrm>
          <a:prstGeom prst="rect">
            <a:avLst/>
          </a:prstGeom>
        </p:spPr>
        <p:txBody>
          <a:bodyPr anchor="t"/>
          <a:lstStyle>
            <a:lvl1pPr marL="0" indent="0" algn="ctr">
              <a:buNone/>
              <a:defRPr sz="1400" cap="none" spc="0" baseline="0">
                <a:solidFill>
                  <a:schemeClr val="tx2"/>
                </a:solidFill>
                <a:latin typeface="Libre Franklin" pitchFamily="2" charset="0"/>
              </a:defRPr>
            </a:lvl1pPr>
          </a:lstStyle>
          <a:p>
            <a:pPr lvl="0"/>
            <a:r>
              <a:rPr lang="en-US" dirty="0"/>
              <a:t>Add title</a:t>
            </a:r>
          </a:p>
        </p:txBody>
      </p:sp>
      <p:sp>
        <p:nvSpPr>
          <p:cNvPr id="24" name="Picture Placeholder 9">
            <a:extLst>
              <a:ext uri="{FF2B5EF4-FFF2-40B4-BE49-F238E27FC236}">
                <a16:creationId xmlns:a16="http://schemas.microsoft.com/office/drawing/2014/main" id="{AF6D479F-D265-4CD5-88BE-FC37AFC5FF4B}"/>
              </a:ext>
            </a:extLst>
          </p:cNvPr>
          <p:cNvSpPr>
            <a:spLocks noGrp="1"/>
          </p:cNvSpPr>
          <p:nvPr>
            <p:ph type="pic" sz="quarter" idx="22" hasCustomPrompt="1"/>
          </p:nvPr>
        </p:nvSpPr>
        <p:spPr>
          <a:xfrm>
            <a:off x="9149240" y="2576586"/>
            <a:ext cx="1804508" cy="1817850"/>
          </a:xfrm>
          <a:prstGeom prst="ellipse">
            <a:avLst/>
          </a:prstGeom>
        </p:spPr>
        <p:txBody>
          <a:bodyPr/>
          <a:lstStyle>
            <a:lvl1pPr marL="0" indent="0" algn="ctr">
              <a:buNone/>
              <a:defRPr/>
            </a:lvl1pPr>
          </a:lstStyle>
          <a:p>
            <a:r>
              <a:rPr lang="en-US" dirty="0"/>
              <a:t>Click to add photo</a:t>
            </a:r>
          </a:p>
        </p:txBody>
      </p:sp>
      <p:sp>
        <p:nvSpPr>
          <p:cNvPr id="30" name="Text Placeholder 10">
            <a:extLst>
              <a:ext uri="{FF2B5EF4-FFF2-40B4-BE49-F238E27FC236}">
                <a16:creationId xmlns:a16="http://schemas.microsoft.com/office/drawing/2014/main" id="{ED618ADF-296A-4300-A8AE-A1837B390A9F}"/>
              </a:ext>
            </a:extLst>
          </p:cNvPr>
          <p:cNvSpPr>
            <a:spLocks noGrp="1"/>
          </p:cNvSpPr>
          <p:nvPr>
            <p:ph type="body" sz="quarter" idx="27" hasCustomPrompt="1"/>
          </p:nvPr>
        </p:nvSpPr>
        <p:spPr>
          <a:xfrm>
            <a:off x="8982514" y="4841120"/>
            <a:ext cx="2137962" cy="456684"/>
          </a:xfrm>
          <a:prstGeom prst="rect">
            <a:avLst/>
          </a:prstGeom>
        </p:spPr>
        <p:txBody>
          <a:bodyPr anchor="b"/>
          <a:lstStyle>
            <a:lvl1pPr marL="0" indent="0" algn="ctr">
              <a:buNone/>
              <a:defRPr sz="1800" b="0" cap="none" spc="0" baseline="0">
                <a:solidFill>
                  <a:schemeClr val="bg1"/>
                </a:solidFill>
                <a:latin typeface="Libre Franklin" pitchFamily="2" charset="0"/>
              </a:defRPr>
            </a:lvl1pPr>
          </a:lstStyle>
          <a:p>
            <a:pPr lvl="0"/>
            <a:r>
              <a:rPr lang="en-US" dirty="0"/>
              <a:t>Add name</a:t>
            </a:r>
          </a:p>
        </p:txBody>
      </p:sp>
      <p:sp>
        <p:nvSpPr>
          <p:cNvPr id="31" name="Text Placeholder 10">
            <a:extLst>
              <a:ext uri="{FF2B5EF4-FFF2-40B4-BE49-F238E27FC236}">
                <a16:creationId xmlns:a16="http://schemas.microsoft.com/office/drawing/2014/main" id="{CA503612-3331-4786-8298-4A1E0C1C75DD}"/>
              </a:ext>
            </a:extLst>
          </p:cNvPr>
          <p:cNvSpPr>
            <a:spLocks noGrp="1"/>
          </p:cNvSpPr>
          <p:nvPr>
            <p:ph type="body" sz="quarter" idx="28" hasCustomPrompt="1"/>
          </p:nvPr>
        </p:nvSpPr>
        <p:spPr>
          <a:xfrm>
            <a:off x="8982513" y="5385383"/>
            <a:ext cx="2137962" cy="456684"/>
          </a:xfrm>
          <a:prstGeom prst="rect">
            <a:avLst/>
          </a:prstGeom>
        </p:spPr>
        <p:txBody>
          <a:bodyPr anchor="t"/>
          <a:lstStyle>
            <a:lvl1pPr marL="0" indent="0" algn="ctr">
              <a:buNone/>
              <a:defRPr sz="1400" cap="none" spc="0" baseline="0">
                <a:solidFill>
                  <a:schemeClr val="tx2"/>
                </a:solidFill>
                <a:latin typeface="Libre Franklin" pitchFamily="2" charset="0"/>
              </a:defRPr>
            </a:lvl1pPr>
          </a:lstStyle>
          <a:p>
            <a:pPr lvl="0"/>
            <a:r>
              <a:rPr lang="en-US" dirty="0"/>
              <a:t>Add title</a:t>
            </a:r>
          </a:p>
        </p:txBody>
      </p:sp>
      <p:sp>
        <p:nvSpPr>
          <p:cNvPr id="5" name="Slide Number Placeholder 4">
            <a:extLst>
              <a:ext uri="{FF2B5EF4-FFF2-40B4-BE49-F238E27FC236}">
                <a16:creationId xmlns:a16="http://schemas.microsoft.com/office/drawing/2014/main" id="{798A3F37-FB91-4420-832B-EA39AE37BFF9}"/>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latin typeface="Libre Franklin" pitchFamily="2" charset="0"/>
              </a:defRPr>
            </a:lvl1pPr>
          </a:lstStyle>
          <a:p>
            <a:fld id="{EA87306C-81BA-4795-A5CA-9392456A8C1E}" type="slidenum">
              <a:rPr lang="en-US" smtClean="0"/>
              <a:pPr/>
              <a:t>‹#›</a:t>
            </a:fld>
            <a:endParaRPr lang="en-US" dirty="0"/>
          </a:p>
        </p:txBody>
      </p:sp>
      <p:sp>
        <p:nvSpPr>
          <p:cNvPr id="3" name="Title 3">
            <a:extLst>
              <a:ext uri="{FF2B5EF4-FFF2-40B4-BE49-F238E27FC236}">
                <a16:creationId xmlns:a16="http://schemas.microsoft.com/office/drawing/2014/main" id="{718F6D9F-76AF-99E8-2545-37E977B59CCD}"/>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54512451-71FF-7A18-B0BB-6A397CACA29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2384138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nding">
    <p:bg>
      <p:bgPr>
        <a:solidFill>
          <a:schemeClr val="tx1"/>
        </a:solidFill>
        <a:effectLst/>
      </p:bgPr>
    </p:bg>
    <p:spTree>
      <p:nvGrpSpPr>
        <p:cNvPr id="1" name=""/>
        <p:cNvGrpSpPr/>
        <p:nvPr/>
      </p:nvGrpSpPr>
      <p:grpSpPr>
        <a:xfrm>
          <a:off x="0" y="0"/>
          <a:ext cx="0" cy="0"/>
          <a:chOff x="0" y="0"/>
          <a:chExt cx="0" cy="0"/>
        </a:xfrm>
      </p:grpSpPr>
      <p:sp>
        <p:nvSpPr>
          <p:cNvPr id="18" name="Text Placeholder 10">
            <a:extLst>
              <a:ext uri="{FF2B5EF4-FFF2-40B4-BE49-F238E27FC236}">
                <a16:creationId xmlns:a16="http://schemas.microsoft.com/office/drawing/2014/main" id="{8A119E1C-2243-42E2-8A58-CC171131D195}"/>
              </a:ext>
            </a:extLst>
          </p:cNvPr>
          <p:cNvSpPr>
            <a:spLocks noGrp="1"/>
          </p:cNvSpPr>
          <p:nvPr>
            <p:ph type="body" sz="quarter" idx="21" hasCustomPrompt="1"/>
          </p:nvPr>
        </p:nvSpPr>
        <p:spPr>
          <a:xfrm>
            <a:off x="2087537" y="2486385"/>
            <a:ext cx="1200150" cy="1151632"/>
          </a:xfrm>
          <a:prstGeom prst="rect">
            <a:avLst/>
          </a:prstGeom>
        </p:spPr>
        <p:txBody>
          <a:bodyPr anchor="ctr"/>
          <a:lstStyle>
            <a:lvl1pPr marL="0" indent="0" algn="ctr">
              <a:lnSpc>
                <a:spcPct val="70000"/>
              </a:lnSpc>
              <a:spcBef>
                <a:spcPts val="0"/>
              </a:spcBef>
              <a:spcAft>
                <a:spcPts val="0"/>
              </a:spcAft>
              <a:buNone/>
              <a:defRPr sz="3200" cap="none" spc="0" baseline="0">
                <a:solidFill>
                  <a:schemeClr val="accent1"/>
                </a:solidFill>
                <a:latin typeface="Fira Sans SemiBold" panose="020B0603050000020004" pitchFamily="34" charset="0"/>
              </a:defRPr>
            </a:lvl1pPr>
          </a:lstStyle>
          <a:p>
            <a:pPr lvl="0"/>
            <a:r>
              <a:rPr lang="en-US" dirty="0"/>
              <a:t>Add</a:t>
            </a:r>
          </a:p>
        </p:txBody>
      </p:sp>
      <p:sp>
        <p:nvSpPr>
          <p:cNvPr id="59" name="Text Placeholder 10">
            <a:extLst>
              <a:ext uri="{FF2B5EF4-FFF2-40B4-BE49-F238E27FC236}">
                <a16:creationId xmlns:a16="http://schemas.microsoft.com/office/drawing/2014/main" id="{337797F5-74CE-492B-806B-221CAF3535C7}"/>
              </a:ext>
            </a:extLst>
          </p:cNvPr>
          <p:cNvSpPr>
            <a:spLocks noGrp="1"/>
          </p:cNvSpPr>
          <p:nvPr>
            <p:ph type="body" sz="quarter" idx="27" hasCustomPrompt="1"/>
          </p:nvPr>
        </p:nvSpPr>
        <p:spPr>
          <a:xfrm>
            <a:off x="4469254" y="2486385"/>
            <a:ext cx="1223858" cy="1151632"/>
          </a:xfrm>
          <a:prstGeom prst="rect">
            <a:avLst/>
          </a:prstGeom>
        </p:spPr>
        <p:txBody>
          <a:bodyPr anchor="ctr"/>
          <a:lstStyle>
            <a:lvl1pPr marL="0" indent="0" algn="ctr">
              <a:lnSpc>
                <a:spcPct val="70000"/>
              </a:lnSpc>
              <a:spcBef>
                <a:spcPts val="0"/>
              </a:spcBef>
              <a:spcAft>
                <a:spcPts val="0"/>
              </a:spcAft>
              <a:buNone/>
              <a:defRPr sz="3200" cap="none" spc="0" baseline="0">
                <a:solidFill>
                  <a:schemeClr val="accent1"/>
                </a:solidFill>
                <a:latin typeface="Fira Sans SemiBold" panose="020B0603050000020004" pitchFamily="34" charset="0"/>
              </a:defRPr>
            </a:lvl1pPr>
          </a:lstStyle>
          <a:p>
            <a:pPr lvl="0"/>
            <a:r>
              <a:rPr lang="en-US" dirty="0"/>
              <a:t>Add</a:t>
            </a:r>
          </a:p>
        </p:txBody>
      </p:sp>
      <p:sp>
        <p:nvSpPr>
          <p:cNvPr id="60" name="Text Placeholder 10">
            <a:extLst>
              <a:ext uri="{FF2B5EF4-FFF2-40B4-BE49-F238E27FC236}">
                <a16:creationId xmlns:a16="http://schemas.microsoft.com/office/drawing/2014/main" id="{2431D1A0-10D1-4D2E-AC6F-F8C9E6A22601}"/>
              </a:ext>
            </a:extLst>
          </p:cNvPr>
          <p:cNvSpPr>
            <a:spLocks noGrp="1"/>
          </p:cNvSpPr>
          <p:nvPr>
            <p:ph type="body" sz="quarter" idx="28" hasCustomPrompt="1"/>
          </p:nvPr>
        </p:nvSpPr>
        <p:spPr>
          <a:xfrm>
            <a:off x="6874679" y="2486385"/>
            <a:ext cx="1187610" cy="1151632"/>
          </a:xfrm>
          <a:prstGeom prst="rect">
            <a:avLst/>
          </a:prstGeom>
        </p:spPr>
        <p:txBody>
          <a:bodyPr anchor="ctr"/>
          <a:lstStyle>
            <a:lvl1pPr marL="0" indent="0" algn="ctr">
              <a:lnSpc>
                <a:spcPct val="70000"/>
              </a:lnSpc>
              <a:spcBef>
                <a:spcPts val="0"/>
              </a:spcBef>
              <a:spcAft>
                <a:spcPts val="0"/>
              </a:spcAft>
              <a:buNone/>
              <a:defRPr sz="3200" cap="none" spc="0" baseline="0">
                <a:solidFill>
                  <a:schemeClr val="accent1"/>
                </a:solidFill>
                <a:latin typeface="Fira Sans SemiBold" panose="020B0603050000020004" pitchFamily="34" charset="0"/>
              </a:defRPr>
            </a:lvl1pPr>
          </a:lstStyle>
          <a:p>
            <a:pPr lvl="0"/>
            <a:r>
              <a:rPr lang="en-US" dirty="0"/>
              <a:t>Add</a:t>
            </a:r>
          </a:p>
        </p:txBody>
      </p:sp>
      <p:sp>
        <p:nvSpPr>
          <p:cNvPr id="61" name="Text Placeholder 10">
            <a:extLst>
              <a:ext uri="{FF2B5EF4-FFF2-40B4-BE49-F238E27FC236}">
                <a16:creationId xmlns:a16="http://schemas.microsoft.com/office/drawing/2014/main" id="{4028BD6A-568F-4A16-AE86-5D88861C3BB5}"/>
              </a:ext>
            </a:extLst>
          </p:cNvPr>
          <p:cNvSpPr>
            <a:spLocks noGrp="1"/>
          </p:cNvSpPr>
          <p:nvPr>
            <p:ph type="body" sz="quarter" idx="29" hasCustomPrompt="1"/>
          </p:nvPr>
        </p:nvSpPr>
        <p:spPr>
          <a:xfrm>
            <a:off x="9243856" y="2486385"/>
            <a:ext cx="1211785" cy="1151632"/>
          </a:xfrm>
          <a:prstGeom prst="rect">
            <a:avLst/>
          </a:prstGeom>
        </p:spPr>
        <p:txBody>
          <a:bodyPr anchor="ctr"/>
          <a:lstStyle>
            <a:lvl1pPr marL="0" indent="0" algn="ctr">
              <a:lnSpc>
                <a:spcPct val="70000"/>
              </a:lnSpc>
              <a:spcBef>
                <a:spcPts val="0"/>
              </a:spcBef>
              <a:spcAft>
                <a:spcPts val="0"/>
              </a:spcAft>
              <a:buNone/>
              <a:defRPr sz="3200" cap="none" spc="0" baseline="0">
                <a:solidFill>
                  <a:schemeClr val="accent1"/>
                </a:solidFill>
                <a:latin typeface="Fira Sans SemiBold" panose="020B0603050000020004" pitchFamily="34" charset="0"/>
              </a:defRPr>
            </a:lvl1pPr>
          </a:lstStyle>
          <a:p>
            <a:pPr lvl="0"/>
            <a:r>
              <a:rPr lang="en-US" dirty="0"/>
              <a:t>Add</a:t>
            </a:r>
          </a:p>
        </p:txBody>
      </p:sp>
      <p:sp>
        <p:nvSpPr>
          <p:cNvPr id="52" name="Text Placeholder 10">
            <a:extLst>
              <a:ext uri="{FF2B5EF4-FFF2-40B4-BE49-F238E27FC236}">
                <a16:creationId xmlns:a16="http://schemas.microsoft.com/office/drawing/2014/main" id="{2E935678-32B2-4589-933F-F74B3E68FFA6}"/>
              </a:ext>
            </a:extLst>
          </p:cNvPr>
          <p:cNvSpPr>
            <a:spLocks noGrp="1"/>
          </p:cNvSpPr>
          <p:nvPr>
            <p:ph type="body" sz="quarter" idx="16" hasCustomPrompt="1"/>
          </p:nvPr>
        </p:nvSpPr>
        <p:spPr>
          <a:xfrm>
            <a:off x="1819049" y="4083257"/>
            <a:ext cx="1825989" cy="630110"/>
          </a:xfrm>
          <a:prstGeom prst="rect">
            <a:avLst/>
          </a:prstGeom>
        </p:spPr>
        <p:txBody>
          <a:bodyPr anchor="b"/>
          <a:lstStyle>
            <a:lvl1pPr marL="0" indent="0" algn="ctr">
              <a:buNone/>
              <a:defRPr sz="1800" cap="none" spc="0" baseline="0">
                <a:solidFill>
                  <a:schemeClr val="bg1"/>
                </a:solidFill>
                <a:latin typeface="Libre Franklin" pitchFamily="2" charset="0"/>
              </a:defRPr>
            </a:lvl1pPr>
          </a:lstStyle>
          <a:p>
            <a:pPr lvl="0"/>
            <a:r>
              <a:rPr lang="en-US" dirty="0"/>
              <a:t>Click to add subtitle</a:t>
            </a:r>
          </a:p>
        </p:txBody>
      </p:sp>
      <p:sp>
        <p:nvSpPr>
          <p:cNvPr id="51" name="Text Placeholder 10">
            <a:extLst>
              <a:ext uri="{FF2B5EF4-FFF2-40B4-BE49-F238E27FC236}">
                <a16:creationId xmlns:a16="http://schemas.microsoft.com/office/drawing/2014/main" id="{B3C5A73C-51DD-4781-943C-235704BBF6B5}"/>
              </a:ext>
            </a:extLst>
          </p:cNvPr>
          <p:cNvSpPr>
            <a:spLocks noGrp="1"/>
          </p:cNvSpPr>
          <p:nvPr>
            <p:ph type="body" sz="quarter" idx="26" hasCustomPrompt="1"/>
          </p:nvPr>
        </p:nvSpPr>
        <p:spPr>
          <a:xfrm>
            <a:off x="1819049" y="4716992"/>
            <a:ext cx="1825989" cy="901753"/>
          </a:xfrm>
          <a:prstGeom prst="rect">
            <a:avLst/>
          </a:prstGeom>
        </p:spPr>
        <p:txBody>
          <a:bodyPr anchor="t"/>
          <a:lstStyle>
            <a:lvl1pPr marL="0" indent="0" algn="ctr">
              <a:lnSpc>
                <a:spcPct val="100000"/>
              </a:lnSpc>
              <a:spcBef>
                <a:spcPts val="0"/>
              </a:spcBef>
              <a:buNone/>
              <a:defRPr sz="1400" cap="none" spc="0" baseline="0">
                <a:solidFill>
                  <a:schemeClr val="bg1"/>
                </a:solidFill>
                <a:latin typeface="Libre Franklin" pitchFamily="2" charset="0"/>
              </a:defRPr>
            </a:lvl1pPr>
          </a:lstStyle>
          <a:p>
            <a:pPr lvl="0"/>
            <a:r>
              <a:rPr lang="en-US" dirty="0"/>
              <a:t>Click to add text</a:t>
            </a:r>
          </a:p>
        </p:txBody>
      </p:sp>
      <p:sp>
        <p:nvSpPr>
          <p:cNvPr id="78" name="Text Placeholder 10">
            <a:extLst>
              <a:ext uri="{FF2B5EF4-FFF2-40B4-BE49-F238E27FC236}">
                <a16:creationId xmlns:a16="http://schemas.microsoft.com/office/drawing/2014/main" id="{AD95FB24-5DA0-4000-B023-A00C32D53F08}"/>
              </a:ext>
            </a:extLst>
          </p:cNvPr>
          <p:cNvSpPr>
            <a:spLocks noGrp="1"/>
          </p:cNvSpPr>
          <p:nvPr>
            <p:ph type="body" sz="quarter" idx="31" hasCustomPrompt="1"/>
          </p:nvPr>
        </p:nvSpPr>
        <p:spPr>
          <a:xfrm>
            <a:off x="4156423" y="4083257"/>
            <a:ext cx="1825989" cy="630110"/>
          </a:xfrm>
          <a:prstGeom prst="rect">
            <a:avLst/>
          </a:prstGeom>
        </p:spPr>
        <p:txBody>
          <a:bodyPr anchor="b"/>
          <a:lstStyle>
            <a:lvl1pPr marL="0" indent="0" algn="ctr">
              <a:buNone/>
              <a:defRPr sz="1800" cap="none" spc="0" baseline="0">
                <a:solidFill>
                  <a:schemeClr val="bg1"/>
                </a:solidFill>
                <a:latin typeface="Libre Franklin" pitchFamily="2" charset="0"/>
              </a:defRPr>
            </a:lvl1pPr>
          </a:lstStyle>
          <a:p>
            <a:pPr lvl="0"/>
            <a:r>
              <a:rPr lang="en-US" dirty="0"/>
              <a:t>Click to add subtitle</a:t>
            </a:r>
          </a:p>
        </p:txBody>
      </p:sp>
      <p:sp>
        <p:nvSpPr>
          <p:cNvPr id="77" name="Text Placeholder 10">
            <a:extLst>
              <a:ext uri="{FF2B5EF4-FFF2-40B4-BE49-F238E27FC236}">
                <a16:creationId xmlns:a16="http://schemas.microsoft.com/office/drawing/2014/main" id="{7455F56A-A263-4D13-A484-2D15CD61D0FC}"/>
              </a:ext>
            </a:extLst>
          </p:cNvPr>
          <p:cNvSpPr>
            <a:spLocks noGrp="1"/>
          </p:cNvSpPr>
          <p:nvPr>
            <p:ph type="body" sz="quarter" idx="30" hasCustomPrompt="1"/>
          </p:nvPr>
        </p:nvSpPr>
        <p:spPr>
          <a:xfrm>
            <a:off x="4156423" y="4716991"/>
            <a:ext cx="1825989" cy="901753"/>
          </a:xfrm>
          <a:prstGeom prst="rect">
            <a:avLst/>
          </a:prstGeom>
        </p:spPr>
        <p:txBody>
          <a:bodyPr anchor="t"/>
          <a:lstStyle>
            <a:lvl1pPr marL="0" indent="0" algn="ctr">
              <a:lnSpc>
                <a:spcPct val="100000"/>
              </a:lnSpc>
              <a:spcBef>
                <a:spcPts val="0"/>
              </a:spcBef>
              <a:buNone/>
              <a:defRPr sz="1400" cap="none" spc="0" baseline="0">
                <a:solidFill>
                  <a:schemeClr val="bg1"/>
                </a:solidFill>
                <a:latin typeface="Libre Franklin" pitchFamily="2" charset="0"/>
              </a:defRPr>
            </a:lvl1pPr>
          </a:lstStyle>
          <a:p>
            <a:pPr lvl="0"/>
            <a:r>
              <a:rPr lang="en-US" dirty="0"/>
              <a:t>Click to add text</a:t>
            </a:r>
          </a:p>
        </p:txBody>
      </p:sp>
      <p:sp>
        <p:nvSpPr>
          <p:cNvPr id="80" name="Text Placeholder 10">
            <a:extLst>
              <a:ext uri="{FF2B5EF4-FFF2-40B4-BE49-F238E27FC236}">
                <a16:creationId xmlns:a16="http://schemas.microsoft.com/office/drawing/2014/main" id="{6C6ABB33-3D98-4D76-B96F-65F574936223}"/>
              </a:ext>
            </a:extLst>
          </p:cNvPr>
          <p:cNvSpPr>
            <a:spLocks noGrp="1"/>
          </p:cNvSpPr>
          <p:nvPr>
            <p:ph type="body" sz="quarter" idx="33" hasCustomPrompt="1"/>
          </p:nvPr>
        </p:nvSpPr>
        <p:spPr>
          <a:xfrm>
            <a:off x="6564478" y="4083257"/>
            <a:ext cx="1825989" cy="630110"/>
          </a:xfrm>
          <a:prstGeom prst="rect">
            <a:avLst/>
          </a:prstGeom>
        </p:spPr>
        <p:txBody>
          <a:bodyPr anchor="b"/>
          <a:lstStyle>
            <a:lvl1pPr marL="0" indent="0" algn="ctr">
              <a:buNone/>
              <a:defRPr sz="1800" cap="none" spc="0" baseline="0">
                <a:solidFill>
                  <a:schemeClr val="bg1"/>
                </a:solidFill>
                <a:latin typeface="Libre Franklin" pitchFamily="2" charset="0"/>
              </a:defRPr>
            </a:lvl1pPr>
          </a:lstStyle>
          <a:p>
            <a:pPr lvl="0"/>
            <a:r>
              <a:rPr lang="en-US" dirty="0"/>
              <a:t>Click to add subtitle</a:t>
            </a:r>
          </a:p>
        </p:txBody>
      </p:sp>
      <p:sp>
        <p:nvSpPr>
          <p:cNvPr id="79" name="Text Placeholder 10">
            <a:extLst>
              <a:ext uri="{FF2B5EF4-FFF2-40B4-BE49-F238E27FC236}">
                <a16:creationId xmlns:a16="http://schemas.microsoft.com/office/drawing/2014/main" id="{8EA8275A-A17A-42ED-9DDC-5F06000BFBEF}"/>
              </a:ext>
            </a:extLst>
          </p:cNvPr>
          <p:cNvSpPr>
            <a:spLocks noGrp="1"/>
          </p:cNvSpPr>
          <p:nvPr>
            <p:ph type="body" sz="quarter" idx="32" hasCustomPrompt="1"/>
          </p:nvPr>
        </p:nvSpPr>
        <p:spPr>
          <a:xfrm>
            <a:off x="6564478" y="4717746"/>
            <a:ext cx="1825989" cy="901753"/>
          </a:xfrm>
          <a:prstGeom prst="rect">
            <a:avLst/>
          </a:prstGeom>
        </p:spPr>
        <p:txBody>
          <a:bodyPr anchor="t"/>
          <a:lstStyle>
            <a:lvl1pPr marL="0" indent="0" algn="ctr">
              <a:lnSpc>
                <a:spcPct val="100000"/>
              </a:lnSpc>
              <a:spcBef>
                <a:spcPts val="0"/>
              </a:spcBef>
              <a:buNone/>
              <a:defRPr sz="1400" cap="none" spc="0" baseline="0">
                <a:solidFill>
                  <a:schemeClr val="bg1"/>
                </a:solidFill>
                <a:latin typeface="Libre Franklin" pitchFamily="2" charset="0"/>
              </a:defRPr>
            </a:lvl1pPr>
          </a:lstStyle>
          <a:p>
            <a:pPr lvl="0"/>
            <a:r>
              <a:rPr lang="en-US" dirty="0"/>
              <a:t>Click to add text</a:t>
            </a:r>
          </a:p>
        </p:txBody>
      </p:sp>
      <p:sp>
        <p:nvSpPr>
          <p:cNvPr id="82" name="Text Placeholder 10">
            <a:extLst>
              <a:ext uri="{FF2B5EF4-FFF2-40B4-BE49-F238E27FC236}">
                <a16:creationId xmlns:a16="http://schemas.microsoft.com/office/drawing/2014/main" id="{4AEA6122-22B2-49EC-8451-E43D40F3236D}"/>
              </a:ext>
            </a:extLst>
          </p:cNvPr>
          <p:cNvSpPr>
            <a:spLocks noGrp="1"/>
          </p:cNvSpPr>
          <p:nvPr>
            <p:ph type="body" sz="quarter" idx="35" hasCustomPrompt="1"/>
          </p:nvPr>
        </p:nvSpPr>
        <p:spPr>
          <a:xfrm>
            <a:off x="8972533" y="4083257"/>
            <a:ext cx="1825989" cy="630110"/>
          </a:xfrm>
          <a:prstGeom prst="rect">
            <a:avLst/>
          </a:prstGeom>
        </p:spPr>
        <p:txBody>
          <a:bodyPr anchor="b"/>
          <a:lstStyle>
            <a:lvl1pPr marL="0" indent="0" algn="ctr">
              <a:buNone/>
              <a:defRPr sz="1800" cap="none" spc="0" baseline="0">
                <a:solidFill>
                  <a:schemeClr val="bg1"/>
                </a:solidFill>
                <a:latin typeface="Libre Franklin" pitchFamily="2" charset="0"/>
              </a:defRPr>
            </a:lvl1pPr>
          </a:lstStyle>
          <a:p>
            <a:pPr lvl="0"/>
            <a:r>
              <a:rPr lang="en-US" dirty="0"/>
              <a:t>Click to add subtitle</a:t>
            </a:r>
          </a:p>
        </p:txBody>
      </p:sp>
      <p:sp>
        <p:nvSpPr>
          <p:cNvPr id="81" name="Text Placeholder 10">
            <a:extLst>
              <a:ext uri="{FF2B5EF4-FFF2-40B4-BE49-F238E27FC236}">
                <a16:creationId xmlns:a16="http://schemas.microsoft.com/office/drawing/2014/main" id="{103D7EA4-00E4-43FA-8129-1CBE0C1291A0}"/>
              </a:ext>
            </a:extLst>
          </p:cNvPr>
          <p:cNvSpPr>
            <a:spLocks noGrp="1"/>
          </p:cNvSpPr>
          <p:nvPr>
            <p:ph type="body" sz="quarter" idx="34" hasCustomPrompt="1"/>
          </p:nvPr>
        </p:nvSpPr>
        <p:spPr>
          <a:xfrm>
            <a:off x="8972533" y="4726324"/>
            <a:ext cx="1825989" cy="901753"/>
          </a:xfrm>
          <a:prstGeom prst="rect">
            <a:avLst/>
          </a:prstGeom>
        </p:spPr>
        <p:txBody>
          <a:bodyPr anchor="t"/>
          <a:lstStyle>
            <a:lvl1pPr marL="0" indent="0" algn="ctr">
              <a:lnSpc>
                <a:spcPct val="100000"/>
              </a:lnSpc>
              <a:spcBef>
                <a:spcPts val="0"/>
              </a:spcBef>
              <a:buNone/>
              <a:defRPr sz="1400" cap="none" spc="0" baseline="0">
                <a:solidFill>
                  <a:schemeClr val="bg1"/>
                </a:solidFill>
                <a:latin typeface="Libre Franklin" pitchFamily="2" charset="0"/>
              </a:defRPr>
            </a:lvl1pPr>
          </a:lstStyle>
          <a:p>
            <a:pPr lvl="0"/>
            <a:r>
              <a:rPr lang="en-US" dirty="0"/>
              <a:t>Click to add text</a:t>
            </a:r>
          </a:p>
        </p:txBody>
      </p:sp>
      <p:sp>
        <p:nvSpPr>
          <p:cNvPr id="5" name="Slide Number Placeholder 4">
            <a:extLst>
              <a:ext uri="{FF2B5EF4-FFF2-40B4-BE49-F238E27FC236}">
                <a16:creationId xmlns:a16="http://schemas.microsoft.com/office/drawing/2014/main" id="{DE30E81D-C76E-4DB7-9722-4BE8D7CF33E8}"/>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EA87306C-81BA-4795-A5CA-9392456A8C1E}" type="slidenum">
              <a:rPr lang="en-US" smtClean="0"/>
              <a:pPr/>
              <a:t>‹#›</a:t>
            </a:fld>
            <a:endParaRPr lang="en-US" dirty="0"/>
          </a:p>
        </p:txBody>
      </p:sp>
      <p:sp>
        <p:nvSpPr>
          <p:cNvPr id="2" name="Title 3">
            <a:extLst>
              <a:ext uri="{FF2B5EF4-FFF2-40B4-BE49-F238E27FC236}">
                <a16:creationId xmlns:a16="http://schemas.microsoft.com/office/drawing/2014/main" id="{BEF970DC-9185-30CC-0991-06FCC38AFC23}"/>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accent1"/>
                </a:solidFill>
                <a:latin typeface="Merriweather Light" panose="00000400000000000000" pitchFamily="2" charset="0"/>
              </a:defRPr>
            </a:lvl1pPr>
          </a:lstStyle>
          <a:p>
            <a:r>
              <a:rPr lang="en-US" dirty="0"/>
              <a:t>Click to add title</a:t>
            </a:r>
          </a:p>
        </p:txBody>
      </p:sp>
      <p:grpSp>
        <p:nvGrpSpPr>
          <p:cNvPr id="3" name="Group 2">
            <a:extLst>
              <a:ext uri="{FF2B5EF4-FFF2-40B4-BE49-F238E27FC236}">
                <a16:creationId xmlns:a16="http://schemas.microsoft.com/office/drawing/2014/main" id="{5069E1FF-415F-8BC7-FD6E-64DC85E525A7}"/>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C341EC5B-094C-07CA-A88E-D392FC18BA1D}"/>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456F4DDD-AB8A-2635-130E-CF8BE45335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2943297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7" name="Text Placeholder 10">
            <a:extLst>
              <a:ext uri="{FF2B5EF4-FFF2-40B4-BE49-F238E27FC236}">
                <a16:creationId xmlns:a16="http://schemas.microsoft.com/office/drawing/2014/main" id="{F20D097E-45D7-422E-A8D1-635C7DE9A997}"/>
              </a:ext>
            </a:extLst>
          </p:cNvPr>
          <p:cNvSpPr>
            <a:spLocks noGrp="1"/>
          </p:cNvSpPr>
          <p:nvPr>
            <p:ph type="body" sz="quarter" idx="14" hasCustomPrompt="1"/>
          </p:nvPr>
        </p:nvSpPr>
        <p:spPr>
          <a:xfrm>
            <a:off x="2148840" y="5952335"/>
            <a:ext cx="7874000" cy="347132"/>
          </a:xfrm>
          <a:prstGeom prst="rect">
            <a:avLst/>
          </a:prstGeom>
        </p:spPr>
        <p:txBody>
          <a:bodyPr lIns="0" tIns="0" rIns="0" bIns="0" anchor="t"/>
          <a:lstStyle>
            <a:lvl1pPr marL="0" indent="0" algn="ctr">
              <a:lnSpc>
                <a:spcPct val="80000"/>
              </a:lnSpc>
              <a:spcBef>
                <a:spcPts val="0"/>
              </a:spcBef>
              <a:buNone/>
              <a:defRPr sz="1400" cap="none" spc="0" baseline="0">
                <a:solidFill>
                  <a:schemeClr val="tx2"/>
                </a:solidFill>
                <a:latin typeface="Libre Franklin" pitchFamily="2" charset="0"/>
              </a:defRPr>
            </a:lvl1pPr>
          </a:lstStyle>
          <a:p>
            <a:pPr lvl="0"/>
            <a:r>
              <a:rPr lang="en-US" dirty="0"/>
              <a:t>Click to add text</a:t>
            </a:r>
          </a:p>
        </p:txBody>
      </p:sp>
      <p:sp>
        <p:nvSpPr>
          <p:cNvPr id="3" name="Title 23">
            <a:extLst>
              <a:ext uri="{FF2B5EF4-FFF2-40B4-BE49-F238E27FC236}">
                <a16:creationId xmlns:a16="http://schemas.microsoft.com/office/drawing/2014/main" id="{0D9EE4EC-47A9-FC2F-B7BD-BEC055D126E9}"/>
              </a:ext>
            </a:extLst>
          </p:cNvPr>
          <p:cNvSpPr txBox="1">
            <a:spLocks/>
          </p:cNvSpPr>
          <p:nvPr userDrawn="1"/>
        </p:nvSpPr>
        <p:spPr>
          <a:xfrm>
            <a:off x="4915212" y="3263682"/>
            <a:ext cx="2341256" cy="64069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0" i="1" dirty="0">
                <a:latin typeface="Merriweather Light" panose="00000400000000000000" pitchFamily="2" charset="0"/>
              </a:rPr>
              <a:t>Thank you.</a:t>
            </a:r>
          </a:p>
        </p:txBody>
      </p:sp>
    </p:spTree>
    <p:extLst>
      <p:ext uri="{BB962C8B-B14F-4D97-AF65-F5344CB8AC3E}">
        <p14:creationId xmlns:p14="http://schemas.microsoft.com/office/powerpoint/2010/main" val="1423935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hank You">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5439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userDrawn="1">
  <p:cSld name="1_Title">
    <p:bg>
      <p:bgRef idx="1001">
        <a:schemeClr val="bg1"/>
      </p:bgRef>
    </p:bg>
    <p:spTree>
      <p:nvGrpSpPr>
        <p:cNvPr id="1" name="Shape 9"/>
        <p:cNvGrpSpPr/>
        <p:nvPr/>
      </p:nvGrpSpPr>
      <p:grpSpPr>
        <a:xfrm>
          <a:off x="0" y="0"/>
          <a:ext cx="0" cy="0"/>
          <a:chOff x="0" y="0"/>
          <a:chExt cx="0" cy="0"/>
        </a:xfrm>
      </p:grpSpPr>
      <p:sp>
        <p:nvSpPr>
          <p:cNvPr id="18" name="Rechthoek 17">
            <a:extLst>
              <a:ext uri="{FF2B5EF4-FFF2-40B4-BE49-F238E27FC236}">
                <a16:creationId xmlns:a16="http://schemas.microsoft.com/office/drawing/2014/main" id="{2828138D-92EE-A338-D302-B35901E0FE86}"/>
              </a:ext>
            </a:extLst>
          </p:cNvPr>
          <p:cNvSpPr/>
          <p:nvPr userDrawn="1"/>
        </p:nvSpPr>
        <p:spPr>
          <a:xfrm>
            <a:off x="0" y="0"/>
            <a:ext cx="12192000" cy="5206861"/>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5" name="Rechthoek 14">
            <a:extLst>
              <a:ext uri="{FF2B5EF4-FFF2-40B4-BE49-F238E27FC236}">
                <a16:creationId xmlns:a16="http://schemas.microsoft.com/office/drawing/2014/main" id="{C7CB8A7C-4D4C-2B82-9429-9FB6A73ECA54}"/>
              </a:ext>
            </a:extLst>
          </p:cNvPr>
          <p:cNvSpPr/>
          <p:nvPr userDrawn="1"/>
        </p:nvSpPr>
        <p:spPr>
          <a:xfrm>
            <a:off x="184903" y="179125"/>
            <a:ext cx="11799083" cy="6092008"/>
          </a:xfrm>
          <a:prstGeom prst="rect">
            <a:avLst/>
          </a:prstGeom>
          <a:noFill/>
          <a:ln w="222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400"/>
          </a:p>
        </p:txBody>
      </p:sp>
      <p:sp>
        <p:nvSpPr>
          <p:cNvPr id="16" name="Title 1">
            <a:extLst>
              <a:ext uri="{FF2B5EF4-FFF2-40B4-BE49-F238E27FC236}">
                <a16:creationId xmlns:a16="http://schemas.microsoft.com/office/drawing/2014/main" id="{8EBFA329-8F7C-C5FB-E55F-540ABFF37975}"/>
              </a:ext>
            </a:extLst>
          </p:cNvPr>
          <p:cNvSpPr>
            <a:spLocks noGrp="1"/>
          </p:cNvSpPr>
          <p:nvPr>
            <p:ph type="ctrTitle" hasCustomPrompt="1"/>
          </p:nvPr>
        </p:nvSpPr>
        <p:spPr>
          <a:xfrm>
            <a:off x="512203" y="1979116"/>
            <a:ext cx="11167596" cy="1980053"/>
          </a:xfrm>
        </p:spPr>
        <p:txBody>
          <a:bodyPr anchor="b" anchorCtr="0">
            <a:normAutofit/>
          </a:bodyPr>
          <a:lstStyle>
            <a:lvl1pPr algn="l">
              <a:defRPr sz="3333" b="1">
                <a:solidFill>
                  <a:schemeClr val="bg1"/>
                </a:solidFill>
                <a:latin typeface="Verdana" pitchFamily="34" charset="0"/>
                <a:ea typeface="Verdana" pitchFamily="34" charset="0"/>
                <a:cs typeface="Verdana" pitchFamily="34" charset="0"/>
              </a:defRPr>
            </a:lvl1pPr>
          </a:lstStyle>
          <a:p>
            <a:r>
              <a:rPr lang="en-US" dirty="0"/>
              <a:t>Click to edit Master title style</a:t>
            </a:r>
            <a:endParaRPr lang="nl-BE" dirty="0"/>
          </a:p>
        </p:txBody>
      </p:sp>
      <p:sp>
        <p:nvSpPr>
          <p:cNvPr id="17" name="Subtitle 2">
            <a:extLst>
              <a:ext uri="{FF2B5EF4-FFF2-40B4-BE49-F238E27FC236}">
                <a16:creationId xmlns:a16="http://schemas.microsoft.com/office/drawing/2014/main" id="{25182270-AF37-D9DA-51BF-E0F9A6A009A3}"/>
              </a:ext>
            </a:extLst>
          </p:cNvPr>
          <p:cNvSpPr>
            <a:spLocks noGrp="1"/>
          </p:cNvSpPr>
          <p:nvPr>
            <p:ph type="subTitle" idx="1"/>
          </p:nvPr>
        </p:nvSpPr>
        <p:spPr>
          <a:xfrm>
            <a:off x="512202" y="3981897"/>
            <a:ext cx="11167597" cy="1068028"/>
          </a:xfrm>
        </p:spPr>
        <p:txBody>
          <a:bodyPr>
            <a:noAutofit/>
          </a:bodyPr>
          <a:lstStyle>
            <a:lvl1pPr marL="0" indent="0" algn="l">
              <a:buNone/>
              <a:defRPr sz="2267">
                <a:solidFill>
                  <a:schemeClr val="bg1"/>
                </a:solidFill>
                <a:latin typeface="Verdana" pitchFamily="34" charset="0"/>
                <a:ea typeface="Verdana" pitchFamily="34" charset="0"/>
                <a:cs typeface="Verdana"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nl-BE" dirty="0"/>
          </a:p>
        </p:txBody>
      </p:sp>
      <p:pic>
        <p:nvPicPr>
          <p:cNvPr id="23" name="Graphic 22">
            <a:extLst>
              <a:ext uri="{FF2B5EF4-FFF2-40B4-BE49-F238E27FC236}">
                <a16:creationId xmlns:a16="http://schemas.microsoft.com/office/drawing/2014/main" id="{F7EE130F-9914-48D6-A590-ABB9B996BAF6}"/>
              </a:ext>
            </a:extLst>
          </p:cNvPr>
          <p:cNvPicPr>
            <a:picLocks noChangeAspect="1"/>
          </p:cNvPicPr>
          <p:nvPr userDrawn="1"/>
        </p:nvPicPr>
        <p:blipFill>
          <a:blip r:embed="rId2"/>
          <a:stretch>
            <a:fillRect/>
          </a:stretch>
        </p:blipFill>
        <p:spPr>
          <a:xfrm>
            <a:off x="170275" y="5664866"/>
            <a:ext cx="2077567" cy="1075231"/>
          </a:xfrm>
          <a:prstGeom prst="rect">
            <a:avLst/>
          </a:prstGeom>
        </p:spPr>
      </p:pic>
    </p:spTree>
    <p:extLst>
      <p:ext uri="{BB962C8B-B14F-4D97-AF65-F5344CB8AC3E}">
        <p14:creationId xmlns:p14="http://schemas.microsoft.com/office/powerpoint/2010/main" val="21309720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00B050"/>
        </a:solidFill>
        <a:effectLst/>
      </p:bgPr>
    </p:bg>
    <p:spTree>
      <p:nvGrpSpPr>
        <p:cNvPr id="1" name="Shape 12"/>
        <p:cNvGrpSpPr/>
        <p:nvPr/>
      </p:nvGrpSpPr>
      <p:grpSpPr>
        <a:xfrm>
          <a:off x="0" y="0"/>
          <a:ext cx="0" cy="0"/>
          <a:chOff x="0" y="0"/>
          <a:chExt cx="0" cy="0"/>
        </a:xfrm>
      </p:grpSpPr>
      <p:sp>
        <p:nvSpPr>
          <p:cNvPr id="13" name="Google Shape;13;p3"/>
          <p:cNvSpPr/>
          <p:nvPr/>
        </p:nvSpPr>
        <p:spPr>
          <a:xfrm>
            <a:off x="7574133" y="0"/>
            <a:ext cx="46176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3"/>
          <p:cNvSpPr txBox="1">
            <a:spLocks noGrp="1"/>
          </p:cNvSpPr>
          <p:nvPr>
            <p:ph type="ctrTitle"/>
          </p:nvPr>
        </p:nvSpPr>
        <p:spPr>
          <a:xfrm>
            <a:off x="914400" y="3138535"/>
            <a:ext cx="6007200" cy="1910400"/>
          </a:xfrm>
          <a:prstGeom prst="rect">
            <a:avLst/>
          </a:prstGeom>
        </p:spPr>
        <p:txBody>
          <a:bodyPr spcFirstLastPara="1" wrap="square" lIns="91425" tIns="91425" rIns="91425" bIns="91425" anchor="b" anchorCtr="0">
            <a:noAutofit/>
          </a:bodyPr>
          <a:lstStyle>
            <a:lvl1pPr lvl="0" algn="r" rtl="0">
              <a:spcBef>
                <a:spcPts val="0"/>
              </a:spcBef>
              <a:spcAft>
                <a:spcPts val="0"/>
              </a:spcAft>
              <a:buClr>
                <a:srgbClr val="FFFFFF"/>
              </a:buClr>
              <a:buSzPts val="4000"/>
              <a:buNone/>
              <a:defRPr sz="5333">
                <a:solidFill>
                  <a:srgbClr val="FFFFFF"/>
                </a:solidFill>
                <a:latin typeface="Verdana" panose="020B0604030504040204" pitchFamily="34" charset="0"/>
                <a:ea typeface="Verdana" panose="020B0604030504040204" pitchFamily="34" charset="0"/>
              </a:defRPr>
            </a:lvl1pPr>
            <a:lvl2pPr lvl="1" algn="ctr" rtl="0">
              <a:spcBef>
                <a:spcPts val="0"/>
              </a:spcBef>
              <a:spcAft>
                <a:spcPts val="0"/>
              </a:spcAft>
              <a:buClr>
                <a:srgbClr val="FFFFFF"/>
              </a:buClr>
              <a:buSzPts val="4800"/>
              <a:buNone/>
              <a:defRPr sz="6400">
                <a:solidFill>
                  <a:srgbClr val="FFFFFF"/>
                </a:solidFill>
              </a:defRPr>
            </a:lvl2pPr>
            <a:lvl3pPr lvl="2" algn="ctr" rtl="0">
              <a:spcBef>
                <a:spcPts val="0"/>
              </a:spcBef>
              <a:spcAft>
                <a:spcPts val="0"/>
              </a:spcAft>
              <a:buClr>
                <a:srgbClr val="FFFFFF"/>
              </a:buClr>
              <a:buSzPts val="4800"/>
              <a:buNone/>
              <a:defRPr sz="6400">
                <a:solidFill>
                  <a:srgbClr val="FFFFFF"/>
                </a:solidFill>
              </a:defRPr>
            </a:lvl3pPr>
            <a:lvl4pPr lvl="3" algn="ctr" rtl="0">
              <a:spcBef>
                <a:spcPts val="0"/>
              </a:spcBef>
              <a:spcAft>
                <a:spcPts val="0"/>
              </a:spcAft>
              <a:buClr>
                <a:srgbClr val="FFFFFF"/>
              </a:buClr>
              <a:buSzPts val="4800"/>
              <a:buNone/>
              <a:defRPr sz="6400">
                <a:solidFill>
                  <a:srgbClr val="FFFFFF"/>
                </a:solidFill>
              </a:defRPr>
            </a:lvl4pPr>
            <a:lvl5pPr lvl="4" algn="ctr" rtl="0">
              <a:spcBef>
                <a:spcPts val="0"/>
              </a:spcBef>
              <a:spcAft>
                <a:spcPts val="0"/>
              </a:spcAft>
              <a:buClr>
                <a:srgbClr val="FFFFFF"/>
              </a:buClr>
              <a:buSzPts val="4800"/>
              <a:buNone/>
              <a:defRPr sz="6400">
                <a:solidFill>
                  <a:srgbClr val="FFFFFF"/>
                </a:solidFill>
              </a:defRPr>
            </a:lvl5pPr>
            <a:lvl6pPr lvl="5" algn="ctr" rtl="0">
              <a:spcBef>
                <a:spcPts val="0"/>
              </a:spcBef>
              <a:spcAft>
                <a:spcPts val="0"/>
              </a:spcAft>
              <a:buClr>
                <a:srgbClr val="FFFFFF"/>
              </a:buClr>
              <a:buSzPts val="4800"/>
              <a:buNone/>
              <a:defRPr sz="6400">
                <a:solidFill>
                  <a:srgbClr val="FFFFFF"/>
                </a:solidFill>
              </a:defRPr>
            </a:lvl6pPr>
            <a:lvl7pPr lvl="6" algn="ctr" rtl="0">
              <a:spcBef>
                <a:spcPts val="0"/>
              </a:spcBef>
              <a:spcAft>
                <a:spcPts val="0"/>
              </a:spcAft>
              <a:buClr>
                <a:srgbClr val="FFFFFF"/>
              </a:buClr>
              <a:buSzPts val="4800"/>
              <a:buNone/>
              <a:defRPr sz="6400">
                <a:solidFill>
                  <a:srgbClr val="FFFFFF"/>
                </a:solidFill>
              </a:defRPr>
            </a:lvl7pPr>
            <a:lvl8pPr lvl="7" algn="ctr" rtl="0">
              <a:spcBef>
                <a:spcPts val="0"/>
              </a:spcBef>
              <a:spcAft>
                <a:spcPts val="0"/>
              </a:spcAft>
              <a:buClr>
                <a:srgbClr val="FFFFFF"/>
              </a:buClr>
              <a:buSzPts val="4800"/>
              <a:buNone/>
              <a:defRPr sz="6400">
                <a:solidFill>
                  <a:srgbClr val="FFFFFF"/>
                </a:solidFill>
              </a:defRPr>
            </a:lvl8pPr>
            <a:lvl9pPr lvl="8" algn="ctr" rtl="0">
              <a:spcBef>
                <a:spcPts val="0"/>
              </a:spcBef>
              <a:spcAft>
                <a:spcPts val="0"/>
              </a:spcAft>
              <a:buClr>
                <a:srgbClr val="FFFFFF"/>
              </a:buClr>
              <a:buSzPts val="4800"/>
              <a:buNone/>
              <a:defRPr sz="6400">
                <a:solidFill>
                  <a:srgbClr val="FFFFFF"/>
                </a:solidFill>
              </a:defRPr>
            </a:lvl9pPr>
          </a:lstStyle>
          <a:p>
            <a:r>
              <a:rPr lang="en-US" dirty="0"/>
              <a:t>Click to edit Master title style</a:t>
            </a:r>
            <a:endParaRPr dirty="0"/>
          </a:p>
        </p:txBody>
      </p:sp>
      <p:sp>
        <p:nvSpPr>
          <p:cNvPr id="15" name="Google Shape;15;p3"/>
          <p:cNvSpPr txBox="1">
            <a:spLocks noGrp="1"/>
          </p:cNvSpPr>
          <p:nvPr>
            <p:ph type="subTitle" idx="1"/>
          </p:nvPr>
        </p:nvSpPr>
        <p:spPr>
          <a:xfrm>
            <a:off x="8134800" y="3092661"/>
            <a:ext cx="3262000" cy="191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2200"/>
              <a:buNone/>
              <a:defRPr sz="2933">
                <a:solidFill>
                  <a:srgbClr val="00B050"/>
                </a:solidFill>
                <a:latin typeface="Verdana" panose="020B0604030504040204" pitchFamily="34" charset="0"/>
                <a:ea typeface="Verdana" panose="020B0604030504040204" pitchFamily="34" charset="0"/>
              </a:defRPr>
            </a:lvl1pPr>
            <a:lvl2pPr lvl="1" rtl="0">
              <a:spcBef>
                <a:spcPts val="0"/>
              </a:spcBef>
              <a:spcAft>
                <a:spcPts val="0"/>
              </a:spcAft>
              <a:buClr>
                <a:schemeClr val="accent4"/>
              </a:buClr>
              <a:buSzPts val="2200"/>
              <a:buNone/>
              <a:defRPr sz="2933">
                <a:solidFill>
                  <a:schemeClr val="accent4"/>
                </a:solidFill>
              </a:defRPr>
            </a:lvl2pPr>
            <a:lvl3pPr lvl="2" rtl="0">
              <a:spcBef>
                <a:spcPts val="0"/>
              </a:spcBef>
              <a:spcAft>
                <a:spcPts val="0"/>
              </a:spcAft>
              <a:buClr>
                <a:schemeClr val="accent4"/>
              </a:buClr>
              <a:buSzPts val="2200"/>
              <a:buNone/>
              <a:defRPr sz="2933">
                <a:solidFill>
                  <a:schemeClr val="accent4"/>
                </a:solidFill>
              </a:defRPr>
            </a:lvl3pPr>
            <a:lvl4pPr lvl="3" rtl="0">
              <a:spcBef>
                <a:spcPts val="0"/>
              </a:spcBef>
              <a:spcAft>
                <a:spcPts val="0"/>
              </a:spcAft>
              <a:buClr>
                <a:schemeClr val="accent4"/>
              </a:buClr>
              <a:buSzPts val="2200"/>
              <a:buNone/>
              <a:defRPr sz="2933">
                <a:solidFill>
                  <a:schemeClr val="accent4"/>
                </a:solidFill>
              </a:defRPr>
            </a:lvl4pPr>
            <a:lvl5pPr lvl="4" rtl="0">
              <a:spcBef>
                <a:spcPts val="0"/>
              </a:spcBef>
              <a:spcAft>
                <a:spcPts val="0"/>
              </a:spcAft>
              <a:buClr>
                <a:schemeClr val="accent4"/>
              </a:buClr>
              <a:buSzPts val="2200"/>
              <a:buNone/>
              <a:defRPr sz="2933">
                <a:solidFill>
                  <a:schemeClr val="accent4"/>
                </a:solidFill>
              </a:defRPr>
            </a:lvl5pPr>
            <a:lvl6pPr lvl="5" rtl="0">
              <a:spcBef>
                <a:spcPts val="0"/>
              </a:spcBef>
              <a:spcAft>
                <a:spcPts val="0"/>
              </a:spcAft>
              <a:buClr>
                <a:schemeClr val="accent4"/>
              </a:buClr>
              <a:buSzPts val="2200"/>
              <a:buNone/>
              <a:defRPr sz="2933">
                <a:solidFill>
                  <a:schemeClr val="accent4"/>
                </a:solidFill>
              </a:defRPr>
            </a:lvl6pPr>
            <a:lvl7pPr lvl="6" rtl="0">
              <a:spcBef>
                <a:spcPts val="0"/>
              </a:spcBef>
              <a:spcAft>
                <a:spcPts val="0"/>
              </a:spcAft>
              <a:buClr>
                <a:schemeClr val="accent4"/>
              </a:buClr>
              <a:buSzPts val="2200"/>
              <a:buNone/>
              <a:defRPr sz="2933">
                <a:solidFill>
                  <a:schemeClr val="accent4"/>
                </a:solidFill>
              </a:defRPr>
            </a:lvl7pPr>
            <a:lvl8pPr lvl="7" rtl="0">
              <a:spcBef>
                <a:spcPts val="0"/>
              </a:spcBef>
              <a:spcAft>
                <a:spcPts val="0"/>
              </a:spcAft>
              <a:buClr>
                <a:schemeClr val="accent4"/>
              </a:buClr>
              <a:buSzPts val="2200"/>
              <a:buNone/>
              <a:defRPr sz="2933">
                <a:solidFill>
                  <a:schemeClr val="accent4"/>
                </a:solidFill>
              </a:defRPr>
            </a:lvl8pPr>
            <a:lvl9pPr lvl="8" rtl="0">
              <a:spcBef>
                <a:spcPts val="0"/>
              </a:spcBef>
              <a:spcAft>
                <a:spcPts val="0"/>
              </a:spcAft>
              <a:buClr>
                <a:schemeClr val="accent4"/>
              </a:buClr>
              <a:buSzPts val="2200"/>
              <a:buNone/>
              <a:defRPr sz="2933">
                <a:solidFill>
                  <a:schemeClr val="accent4"/>
                </a:solidFill>
              </a:defRPr>
            </a:lvl9pPr>
          </a:lstStyle>
          <a:p>
            <a:r>
              <a:rPr lang="en-US" dirty="0"/>
              <a:t>Click to edit Master subtitle style</a:t>
            </a:r>
            <a:endParaRPr dirty="0"/>
          </a:p>
        </p:txBody>
      </p:sp>
      <p:pic>
        <p:nvPicPr>
          <p:cNvPr id="3" name="Graphic 2">
            <a:extLst>
              <a:ext uri="{FF2B5EF4-FFF2-40B4-BE49-F238E27FC236}">
                <a16:creationId xmlns:a16="http://schemas.microsoft.com/office/drawing/2014/main" id="{69FA2215-8744-4F38-A2A6-05F95F74A862}"/>
              </a:ext>
            </a:extLst>
          </p:cNvPr>
          <p:cNvPicPr>
            <a:picLocks noChangeAspect="1"/>
          </p:cNvPicPr>
          <p:nvPr userDrawn="1"/>
        </p:nvPicPr>
        <p:blipFill>
          <a:blip r:embed="rId2"/>
          <a:stretch>
            <a:fillRect/>
          </a:stretch>
        </p:blipFill>
        <p:spPr>
          <a:xfrm>
            <a:off x="11124867" y="6276724"/>
            <a:ext cx="972112" cy="503109"/>
          </a:xfrm>
          <a:prstGeom prst="rect">
            <a:avLst/>
          </a:prstGeom>
        </p:spPr>
      </p:pic>
      <p:cxnSp>
        <p:nvCxnSpPr>
          <p:cNvPr id="4" name="Rechte verbindingslijn 3">
            <a:extLst>
              <a:ext uri="{FF2B5EF4-FFF2-40B4-BE49-F238E27FC236}">
                <a16:creationId xmlns:a16="http://schemas.microsoft.com/office/drawing/2014/main" id="{4D99F8B9-AD69-1D63-8F40-81D685E5C762}"/>
              </a:ext>
            </a:extLst>
          </p:cNvPr>
          <p:cNvCxnSpPr/>
          <p:nvPr userDrawn="1"/>
        </p:nvCxnSpPr>
        <p:spPr>
          <a:xfrm flipH="1">
            <a:off x="-47152" y="6567512"/>
            <a:ext cx="12239152"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396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4412513" y="844243"/>
            <a:ext cx="5410687" cy="1682433"/>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8" name="Picture Placeholder 7">
            <a:extLst>
              <a:ext uri="{FF2B5EF4-FFF2-40B4-BE49-F238E27FC236}">
                <a16:creationId xmlns:a16="http://schemas.microsoft.com/office/drawing/2014/main" id="{0721A019-F5C2-4A15-A6AE-C03209D1D7DB}"/>
              </a:ext>
            </a:extLst>
          </p:cNvPr>
          <p:cNvSpPr>
            <a:spLocks noGrp="1"/>
          </p:cNvSpPr>
          <p:nvPr>
            <p:ph type="pic" sz="quarter" idx="10" hasCustomPrompt="1"/>
          </p:nvPr>
        </p:nvSpPr>
        <p:spPr>
          <a:xfrm>
            <a:off x="0" y="3234519"/>
            <a:ext cx="12192000" cy="3623481"/>
          </a:xfrm>
          <a:prstGeom prst="rect">
            <a:avLst/>
          </a:prstGeom>
        </p:spPr>
        <p:txBody>
          <a:bodyPr/>
          <a:lstStyle>
            <a:lvl1pPr marL="0" indent="0" algn="ctr">
              <a:buNone/>
              <a:defRPr/>
            </a:lvl1pPr>
          </a:lstStyle>
          <a:p>
            <a:r>
              <a:rPr lang="en-US" dirty="0"/>
              <a:t>Click to add photo</a:t>
            </a:r>
          </a:p>
        </p:txBody>
      </p:sp>
      <p:sp>
        <p:nvSpPr>
          <p:cNvPr id="2" name="Title 3">
            <a:extLst>
              <a:ext uri="{FF2B5EF4-FFF2-40B4-BE49-F238E27FC236}">
                <a16:creationId xmlns:a16="http://schemas.microsoft.com/office/drawing/2014/main" id="{8F2CC58B-828C-7C9A-62D8-38D05DE3460F}"/>
              </a:ext>
            </a:extLst>
          </p:cNvPr>
          <p:cNvSpPr>
            <a:spLocks noGrp="1"/>
          </p:cNvSpPr>
          <p:nvPr>
            <p:ph type="title" hasCustomPrompt="1"/>
          </p:nvPr>
        </p:nvSpPr>
        <p:spPr>
          <a:xfrm>
            <a:off x="1196259" y="943189"/>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7" name="Graphic 6">
            <a:extLst>
              <a:ext uri="{FF2B5EF4-FFF2-40B4-BE49-F238E27FC236}">
                <a16:creationId xmlns:a16="http://schemas.microsoft.com/office/drawing/2014/main" id="{B7D0F1CE-6E08-D5CF-6EB5-4B37B41DC2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138177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5" name="Text Placeholder 10">
            <a:extLst>
              <a:ext uri="{FF2B5EF4-FFF2-40B4-BE49-F238E27FC236}">
                <a16:creationId xmlns:a16="http://schemas.microsoft.com/office/drawing/2014/main" id="{3EA34A30-2DAE-5700-2482-A4CB7B6F34E3}"/>
              </a:ext>
            </a:extLst>
          </p:cNvPr>
          <p:cNvSpPr>
            <a:spLocks noGrp="1"/>
          </p:cNvSpPr>
          <p:nvPr>
            <p:ph type="body" sz="quarter" idx="12" hasCustomPrompt="1"/>
          </p:nvPr>
        </p:nvSpPr>
        <p:spPr>
          <a:xfrm>
            <a:off x="4412513" y="844243"/>
            <a:ext cx="2743201" cy="509935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sp>
        <p:nvSpPr>
          <p:cNvPr id="6" name="Title 3">
            <a:extLst>
              <a:ext uri="{FF2B5EF4-FFF2-40B4-BE49-F238E27FC236}">
                <a16:creationId xmlns:a16="http://schemas.microsoft.com/office/drawing/2014/main" id="{6CCC2163-625A-6F08-4739-B94BB8A0CA3C}"/>
              </a:ext>
            </a:extLst>
          </p:cNvPr>
          <p:cNvSpPr>
            <a:spLocks noGrp="1"/>
          </p:cNvSpPr>
          <p:nvPr>
            <p:ph type="title" hasCustomPrompt="1"/>
          </p:nvPr>
        </p:nvSpPr>
        <p:spPr>
          <a:xfrm>
            <a:off x="1196259" y="943189"/>
            <a:ext cx="2715342" cy="1122678"/>
          </a:xfrm>
          <a:prstGeom prst="rect">
            <a:avLst/>
          </a:prstGeom>
          <a:ln w="28575">
            <a:noFill/>
          </a:ln>
        </p:spPr>
        <p:txBody>
          <a:bodyPr lIns="0" tIns="0" rIns="0" bIns="0" anchor="ctr"/>
          <a:lstStyle>
            <a:lvl1pPr algn="r">
              <a:defRPr sz="4000" i="1" cap="none" spc="0" baseline="0">
                <a:solidFill>
                  <a:schemeClr val="tx2"/>
                </a:solidFill>
                <a:latin typeface="Merriweather Light" panose="00000400000000000000" pitchFamily="2" charset="0"/>
              </a:defRPr>
            </a:lvl1pPr>
          </a:lstStyle>
          <a:p>
            <a:r>
              <a:rPr lang="en-US" dirty="0"/>
              <a:t>Click to add title</a:t>
            </a:r>
          </a:p>
        </p:txBody>
      </p:sp>
      <p:sp>
        <p:nvSpPr>
          <p:cNvPr id="7" name="Text Placeholder 10">
            <a:extLst>
              <a:ext uri="{FF2B5EF4-FFF2-40B4-BE49-F238E27FC236}">
                <a16:creationId xmlns:a16="http://schemas.microsoft.com/office/drawing/2014/main" id="{0E5EC91C-3CE6-8C3E-CFB2-4B8896BE9C4F}"/>
              </a:ext>
            </a:extLst>
          </p:cNvPr>
          <p:cNvSpPr>
            <a:spLocks noGrp="1"/>
          </p:cNvSpPr>
          <p:nvPr>
            <p:ph type="body" sz="quarter" idx="13" hasCustomPrompt="1"/>
          </p:nvPr>
        </p:nvSpPr>
        <p:spPr>
          <a:xfrm>
            <a:off x="7461694" y="844243"/>
            <a:ext cx="2743201" cy="5099357"/>
          </a:xfrm>
          <a:prstGeom prst="rect">
            <a:avLst/>
          </a:prstGeom>
        </p:spPr>
        <p:txBody>
          <a:bodyPr anchor="t"/>
          <a:lstStyle>
            <a:lvl1pPr marL="0" indent="0" algn="l">
              <a:lnSpc>
                <a:spcPct val="125000"/>
              </a:lnSpc>
              <a:spcBef>
                <a:spcPts val="0"/>
              </a:spcBef>
              <a:buNone/>
              <a:defRPr sz="1600" cap="none" spc="0" baseline="0">
                <a:solidFill>
                  <a:schemeClr val="tx1"/>
                </a:solidFill>
                <a:latin typeface="Libre Franklin" pitchFamily="2" charset="0"/>
              </a:defRPr>
            </a:lvl1pPr>
          </a:lstStyle>
          <a:p>
            <a:pPr lvl="0"/>
            <a:r>
              <a:rPr lang="en-US" dirty="0"/>
              <a:t>Click to add text</a:t>
            </a:r>
          </a:p>
        </p:txBody>
      </p:sp>
      <p:pic>
        <p:nvPicPr>
          <p:cNvPr id="2" name="Graphic 1">
            <a:extLst>
              <a:ext uri="{FF2B5EF4-FFF2-40B4-BE49-F238E27FC236}">
                <a16:creationId xmlns:a16="http://schemas.microsoft.com/office/drawing/2014/main" id="{EB9625F5-BBC7-56D1-6AD9-6D03F3FCE8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3962759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About Us">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7408009F-7441-4960-8688-598E5537784A}"/>
              </a:ext>
            </a:extLst>
          </p:cNvPr>
          <p:cNvSpPr>
            <a:spLocks noGrp="1"/>
          </p:cNvSpPr>
          <p:nvPr>
            <p:ph type="body" sz="quarter" idx="12" hasCustomPrompt="1"/>
          </p:nvPr>
        </p:nvSpPr>
        <p:spPr>
          <a:xfrm>
            <a:off x="1167029" y="1889239"/>
            <a:ext cx="8053170"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tx1"/>
                </a:solidFill>
                <a:latin typeface="Libre Franklin" pitchFamily="2" charset="0"/>
              </a:defRPr>
            </a:lvl1pPr>
          </a:lstStyle>
          <a:p>
            <a:pPr lvl="0"/>
            <a:r>
              <a:rPr lang="en-US" dirty="0"/>
              <a:t>Click to add text</a:t>
            </a:r>
          </a:p>
        </p:txBody>
      </p:sp>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6" name="Title 3">
            <a:extLst>
              <a:ext uri="{FF2B5EF4-FFF2-40B4-BE49-F238E27FC236}">
                <a16:creationId xmlns:a16="http://schemas.microsoft.com/office/drawing/2014/main" id="{4EBCEBE2-5673-7811-A0C8-0156736E9632}"/>
              </a:ext>
            </a:extLst>
          </p:cNvPr>
          <p:cNvSpPr>
            <a:spLocks noGrp="1"/>
          </p:cNvSpPr>
          <p:nvPr>
            <p:ph type="title" hasCustomPrompt="1"/>
          </p:nvPr>
        </p:nvSpPr>
        <p:spPr>
          <a:xfrm>
            <a:off x="1120057" y="604522"/>
            <a:ext cx="595665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pic>
        <p:nvPicPr>
          <p:cNvPr id="2" name="Graphic 1">
            <a:extLst>
              <a:ext uri="{FF2B5EF4-FFF2-40B4-BE49-F238E27FC236}">
                <a16:creationId xmlns:a16="http://schemas.microsoft.com/office/drawing/2014/main" id="{3C5824F9-8C87-898E-AB6F-769BB20B19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spTree>
    <p:extLst>
      <p:ext uri="{BB962C8B-B14F-4D97-AF65-F5344CB8AC3E}">
        <p14:creationId xmlns:p14="http://schemas.microsoft.com/office/powerpoint/2010/main" val="3879395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bout Us">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
        <p:nvSpPr>
          <p:cNvPr id="2" name="Picture Placeholder 8">
            <a:extLst>
              <a:ext uri="{FF2B5EF4-FFF2-40B4-BE49-F238E27FC236}">
                <a16:creationId xmlns:a16="http://schemas.microsoft.com/office/drawing/2014/main" id="{F3809153-A188-BE0D-960D-BBF7FE2661FA}"/>
              </a:ext>
            </a:extLst>
          </p:cNvPr>
          <p:cNvSpPr>
            <a:spLocks noGrp="1"/>
          </p:cNvSpPr>
          <p:nvPr>
            <p:ph type="pic" sz="quarter" idx="14" hasCustomPrompt="1"/>
          </p:nvPr>
        </p:nvSpPr>
        <p:spPr>
          <a:xfrm>
            <a:off x="6683832" y="0"/>
            <a:ext cx="5508168" cy="6858000"/>
          </a:xfrm>
          <a:prstGeom prst="rect">
            <a:avLst/>
          </a:prstGeom>
        </p:spPr>
        <p:txBody>
          <a:bodyPr/>
          <a:lstStyle>
            <a:lvl1pPr marL="0" indent="0" algn="ctr">
              <a:buNone/>
              <a:defRPr/>
            </a:lvl1pPr>
          </a:lstStyle>
          <a:p>
            <a:r>
              <a:rPr lang="en-US" dirty="0"/>
              <a:t>Click to add photo</a:t>
            </a:r>
          </a:p>
        </p:txBody>
      </p:sp>
      <p:sp>
        <p:nvSpPr>
          <p:cNvPr id="6" name="Text Placeholder 10">
            <a:extLst>
              <a:ext uri="{FF2B5EF4-FFF2-40B4-BE49-F238E27FC236}">
                <a16:creationId xmlns:a16="http://schemas.microsoft.com/office/drawing/2014/main" id="{6183741B-9A85-85F2-B2BE-9326470676FB}"/>
              </a:ext>
            </a:extLst>
          </p:cNvPr>
          <p:cNvSpPr>
            <a:spLocks noGrp="1"/>
          </p:cNvSpPr>
          <p:nvPr>
            <p:ph type="body" sz="quarter" idx="12" hasCustomPrompt="1"/>
          </p:nvPr>
        </p:nvSpPr>
        <p:spPr>
          <a:xfrm>
            <a:off x="1167029" y="1889239"/>
            <a:ext cx="5013638"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tx1"/>
                </a:solidFill>
                <a:latin typeface="Libre Franklin" pitchFamily="2" charset="0"/>
              </a:defRPr>
            </a:lvl1pPr>
          </a:lstStyle>
          <a:p>
            <a:pPr lvl="0"/>
            <a:r>
              <a:rPr lang="en-US" dirty="0"/>
              <a:t>Click to add text</a:t>
            </a:r>
          </a:p>
        </p:txBody>
      </p:sp>
      <p:sp>
        <p:nvSpPr>
          <p:cNvPr id="7" name="Title 3">
            <a:extLst>
              <a:ext uri="{FF2B5EF4-FFF2-40B4-BE49-F238E27FC236}">
                <a16:creationId xmlns:a16="http://schemas.microsoft.com/office/drawing/2014/main" id="{483D6931-DF1C-66EC-3AFE-15BC9C0CF036}"/>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spTree>
    <p:extLst>
      <p:ext uri="{BB962C8B-B14F-4D97-AF65-F5344CB8AC3E}">
        <p14:creationId xmlns:p14="http://schemas.microsoft.com/office/powerpoint/2010/main" val="68994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About Us">
    <p:bg>
      <p:bgPr>
        <a:solidFill>
          <a:schemeClr val="tx2"/>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defRPr>
            </a:lvl1pPr>
          </a:lstStyle>
          <a:p>
            <a:fld id="{EA87306C-81BA-4795-A5CA-9392456A8C1E}" type="slidenum">
              <a:rPr lang="en-US" smtClean="0"/>
              <a:pPr/>
              <a:t>‹#›</a:t>
            </a:fld>
            <a:endParaRPr lang="en-US" dirty="0"/>
          </a:p>
        </p:txBody>
      </p:sp>
      <p:sp>
        <p:nvSpPr>
          <p:cNvPr id="4" name="Text Placeholder 10">
            <a:extLst>
              <a:ext uri="{FF2B5EF4-FFF2-40B4-BE49-F238E27FC236}">
                <a16:creationId xmlns:a16="http://schemas.microsoft.com/office/drawing/2014/main" id="{5431030A-4EB6-7A46-69D8-D950B30C9091}"/>
              </a:ext>
            </a:extLst>
          </p:cNvPr>
          <p:cNvSpPr>
            <a:spLocks noGrp="1"/>
          </p:cNvSpPr>
          <p:nvPr>
            <p:ph type="body" sz="quarter" idx="12" hasCustomPrompt="1"/>
          </p:nvPr>
        </p:nvSpPr>
        <p:spPr>
          <a:xfrm>
            <a:off x="1167028" y="1889239"/>
            <a:ext cx="9145371" cy="3832657"/>
          </a:xfrm>
          <a:prstGeom prst="rect">
            <a:avLst/>
          </a:prstGeom>
        </p:spPr>
        <p:txBody>
          <a:bodyPr lIns="0" tIns="0" rIns="0" bIns="0" anchor="t"/>
          <a:lstStyle>
            <a:lvl1pPr marL="285750" indent="-285750" algn="l">
              <a:lnSpc>
                <a:spcPct val="125000"/>
              </a:lnSpc>
              <a:spcBef>
                <a:spcPts val="0"/>
              </a:spcBef>
              <a:buClr>
                <a:schemeClr val="accent1"/>
              </a:buClr>
              <a:buFont typeface="Arial" panose="020B0604020202020204" pitchFamily="34" charset="0"/>
              <a:buChar char="•"/>
              <a:defRPr sz="1600" cap="none" spc="0" baseline="0">
                <a:solidFill>
                  <a:schemeClr val="bg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7FE7049F-00CA-174B-69B1-92E651FBA1E2}"/>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accent1"/>
                </a:solidFill>
                <a:latin typeface="Merriweather Light" panose="00000400000000000000" pitchFamily="2" charset="0"/>
              </a:defRPr>
            </a:lvl1pPr>
          </a:lstStyle>
          <a:p>
            <a:r>
              <a:rPr lang="en-US" dirty="0"/>
              <a:t>Click to add title</a:t>
            </a:r>
          </a:p>
        </p:txBody>
      </p:sp>
      <p:grpSp>
        <p:nvGrpSpPr>
          <p:cNvPr id="8" name="Group 7">
            <a:extLst>
              <a:ext uri="{FF2B5EF4-FFF2-40B4-BE49-F238E27FC236}">
                <a16:creationId xmlns:a16="http://schemas.microsoft.com/office/drawing/2014/main" id="{DE510BEF-0382-18A2-6B2F-4BC5899370BB}"/>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359478FC-6102-E849-5F58-B0F1E7CF6F6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B61BE98-990B-26EA-BCBE-B05ABA2BD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3472169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bout Us">
    <p:bg>
      <p:bgPr>
        <a:solidFill>
          <a:schemeClr val="accent2"/>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defRPr>
            </a:lvl1pPr>
          </a:lstStyle>
          <a:p>
            <a:fld id="{EA87306C-81BA-4795-A5CA-9392456A8C1E}" type="slidenum">
              <a:rPr lang="en-US" smtClean="0"/>
              <a:pPr/>
              <a:t>‹#›</a:t>
            </a:fld>
            <a:endParaRPr lang="en-US" dirty="0"/>
          </a:p>
        </p:txBody>
      </p:sp>
      <p:sp>
        <p:nvSpPr>
          <p:cNvPr id="4" name="Text Placeholder 10">
            <a:extLst>
              <a:ext uri="{FF2B5EF4-FFF2-40B4-BE49-F238E27FC236}">
                <a16:creationId xmlns:a16="http://schemas.microsoft.com/office/drawing/2014/main" id="{5431030A-4EB6-7A46-69D8-D950B30C9091}"/>
              </a:ext>
            </a:extLst>
          </p:cNvPr>
          <p:cNvSpPr>
            <a:spLocks noGrp="1"/>
          </p:cNvSpPr>
          <p:nvPr>
            <p:ph type="body" sz="quarter" idx="12" hasCustomPrompt="1"/>
          </p:nvPr>
        </p:nvSpPr>
        <p:spPr>
          <a:xfrm>
            <a:off x="1167028" y="1889239"/>
            <a:ext cx="9145371" cy="3832657"/>
          </a:xfrm>
          <a:prstGeom prst="rect">
            <a:avLst/>
          </a:prstGeom>
        </p:spPr>
        <p:txBody>
          <a:bodyPr lIns="0" tIns="0" rIns="0" bIns="0" anchor="t"/>
          <a:lstStyle>
            <a:lvl1pPr marL="285750" indent="-285750" algn="l">
              <a:lnSpc>
                <a:spcPct val="125000"/>
              </a:lnSpc>
              <a:spcBef>
                <a:spcPts val="0"/>
              </a:spcBef>
              <a:buClr>
                <a:schemeClr val="tx2"/>
              </a:buClr>
              <a:buFont typeface="Arial" panose="020B0604020202020204" pitchFamily="34" charset="0"/>
              <a:buChar char="•"/>
              <a:defRPr sz="1600" cap="none" spc="0" baseline="0">
                <a:solidFill>
                  <a:schemeClr val="bg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7FE7049F-00CA-174B-69B1-92E651FBA1E2}"/>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2"/>
                </a:solidFill>
                <a:latin typeface="Merriweather Light" panose="00000400000000000000" pitchFamily="2" charset="0"/>
              </a:defRPr>
            </a:lvl1pPr>
          </a:lstStyle>
          <a:p>
            <a:r>
              <a:rPr lang="en-US" dirty="0"/>
              <a:t>Click to add title</a:t>
            </a:r>
          </a:p>
        </p:txBody>
      </p:sp>
      <p:grpSp>
        <p:nvGrpSpPr>
          <p:cNvPr id="8" name="Group 7">
            <a:extLst>
              <a:ext uri="{FF2B5EF4-FFF2-40B4-BE49-F238E27FC236}">
                <a16:creationId xmlns:a16="http://schemas.microsoft.com/office/drawing/2014/main" id="{DE510BEF-0382-18A2-6B2F-4BC5899370BB}"/>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359478FC-6102-E849-5F58-B0F1E7CF6F6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B61BE98-990B-26EA-BCBE-B05ABA2BD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1232015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About Us">
    <p:bg>
      <p:bgPr>
        <a:solidFill>
          <a:schemeClr val="accent1"/>
        </a:solidFill>
        <a:effectLst/>
      </p:bgPr>
    </p:bg>
    <p:spTree>
      <p:nvGrpSpPr>
        <p:cNvPr id="1" name=""/>
        <p:cNvGrpSpPr/>
        <p:nvPr/>
      </p:nvGrpSpPr>
      <p:grpSpPr>
        <a:xfrm>
          <a:off x="0" y="0"/>
          <a:ext cx="0" cy="0"/>
          <a:chOff x="0" y="0"/>
          <a:chExt cx="0" cy="0"/>
        </a:xfrm>
      </p:grpSpPr>
      <p:sp>
        <p:nvSpPr>
          <p:cNvPr id="15" name="Slide Number Placeholder 5">
            <a:extLst>
              <a:ext uri="{FF2B5EF4-FFF2-40B4-BE49-F238E27FC236}">
                <a16:creationId xmlns:a16="http://schemas.microsoft.com/office/drawing/2014/main" id="{05DBCB58-A06C-7888-2CB2-DB2D4B7E3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1"/>
                </a:solidFill>
              </a:defRPr>
            </a:lvl1pPr>
          </a:lstStyle>
          <a:p>
            <a:fld id="{EA87306C-81BA-4795-A5CA-9392456A8C1E}" type="slidenum">
              <a:rPr lang="en-US" smtClean="0"/>
              <a:pPr/>
              <a:t>‹#›</a:t>
            </a:fld>
            <a:endParaRPr lang="en-US" dirty="0"/>
          </a:p>
        </p:txBody>
      </p:sp>
      <p:sp>
        <p:nvSpPr>
          <p:cNvPr id="4" name="Text Placeholder 10">
            <a:extLst>
              <a:ext uri="{FF2B5EF4-FFF2-40B4-BE49-F238E27FC236}">
                <a16:creationId xmlns:a16="http://schemas.microsoft.com/office/drawing/2014/main" id="{5431030A-4EB6-7A46-69D8-D950B30C9091}"/>
              </a:ext>
            </a:extLst>
          </p:cNvPr>
          <p:cNvSpPr>
            <a:spLocks noGrp="1"/>
          </p:cNvSpPr>
          <p:nvPr>
            <p:ph type="body" sz="quarter" idx="12" hasCustomPrompt="1"/>
          </p:nvPr>
        </p:nvSpPr>
        <p:spPr>
          <a:xfrm>
            <a:off x="1167028" y="1889239"/>
            <a:ext cx="9145371" cy="3832657"/>
          </a:xfrm>
          <a:prstGeom prst="rect">
            <a:avLst/>
          </a:prstGeom>
        </p:spPr>
        <p:txBody>
          <a:bodyPr lIns="0" tIns="0" rIns="0" bIns="0" anchor="t"/>
          <a:lstStyle>
            <a:lvl1pPr marL="285750" indent="-285750" algn="l">
              <a:lnSpc>
                <a:spcPct val="125000"/>
              </a:lnSpc>
              <a:spcBef>
                <a:spcPts val="0"/>
              </a:spcBef>
              <a:buClr>
                <a:schemeClr val="tx1"/>
              </a:buClr>
              <a:buFont typeface="Arial" panose="020B0604020202020204" pitchFamily="34" charset="0"/>
              <a:buChar char="•"/>
              <a:defRPr sz="1600" cap="none" spc="0" baseline="0">
                <a:solidFill>
                  <a:schemeClr val="tx1"/>
                </a:solidFill>
                <a:latin typeface="Libre Franklin" pitchFamily="2" charset="0"/>
              </a:defRPr>
            </a:lvl1pPr>
          </a:lstStyle>
          <a:p>
            <a:pPr lvl="0"/>
            <a:r>
              <a:rPr lang="en-US" dirty="0"/>
              <a:t>Click to add text</a:t>
            </a:r>
          </a:p>
        </p:txBody>
      </p:sp>
      <p:sp>
        <p:nvSpPr>
          <p:cNvPr id="5" name="Title 3">
            <a:extLst>
              <a:ext uri="{FF2B5EF4-FFF2-40B4-BE49-F238E27FC236}">
                <a16:creationId xmlns:a16="http://schemas.microsoft.com/office/drawing/2014/main" id="{7FE7049F-00CA-174B-69B1-92E651FBA1E2}"/>
              </a:ext>
            </a:extLst>
          </p:cNvPr>
          <p:cNvSpPr>
            <a:spLocks noGrp="1"/>
          </p:cNvSpPr>
          <p:nvPr>
            <p:ph type="title" hasCustomPrompt="1"/>
          </p:nvPr>
        </p:nvSpPr>
        <p:spPr>
          <a:xfrm>
            <a:off x="1120058" y="604522"/>
            <a:ext cx="5060609" cy="633402"/>
          </a:xfrm>
          <a:prstGeom prst="rect">
            <a:avLst/>
          </a:prstGeom>
          <a:ln w="28575">
            <a:noFill/>
          </a:ln>
        </p:spPr>
        <p:txBody>
          <a:bodyPr lIns="0" tIns="0" rIns="0" bIns="0" anchor="ctr"/>
          <a:lstStyle>
            <a:lvl1pPr algn="l">
              <a:defRPr sz="4000" i="1" cap="none" spc="0" baseline="0">
                <a:solidFill>
                  <a:schemeClr val="tx1"/>
                </a:solidFill>
                <a:latin typeface="Merriweather Light" panose="00000400000000000000" pitchFamily="2" charset="0"/>
              </a:defRPr>
            </a:lvl1pPr>
          </a:lstStyle>
          <a:p>
            <a:r>
              <a:rPr lang="en-US" dirty="0"/>
              <a:t>Click to add title</a:t>
            </a:r>
          </a:p>
        </p:txBody>
      </p:sp>
      <p:grpSp>
        <p:nvGrpSpPr>
          <p:cNvPr id="8" name="Group 7">
            <a:extLst>
              <a:ext uri="{FF2B5EF4-FFF2-40B4-BE49-F238E27FC236}">
                <a16:creationId xmlns:a16="http://schemas.microsoft.com/office/drawing/2014/main" id="{DE510BEF-0382-18A2-6B2F-4BC5899370BB}"/>
              </a:ext>
            </a:extLst>
          </p:cNvPr>
          <p:cNvGrpSpPr/>
          <p:nvPr userDrawn="1"/>
        </p:nvGrpSpPr>
        <p:grpSpPr>
          <a:xfrm>
            <a:off x="10555690" y="395288"/>
            <a:ext cx="893360" cy="918468"/>
            <a:chOff x="10555690" y="395288"/>
            <a:chExt cx="893360" cy="918468"/>
          </a:xfrm>
        </p:grpSpPr>
        <p:sp>
          <p:nvSpPr>
            <p:cNvPr id="7" name="Oval 6">
              <a:extLst>
                <a:ext uri="{FF2B5EF4-FFF2-40B4-BE49-F238E27FC236}">
                  <a16:creationId xmlns:a16="http://schemas.microsoft.com/office/drawing/2014/main" id="{359478FC-6102-E849-5F58-B0F1E7CF6F6E}"/>
                </a:ext>
              </a:extLst>
            </p:cNvPr>
            <p:cNvSpPr/>
            <p:nvPr userDrawn="1"/>
          </p:nvSpPr>
          <p:spPr>
            <a:xfrm>
              <a:off x="10555690" y="395288"/>
              <a:ext cx="893360" cy="91846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7B61BE98-990B-26EA-BCBE-B05ABA2BDBC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633643" y="481121"/>
              <a:ext cx="747275" cy="747275"/>
            </a:xfrm>
            <a:prstGeom prst="rect">
              <a:avLst/>
            </a:prstGeom>
          </p:spPr>
        </p:pic>
      </p:grpSp>
    </p:spTree>
    <p:extLst>
      <p:ext uri="{BB962C8B-B14F-4D97-AF65-F5344CB8AC3E}">
        <p14:creationId xmlns:p14="http://schemas.microsoft.com/office/powerpoint/2010/main" val="3980683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B06CAC-A122-486F-81C6-4299D83E94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spc="100" baseline="0">
                <a:solidFill>
                  <a:schemeClr val="bg2">
                    <a:lumMod val="50000"/>
                  </a:schemeClr>
                </a:solidFill>
              </a:defRPr>
            </a:lvl1pPr>
          </a:lstStyle>
          <a:p>
            <a:fld id="{EA87306C-81BA-4795-A5CA-9392456A8C1E}" type="slidenum">
              <a:rPr lang="en-US" smtClean="0"/>
              <a:pPr/>
              <a:t>‹#›</a:t>
            </a:fld>
            <a:endParaRPr lang="en-US" dirty="0"/>
          </a:p>
        </p:txBody>
      </p:sp>
    </p:spTree>
    <p:extLst>
      <p:ext uri="{BB962C8B-B14F-4D97-AF65-F5344CB8AC3E}">
        <p14:creationId xmlns:p14="http://schemas.microsoft.com/office/powerpoint/2010/main" val="3485904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3.sv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jpeg"/><Relationship Id="rId7" Type="http://schemas.openxmlformats.org/officeDocument/2006/relationships/image" Target="../media/image3.sv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6.xml"/><Relationship Id="rId7" Type="http://schemas.openxmlformats.org/officeDocument/2006/relationships/image" Target="../media/image17.png"/><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4F29218-EBE6-4988-A9A1-32AD84ADB6F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469899" y="427858"/>
            <a:ext cx="9486901" cy="582448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5">
            <a:extLst>
              <a:ext uri="{FF2B5EF4-FFF2-40B4-BE49-F238E27FC236}">
                <a16:creationId xmlns:a16="http://schemas.microsoft.com/office/drawing/2014/main" id="{02D33991-F231-4C51-B950-D8E07369E836}"/>
              </a:ext>
            </a:extLst>
          </p:cNvPr>
          <p:cNvSpPr>
            <a:spLocks noGrp="1"/>
          </p:cNvSpPr>
          <p:nvPr>
            <p:ph type="title"/>
          </p:nvPr>
        </p:nvSpPr>
        <p:spPr>
          <a:xfrm>
            <a:off x="1248814" y="974758"/>
            <a:ext cx="6499904" cy="4730683"/>
          </a:xfrm>
          <a:custGeom>
            <a:avLst/>
            <a:gdLst>
              <a:gd name="connsiteX0" fmla="*/ 0 w 6499904"/>
              <a:gd name="connsiteY0" fmla="*/ 0 h 4730683"/>
              <a:gd name="connsiteX1" fmla="*/ 395903 w 6499904"/>
              <a:gd name="connsiteY1" fmla="*/ 0 h 4730683"/>
              <a:gd name="connsiteX2" fmla="*/ 791806 w 6499904"/>
              <a:gd name="connsiteY2" fmla="*/ 0 h 4730683"/>
              <a:gd name="connsiteX3" fmla="*/ 1187710 w 6499904"/>
              <a:gd name="connsiteY3" fmla="*/ 0 h 4730683"/>
              <a:gd name="connsiteX4" fmla="*/ 1908608 w 6499904"/>
              <a:gd name="connsiteY4" fmla="*/ 0 h 4730683"/>
              <a:gd name="connsiteX5" fmla="*/ 2499509 w 6499904"/>
              <a:gd name="connsiteY5" fmla="*/ 0 h 4730683"/>
              <a:gd name="connsiteX6" fmla="*/ 2895412 w 6499904"/>
              <a:gd name="connsiteY6" fmla="*/ 0 h 4730683"/>
              <a:gd name="connsiteX7" fmla="*/ 3486312 w 6499904"/>
              <a:gd name="connsiteY7" fmla="*/ 0 h 4730683"/>
              <a:gd name="connsiteX8" fmla="*/ 4207211 w 6499904"/>
              <a:gd name="connsiteY8" fmla="*/ 0 h 4730683"/>
              <a:gd name="connsiteX9" fmla="*/ 4733112 w 6499904"/>
              <a:gd name="connsiteY9" fmla="*/ 0 h 4730683"/>
              <a:gd name="connsiteX10" fmla="*/ 5259013 w 6499904"/>
              <a:gd name="connsiteY10" fmla="*/ 0 h 4730683"/>
              <a:gd name="connsiteX11" fmla="*/ 5849914 w 6499904"/>
              <a:gd name="connsiteY11" fmla="*/ 0 h 4730683"/>
              <a:gd name="connsiteX12" fmla="*/ 6499904 w 6499904"/>
              <a:gd name="connsiteY12" fmla="*/ 0 h 4730683"/>
              <a:gd name="connsiteX13" fmla="*/ 6499904 w 6499904"/>
              <a:gd name="connsiteY13" fmla="*/ 638642 h 4730683"/>
              <a:gd name="connsiteX14" fmla="*/ 6499904 w 6499904"/>
              <a:gd name="connsiteY14" fmla="*/ 1324591 h 4730683"/>
              <a:gd name="connsiteX15" fmla="*/ 6499904 w 6499904"/>
              <a:gd name="connsiteY15" fmla="*/ 1868620 h 4730683"/>
              <a:gd name="connsiteX16" fmla="*/ 6499904 w 6499904"/>
              <a:gd name="connsiteY16" fmla="*/ 2365342 h 4730683"/>
              <a:gd name="connsiteX17" fmla="*/ 6499904 w 6499904"/>
              <a:gd name="connsiteY17" fmla="*/ 2956677 h 4730683"/>
              <a:gd name="connsiteX18" fmla="*/ 6499904 w 6499904"/>
              <a:gd name="connsiteY18" fmla="*/ 3595319 h 4730683"/>
              <a:gd name="connsiteX19" fmla="*/ 6499904 w 6499904"/>
              <a:gd name="connsiteY19" fmla="*/ 4730683 h 4730683"/>
              <a:gd name="connsiteX20" fmla="*/ 5844005 w 6499904"/>
              <a:gd name="connsiteY20" fmla="*/ 4730683 h 4730683"/>
              <a:gd name="connsiteX21" fmla="*/ 5318103 w 6499904"/>
              <a:gd name="connsiteY21" fmla="*/ 4730683 h 4730683"/>
              <a:gd name="connsiteX22" fmla="*/ 4792202 w 6499904"/>
              <a:gd name="connsiteY22" fmla="*/ 4730683 h 4730683"/>
              <a:gd name="connsiteX23" fmla="*/ 4266301 w 6499904"/>
              <a:gd name="connsiteY23" fmla="*/ 4730683 h 4730683"/>
              <a:gd name="connsiteX24" fmla="*/ 3740399 w 6499904"/>
              <a:gd name="connsiteY24" fmla="*/ 4730683 h 4730683"/>
              <a:gd name="connsiteX25" fmla="*/ 3084500 w 6499904"/>
              <a:gd name="connsiteY25" fmla="*/ 4730683 h 4730683"/>
              <a:gd name="connsiteX26" fmla="*/ 2493600 w 6499904"/>
              <a:gd name="connsiteY26" fmla="*/ 4730683 h 4730683"/>
              <a:gd name="connsiteX27" fmla="*/ 2097696 w 6499904"/>
              <a:gd name="connsiteY27" fmla="*/ 4730683 h 4730683"/>
              <a:gd name="connsiteX28" fmla="*/ 1571795 w 6499904"/>
              <a:gd name="connsiteY28" fmla="*/ 4730683 h 4730683"/>
              <a:gd name="connsiteX29" fmla="*/ 915896 w 6499904"/>
              <a:gd name="connsiteY29" fmla="*/ 4730683 h 4730683"/>
              <a:gd name="connsiteX30" fmla="*/ 0 w 6499904"/>
              <a:gd name="connsiteY30" fmla="*/ 4730683 h 4730683"/>
              <a:gd name="connsiteX31" fmla="*/ 0 w 6499904"/>
              <a:gd name="connsiteY31" fmla="*/ 4044734 h 4730683"/>
              <a:gd name="connsiteX32" fmla="*/ 0 w 6499904"/>
              <a:gd name="connsiteY32" fmla="*/ 3595319 h 4730683"/>
              <a:gd name="connsiteX33" fmla="*/ 0 w 6499904"/>
              <a:gd name="connsiteY33" fmla="*/ 2909370 h 4730683"/>
              <a:gd name="connsiteX34" fmla="*/ 0 w 6499904"/>
              <a:gd name="connsiteY34" fmla="*/ 2459955 h 4730683"/>
              <a:gd name="connsiteX35" fmla="*/ 0 w 6499904"/>
              <a:gd name="connsiteY35" fmla="*/ 1868620 h 4730683"/>
              <a:gd name="connsiteX36" fmla="*/ 0 w 6499904"/>
              <a:gd name="connsiteY36" fmla="*/ 1371898 h 4730683"/>
              <a:gd name="connsiteX37" fmla="*/ 0 w 6499904"/>
              <a:gd name="connsiteY37" fmla="*/ 875176 h 4730683"/>
              <a:gd name="connsiteX38" fmla="*/ 0 w 6499904"/>
              <a:gd name="connsiteY38" fmla="*/ 0 h 473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99904" h="4730683" fill="none" extrusionOk="0">
                <a:moveTo>
                  <a:pt x="0" y="0"/>
                </a:moveTo>
                <a:cubicBezTo>
                  <a:pt x="178282" y="-1570"/>
                  <a:pt x="208015" y="6668"/>
                  <a:pt x="395903" y="0"/>
                </a:cubicBezTo>
                <a:cubicBezTo>
                  <a:pt x="583791" y="-6668"/>
                  <a:pt x="691885" y="4605"/>
                  <a:pt x="791806" y="0"/>
                </a:cubicBezTo>
                <a:cubicBezTo>
                  <a:pt x="891727" y="-4605"/>
                  <a:pt x="1065420" y="41523"/>
                  <a:pt x="1187710" y="0"/>
                </a:cubicBezTo>
                <a:cubicBezTo>
                  <a:pt x="1310000" y="-41523"/>
                  <a:pt x="1753147" y="16070"/>
                  <a:pt x="1908608" y="0"/>
                </a:cubicBezTo>
                <a:cubicBezTo>
                  <a:pt x="2064069" y="-16070"/>
                  <a:pt x="2307842" y="69849"/>
                  <a:pt x="2499509" y="0"/>
                </a:cubicBezTo>
                <a:cubicBezTo>
                  <a:pt x="2691176" y="-69849"/>
                  <a:pt x="2731169" y="42279"/>
                  <a:pt x="2895412" y="0"/>
                </a:cubicBezTo>
                <a:cubicBezTo>
                  <a:pt x="3059655" y="-42279"/>
                  <a:pt x="3202170" y="16862"/>
                  <a:pt x="3486312" y="0"/>
                </a:cubicBezTo>
                <a:cubicBezTo>
                  <a:pt x="3770454" y="-16862"/>
                  <a:pt x="3874090" y="1160"/>
                  <a:pt x="4207211" y="0"/>
                </a:cubicBezTo>
                <a:cubicBezTo>
                  <a:pt x="4540332" y="-1160"/>
                  <a:pt x="4615951" y="27632"/>
                  <a:pt x="4733112" y="0"/>
                </a:cubicBezTo>
                <a:cubicBezTo>
                  <a:pt x="4850273" y="-27632"/>
                  <a:pt x="5047122" y="36427"/>
                  <a:pt x="5259013" y="0"/>
                </a:cubicBezTo>
                <a:cubicBezTo>
                  <a:pt x="5470904" y="-36427"/>
                  <a:pt x="5655049" y="15476"/>
                  <a:pt x="5849914" y="0"/>
                </a:cubicBezTo>
                <a:cubicBezTo>
                  <a:pt x="6044779" y="-15476"/>
                  <a:pt x="6275524" y="13575"/>
                  <a:pt x="6499904" y="0"/>
                </a:cubicBezTo>
                <a:cubicBezTo>
                  <a:pt x="6526847" y="268067"/>
                  <a:pt x="6452034" y="494583"/>
                  <a:pt x="6499904" y="638642"/>
                </a:cubicBezTo>
                <a:cubicBezTo>
                  <a:pt x="6547774" y="782701"/>
                  <a:pt x="6499204" y="1167975"/>
                  <a:pt x="6499904" y="1324591"/>
                </a:cubicBezTo>
                <a:cubicBezTo>
                  <a:pt x="6500604" y="1481207"/>
                  <a:pt x="6439233" y="1742084"/>
                  <a:pt x="6499904" y="1868620"/>
                </a:cubicBezTo>
                <a:cubicBezTo>
                  <a:pt x="6560575" y="1995156"/>
                  <a:pt x="6445124" y="2143452"/>
                  <a:pt x="6499904" y="2365342"/>
                </a:cubicBezTo>
                <a:cubicBezTo>
                  <a:pt x="6554684" y="2587232"/>
                  <a:pt x="6472978" y="2696236"/>
                  <a:pt x="6499904" y="2956677"/>
                </a:cubicBezTo>
                <a:cubicBezTo>
                  <a:pt x="6526830" y="3217119"/>
                  <a:pt x="6456822" y="3375157"/>
                  <a:pt x="6499904" y="3595319"/>
                </a:cubicBezTo>
                <a:cubicBezTo>
                  <a:pt x="6542986" y="3815481"/>
                  <a:pt x="6499189" y="4407451"/>
                  <a:pt x="6499904" y="4730683"/>
                </a:cubicBezTo>
                <a:cubicBezTo>
                  <a:pt x="6291355" y="4785365"/>
                  <a:pt x="6049594" y="4703642"/>
                  <a:pt x="5844005" y="4730683"/>
                </a:cubicBezTo>
                <a:cubicBezTo>
                  <a:pt x="5638416" y="4757724"/>
                  <a:pt x="5517014" y="4692906"/>
                  <a:pt x="5318103" y="4730683"/>
                </a:cubicBezTo>
                <a:cubicBezTo>
                  <a:pt x="5119192" y="4768460"/>
                  <a:pt x="4993242" y="4714869"/>
                  <a:pt x="4792202" y="4730683"/>
                </a:cubicBezTo>
                <a:cubicBezTo>
                  <a:pt x="4591162" y="4746497"/>
                  <a:pt x="4415198" y="4725517"/>
                  <a:pt x="4266301" y="4730683"/>
                </a:cubicBezTo>
                <a:cubicBezTo>
                  <a:pt x="4117404" y="4735849"/>
                  <a:pt x="3852991" y="4677326"/>
                  <a:pt x="3740399" y="4730683"/>
                </a:cubicBezTo>
                <a:cubicBezTo>
                  <a:pt x="3627807" y="4784040"/>
                  <a:pt x="3262000" y="4699801"/>
                  <a:pt x="3084500" y="4730683"/>
                </a:cubicBezTo>
                <a:cubicBezTo>
                  <a:pt x="2907000" y="4761565"/>
                  <a:pt x="2689525" y="4688729"/>
                  <a:pt x="2493600" y="4730683"/>
                </a:cubicBezTo>
                <a:cubicBezTo>
                  <a:pt x="2297675" y="4772637"/>
                  <a:pt x="2178458" y="4706960"/>
                  <a:pt x="2097696" y="4730683"/>
                </a:cubicBezTo>
                <a:cubicBezTo>
                  <a:pt x="2016934" y="4754406"/>
                  <a:pt x="1765693" y="4720324"/>
                  <a:pt x="1571795" y="4730683"/>
                </a:cubicBezTo>
                <a:cubicBezTo>
                  <a:pt x="1377897" y="4741042"/>
                  <a:pt x="1104740" y="4665909"/>
                  <a:pt x="915896" y="4730683"/>
                </a:cubicBezTo>
                <a:cubicBezTo>
                  <a:pt x="727052" y="4795457"/>
                  <a:pt x="320184" y="4705747"/>
                  <a:pt x="0" y="4730683"/>
                </a:cubicBezTo>
                <a:cubicBezTo>
                  <a:pt x="-29635" y="4559791"/>
                  <a:pt x="49133" y="4332880"/>
                  <a:pt x="0" y="4044734"/>
                </a:cubicBezTo>
                <a:cubicBezTo>
                  <a:pt x="-49133" y="3756588"/>
                  <a:pt x="23258" y="3725971"/>
                  <a:pt x="0" y="3595319"/>
                </a:cubicBezTo>
                <a:cubicBezTo>
                  <a:pt x="-23258" y="3464667"/>
                  <a:pt x="29096" y="3081628"/>
                  <a:pt x="0" y="2909370"/>
                </a:cubicBezTo>
                <a:cubicBezTo>
                  <a:pt x="-29096" y="2737112"/>
                  <a:pt x="38261" y="2633331"/>
                  <a:pt x="0" y="2459955"/>
                </a:cubicBezTo>
                <a:cubicBezTo>
                  <a:pt x="-38261" y="2286580"/>
                  <a:pt x="17512" y="2119160"/>
                  <a:pt x="0" y="1868620"/>
                </a:cubicBezTo>
                <a:cubicBezTo>
                  <a:pt x="-17512" y="1618081"/>
                  <a:pt x="16216" y="1494284"/>
                  <a:pt x="0" y="1371898"/>
                </a:cubicBezTo>
                <a:cubicBezTo>
                  <a:pt x="-16216" y="1249512"/>
                  <a:pt x="32591" y="984484"/>
                  <a:pt x="0" y="875176"/>
                </a:cubicBezTo>
                <a:cubicBezTo>
                  <a:pt x="-32591" y="765868"/>
                  <a:pt x="44041" y="434187"/>
                  <a:pt x="0" y="0"/>
                </a:cubicBezTo>
                <a:close/>
              </a:path>
              <a:path w="6499904" h="4730683" stroke="0" extrusionOk="0">
                <a:moveTo>
                  <a:pt x="0" y="0"/>
                </a:moveTo>
                <a:cubicBezTo>
                  <a:pt x="198385" y="-6497"/>
                  <a:pt x="348738" y="50572"/>
                  <a:pt x="525901" y="0"/>
                </a:cubicBezTo>
                <a:cubicBezTo>
                  <a:pt x="703064" y="-50572"/>
                  <a:pt x="795378" y="18836"/>
                  <a:pt x="921805" y="0"/>
                </a:cubicBezTo>
                <a:cubicBezTo>
                  <a:pt x="1048232" y="-18836"/>
                  <a:pt x="1452033" y="49888"/>
                  <a:pt x="1642703" y="0"/>
                </a:cubicBezTo>
                <a:cubicBezTo>
                  <a:pt x="1833373" y="-49888"/>
                  <a:pt x="2027596" y="24541"/>
                  <a:pt x="2168604" y="0"/>
                </a:cubicBezTo>
                <a:cubicBezTo>
                  <a:pt x="2309612" y="-24541"/>
                  <a:pt x="2553508" y="49562"/>
                  <a:pt x="2694506" y="0"/>
                </a:cubicBezTo>
                <a:cubicBezTo>
                  <a:pt x="2835504" y="-49562"/>
                  <a:pt x="3227760" y="46085"/>
                  <a:pt x="3415404" y="0"/>
                </a:cubicBezTo>
                <a:cubicBezTo>
                  <a:pt x="3603048" y="-46085"/>
                  <a:pt x="3732717" y="8509"/>
                  <a:pt x="3876306" y="0"/>
                </a:cubicBezTo>
                <a:cubicBezTo>
                  <a:pt x="4019895" y="-8509"/>
                  <a:pt x="4384801" y="79843"/>
                  <a:pt x="4597205" y="0"/>
                </a:cubicBezTo>
                <a:cubicBezTo>
                  <a:pt x="4809609" y="-79843"/>
                  <a:pt x="5146626" y="23861"/>
                  <a:pt x="5318103" y="0"/>
                </a:cubicBezTo>
                <a:cubicBezTo>
                  <a:pt x="5489580" y="-23861"/>
                  <a:pt x="5665672" y="23474"/>
                  <a:pt x="5909004" y="0"/>
                </a:cubicBezTo>
                <a:cubicBezTo>
                  <a:pt x="6152336" y="-23474"/>
                  <a:pt x="6270009" y="20913"/>
                  <a:pt x="6499904" y="0"/>
                </a:cubicBezTo>
                <a:cubicBezTo>
                  <a:pt x="6541800" y="258189"/>
                  <a:pt x="6484885" y="363521"/>
                  <a:pt x="6499904" y="544029"/>
                </a:cubicBezTo>
                <a:cubicBezTo>
                  <a:pt x="6514923" y="724537"/>
                  <a:pt x="6495467" y="888434"/>
                  <a:pt x="6499904" y="993443"/>
                </a:cubicBezTo>
                <a:cubicBezTo>
                  <a:pt x="6504341" y="1098452"/>
                  <a:pt x="6457221" y="1341313"/>
                  <a:pt x="6499904" y="1584779"/>
                </a:cubicBezTo>
                <a:cubicBezTo>
                  <a:pt x="6542587" y="1828245"/>
                  <a:pt x="6482438" y="1916466"/>
                  <a:pt x="6499904" y="2176114"/>
                </a:cubicBezTo>
                <a:cubicBezTo>
                  <a:pt x="6517370" y="2435763"/>
                  <a:pt x="6447746" y="2609098"/>
                  <a:pt x="6499904" y="2767450"/>
                </a:cubicBezTo>
                <a:cubicBezTo>
                  <a:pt x="6552062" y="2925802"/>
                  <a:pt x="6452744" y="3235280"/>
                  <a:pt x="6499904" y="3406092"/>
                </a:cubicBezTo>
                <a:cubicBezTo>
                  <a:pt x="6547064" y="3576904"/>
                  <a:pt x="6491755" y="3850088"/>
                  <a:pt x="6499904" y="4044734"/>
                </a:cubicBezTo>
                <a:cubicBezTo>
                  <a:pt x="6508053" y="4239380"/>
                  <a:pt x="6449368" y="4410140"/>
                  <a:pt x="6499904" y="4730683"/>
                </a:cubicBezTo>
                <a:cubicBezTo>
                  <a:pt x="6394623" y="4774521"/>
                  <a:pt x="6229505" y="4719344"/>
                  <a:pt x="6104001" y="4730683"/>
                </a:cubicBezTo>
                <a:cubicBezTo>
                  <a:pt x="5978497" y="4742022"/>
                  <a:pt x="5551205" y="4686599"/>
                  <a:pt x="5383102" y="4730683"/>
                </a:cubicBezTo>
                <a:cubicBezTo>
                  <a:pt x="5214999" y="4774767"/>
                  <a:pt x="4924668" y="4680584"/>
                  <a:pt x="4792202" y="4730683"/>
                </a:cubicBezTo>
                <a:cubicBezTo>
                  <a:pt x="4659736" y="4780782"/>
                  <a:pt x="4494658" y="4676972"/>
                  <a:pt x="4331300" y="4730683"/>
                </a:cubicBezTo>
                <a:cubicBezTo>
                  <a:pt x="4167942" y="4784394"/>
                  <a:pt x="3861941" y="4674753"/>
                  <a:pt x="3740399" y="4730683"/>
                </a:cubicBezTo>
                <a:cubicBezTo>
                  <a:pt x="3618857" y="4786613"/>
                  <a:pt x="3458806" y="4701543"/>
                  <a:pt x="3344496" y="4730683"/>
                </a:cubicBezTo>
                <a:cubicBezTo>
                  <a:pt x="3230186" y="4759823"/>
                  <a:pt x="3049688" y="4708504"/>
                  <a:pt x="2948593" y="4730683"/>
                </a:cubicBezTo>
                <a:cubicBezTo>
                  <a:pt x="2847498" y="4752862"/>
                  <a:pt x="2555452" y="4677832"/>
                  <a:pt x="2357692" y="4730683"/>
                </a:cubicBezTo>
                <a:cubicBezTo>
                  <a:pt x="2159932" y="4783534"/>
                  <a:pt x="1996453" y="4718428"/>
                  <a:pt x="1896790" y="4730683"/>
                </a:cubicBezTo>
                <a:cubicBezTo>
                  <a:pt x="1797127" y="4742938"/>
                  <a:pt x="1451648" y="4714998"/>
                  <a:pt x="1240891" y="4730683"/>
                </a:cubicBezTo>
                <a:cubicBezTo>
                  <a:pt x="1030134" y="4746368"/>
                  <a:pt x="975798" y="4728718"/>
                  <a:pt x="779988" y="4730683"/>
                </a:cubicBezTo>
                <a:cubicBezTo>
                  <a:pt x="584178" y="4732648"/>
                  <a:pt x="199303" y="4691511"/>
                  <a:pt x="0" y="4730683"/>
                </a:cubicBezTo>
                <a:cubicBezTo>
                  <a:pt x="-40709" y="4577954"/>
                  <a:pt x="12063" y="4500785"/>
                  <a:pt x="0" y="4281268"/>
                </a:cubicBezTo>
                <a:cubicBezTo>
                  <a:pt x="-12063" y="4061752"/>
                  <a:pt x="18885" y="3931231"/>
                  <a:pt x="0" y="3784546"/>
                </a:cubicBezTo>
                <a:cubicBezTo>
                  <a:pt x="-18885" y="3637861"/>
                  <a:pt x="34186" y="3317484"/>
                  <a:pt x="0" y="3145904"/>
                </a:cubicBezTo>
                <a:cubicBezTo>
                  <a:pt x="-34186" y="2974324"/>
                  <a:pt x="68107" y="2672030"/>
                  <a:pt x="0" y="2459955"/>
                </a:cubicBezTo>
                <a:cubicBezTo>
                  <a:pt x="-68107" y="2247880"/>
                  <a:pt x="49299" y="2135866"/>
                  <a:pt x="0" y="1915927"/>
                </a:cubicBezTo>
                <a:cubicBezTo>
                  <a:pt x="-49299" y="1695988"/>
                  <a:pt x="39243" y="1559941"/>
                  <a:pt x="0" y="1229978"/>
                </a:cubicBezTo>
                <a:cubicBezTo>
                  <a:pt x="-39243" y="900015"/>
                  <a:pt x="48643" y="925129"/>
                  <a:pt x="0" y="733256"/>
                </a:cubicBezTo>
                <a:cubicBezTo>
                  <a:pt x="-48643" y="541383"/>
                  <a:pt x="85619" y="290001"/>
                  <a:pt x="0" y="0"/>
                </a:cubicBezTo>
                <a:close/>
              </a:path>
            </a:pathLst>
          </a:custGeom>
          <a:solidFill>
            <a:srgbClr val="F39BC1">
              <a:alpha val="85882"/>
            </a:srgbClr>
          </a:solidFill>
          <a:ln>
            <a:extLst>
              <a:ext uri="{C807C97D-BFC1-408E-A445-0C87EB9F89A2}">
                <ask:lineSketchStyleProps xmlns:ask="http://schemas.microsoft.com/office/drawing/2018/sketchyshapes" sd="1219033472">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a:noAutofit/>
          </a:bodyPr>
          <a:lstStyle/>
          <a:p>
            <a:pPr algn="l">
              <a:lnSpc>
                <a:spcPct val="200000"/>
              </a:lnSpc>
            </a:pPr>
            <a:r>
              <a:rPr lang="en-US" sz="2000" b="1" dirty="0">
                <a:solidFill>
                  <a:srgbClr val="4D4E4E"/>
                </a:solidFill>
                <a:effectLst>
                  <a:outerShdw blurRad="38100" dist="38100" dir="2700000" algn="tl">
                    <a:srgbClr val="000000">
                      <a:alpha val="43137"/>
                    </a:srgbClr>
                  </a:outerShdw>
                </a:effectLst>
                <a:ea typeface="Verdana" panose="020B0604030504040204" pitchFamily="34" charset="0"/>
              </a:rPr>
              <a:t>    </a:t>
            </a:r>
            <a: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Doing intersectionality in equality policies of </a:t>
            </a:r>
            <a:b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Higher Education and Research organizations: </a:t>
            </a:r>
            <a:b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A critical scoping review</a:t>
            </a:r>
            <a:b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2000" b="1"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a:t>
            </a: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Joanna </a:t>
            </a:r>
            <a:r>
              <a:rPr lang="en-US" sz="1600" i="0" dirty="0" err="1">
                <a:solidFill>
                  <a:schemeClr val="bg1">
                    <a:lumMod val="10000"/>
                  </a:schemeClr>
                </a:solidFill>
                <a:effectLst>
                  <a:outerShdw blurRad="38100" dist="38100" dir="2700000" algn="tl">
                    <a:srgbClr val="000000">
                      <a:alpha val="43137"/>
                    </a:srgbClr>
                  </a:outerShdw>
                </a:effectLst>
                <a:ea typeface="Verdana" panose="020B0604030504040204" pitchFamily="34" charset="0"/>
              </a:rPr>
              <a:t>Yasmina</a:t>
            </a: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Marie </a:t>
            </a:r>
            <a:r>
              <a:rPr lang="en-US" sz="1600" i="0" dirty="0" err="1">
                <a:solidFill>
                  <a:schemeClr val="bg1">
                    <a:lumMod val="10000"/>
                  </a:schemeClr>
                </a:solidFill>
                <a:effectLst>
                  <a:outerShdw blurRad="38100" dist="38100" dir="2700000" algn="tl">
                    <a:srgbClr val="000000">
                      <a:alpha val="43137"/>
                    </a:srgbClr>
                  </a:outerShdw>
                </a:effectLst>
                <a:ea typeface="Verdana" panose="020B0604030504040204" pitchFamily="34" charset="0"/>
              </a:rPr>
              <a:t>Beeckmans</a:t>
            </a: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(she/her), </a:t>
            </a:r>
            <a:b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Prof. </a:t>
            </a:r>
            <a:r>
              <a:rPr lang="en-US" sz="1600" i="0" dirty="0" err="1">
                <a:solidFill>
                  <a:schemeClr val="bg1">
                    <a:lumMod val="10000"/>
                  </a:schemeClr>
                </a:solidFill>
                <a:effectLst>
                  <a:outerShdw blurRad="38100" dist="38100" dir="2700000" algn="tl">
                    <a:srgbClr val="000000">
                      <a:alpha val="43137"/>
                    </a:srgbClr>
                  </a:outerShdw>
                </a:effectLst>
                <a:ea typeface="Verdana" panose="020B0604030504040204" pitchFamily="34" charset="0"/>
              </a:rPr>
              <a:t>Patrizia</a:t>
            </a: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a:t>
            </a:r>
            <a:r>
              <a:rPr lang="en-US" sz="1600" i="0" dirty="0" err="1">
                <a:solidFill>
                  <a:schemeClr val="bg1">
                    <a:lumMod val="10000"/>
                  </a:schemeClr>
                </a:solidFill>
                <a:effectLst>
                  <a:outerShdw blurRad="38100" dist="38100" dir="2700000" algn="tl">
                    <a:srgbClr val="000000">
                      <a:alpha val="43137"/>
                    </a:srgbClr>
                  </a:outerShdw>
                </a:effectLst>
                <a:ea typeface="Verdana" panose="020B0604030504040204" pitchFamily="34" charset="0"/>
              </a:rPr>
              <a:t>Zanoni</a:t>
            </a:r>
            <a: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&amp; Prof. Koen Van </a:t>
            </a:r>
            <a:r>
              <a:rPr lang="en-US" sz="1600" i="0" dirty="0" err="1">
                <a:solidFill>
                  <a:schemeClr val="bg1">
                    <a:lumMod val="10000"/>
                  </a:schemeClr>
                </a:solidFill>
                <a:effectLst>
                  <a:outerShdw blurRad="38100" dist="38100" dir="2700000" algn="tl">
                    <a:srgbClr val="000000">
                      <a:alpha val="43137"/>
                    </a:srgbClr>
                  </a:outerShdw>
                </a:effectLst>
                <a:ea typeface="Verdana" panose="020B0604030504040204" pitchFamily="34" charset="0"/>
              </a:rPr>
              <a:t>Laer</a:t>
            </a:r>
            <a:br>
              <a:rPr lang="en-US" sz="16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a:t>
            </a:r>
            <a:b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Session: Inclusivity and Intersectionality in Academic Realms  </a:t>
            </a:r>
            <a:b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European Conference on Politics and Gender</a:t>
            </a:r>
            <a:b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br>
            <a:r>
              <a:rPr lang="en-US" sz="14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rPr>
              <a:t>    09/07/2024</a:t>
            </a:r>
            <a:endParaRPr lang="en-GB" sz="4800" i="0" dirty="0">
              <a:solidFill>
                <a:schemeClr val="bg1">
                  <a:lumMod val="10000"/>
                </a:schemeClr>
              </a:solidFill>
              <a:effectLst>
                <a:outerShdw blurRad="38100" dist="38100" dir="2700000" algn="tl">
                  <a:srgbClr val="000000">
                    <a:alpha val="43137"/>
                  </a:srgbClr>
                </a:outerShdw>
              </a:effectLst>
              <a:ea typeface="Verdana" panose="020B0604030504040204" pitchFamily="34" charset="0"/>
            </a:endParaRPr>
          </a:p>
        </p:txBody>
      </p:sp>
      <p:pic>
        <p:nvPicPr>
          <p:cNvPr id="5" name="Picture 4" descr="Shape&#10;&#10;Description automatically generated">
            <a:extLst>
              <a:ext uri="{FF2B5EF4-FFF2-40B4-BE49-F238E27FC236}">
                <a16:creationId xmlns:a16="http://schemas.microsoft.com/office/drawing/2014/main" id="{0EE80D0F-6E2A-4315-ADC4-3B7D4E1729ED}"/>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a:stretch/>
        </p:blipFill>
        <p:spPr>
          <a:xfrm>
            <a:off x="5296801" y="427858"/>
            <a:ext cx="6499904" cy="5824484"/>
          </a:xfrm>
          <a:prstGeom prst="rect">
            <a:avLst/>
          </a:prstGeom>
        </p:spPr>
      </p:pic>
      <p:pic>
        <p:nvPicPr>
          <p:cNvPr id="11" name="Picture 10">
            <a:extLst>
              <a:ext uri="{FF2B5EF4-FFF2-40B4-BE49-F238E27FC236}">
                <a16:creationId xmlns:a16="http://schemas.microsoft.com/office/drawing/2014/main" id="{79AD8389-2300-4103-8DA1-32747C28C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780" y="5341426"/>
            <a:ext cx="1332256" cy="838200"/>
          </a:xfrm>
          <a:prstGeom prst="rect">
            <a:avLst/>
          </a:prstGeom>
        </p:spPr>
      </p:pic>
      <p:pic>
        <p:nvPicPr>
          <p:cNvPr id="16" name="Graphic 15">
            <a:extLst>
              <a:ext uri="{FF2B5EF4-FFF2-40B4-BE49-F238E27FC236}">
                <a16:creationId xmlns:a16="http://schemas.microsoft.com/office/drawing/2014/main" id="{3E12E3C9-BD77-4AC6-A90B-3C41E8E49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24222" y="5069086"/>
            <a:ext cx="2017995" cy="544680"/>
          </a:xfrm>
          <a:prstGeom prst="rect">
            <a:avLst/>
          </a:prstGeom>
        </p:spPr>
      </p:pic>
      <p:pic>
        <p:nvPicPr>
          <p:cNvPr id="13" name="Picture 12">
            <a:extLst>
              <a:ext uri="{FF2B5EF4-FFF2-40B4-BE49-F238E27FC236}">
                <a16:creationId xmlns:a16="http://schemas.microsoft.com/office/drawing/2014/main" id="{F4487E69-4D24-41CB-AAA7-A58966843E31}"/>
              </a:ext>
            </a:extLst>
          </p:cNvPr>
          <p:cNvPicPr>
            <a:picLocks noChangeAspect="1"/>
          </p:cNvPicPr>
          <p:nvPr/>
        </p:nvPicPr>
        <p:blipFill>
          <a:blip r:embed="rId8"/>
          <a:stretch>
            <a:fillRect/>
          </a:stretch>
        </p:blipFill>
        <p:spPr>
          <a:xfrm>
            <a:off x="8082124" y="5341426"/>
            <a:ext cx="1362075" cy="838200"/>
          </a:xfrm>
          <a:prstGeom prst="rect">
            <a:avLst/>
          </a:prstGeom>
        </p:spPr>
      </p:pic>
      <p:pic>
        <p:nvPicPr>
          <p:cNvPr id="2062" name="Picture 14" descr="TREASoURcE - Home">
            <a:extLst>
              <a:ext uri="{FF2B5EF4-FFF2-40B4-BE49-F238E27FC236}">
                <a16:creationId xmlns:a16="http://schemas.microsoft.com/office/drawing/2014/main" id="{4492F8E8-1EF6-44EE-8F8F-1F08AD1BFF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1941" y="5755252"/>
            <a:ext cx="2235200" cy="46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30770"/>
      </p:ext>
    </p:extLst>
  </p:cSld>
  <p:clrMapOvr>
    <a:masterClrMapping/>
  </p:clrMapOvr>
  <mc:AlternateContent xmlns:mc="http://schemas.openxmlformats.org/markup-compatibility/2006" xmlns:p14="http://schemas.microsoft.com/office/powerpoint/2010/main">
    <mc:Choice Requires="p14">
      <p:transition spd="slow" p14:dur="2000" advTm="20909"/>
    </mc:Choice>
    <mc:Fallback xmlns="">
      <p:transition spd="slow" advTm="209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1FBF368-795A-B113-59E4-73D7DFB2FE9D}"/>
              </a:ext>
            </a:extLst>
          </p:cNvPr>
          <p:cNvSpPr>
            <a:spLocks noGrp="1"/>
          </p:cNvSpPr>
          <p:nvPr>
            <p:ph type="body" sz="quarter" idx="12"/>
          </p:nvPr>
        </p:nvSpPr>
        <p:spPr>
          <a:xfrm>
            <a:off x="326792" y="1646810"/>
            <a:ext cx="11200190" cy="3832657"/>
          </a:xfrm>
        </p:spPr>
        <p:txBody>
          <a:bodyPr/>
          <a:lstStyle/>
          <a:p>
            <a:r>
              <a:rPr lang="en-GB" dirty="0">
                <a:latin typeface="Libre Franklin" pitchFamily="2" charset="77"/>
              </a:rPr>
              <a:t>The literature on intersectional equality policies has emerged in the last decade, strong increase in the last few years (</a:t>
            </a:r>
            <a:r>
              <a:rPr lang="en-GB" b="1" dirty="0">
                <a:latin typeface="Libre Franklin" pitchFamily="2" charset="77"/>
              </a:rPr>
              <a:t>2/3 of the sample since 2020</a:t>
            </a:r>
            <a:r>
              <a:rPr lang="en-GB" dirty="0">
                <a:latin typeface="Libre Franklin" pitchFamily="2" charset="77"/>
              </a:rPr>
              <a:t>).</a:t>
            </a:r>
          </a:p>
          <a:p>
            <a:r>
              <a:rPr lang="en-GB" dirty="0">
                <a:latin typeface="Libre Franklin" pitchFamily="2" charset="77"/>
              </a:rPr>
              <a:t>Strong predominance of studies in the </a:t>
            </a:r>
            <a:r>
              <a:rPr lang="en-GB" b="1" dirty="0">
                <a:latin typeface="Libre Franklin" pitchFamily="2" charset="77"/>
              </a:rPr>
              <a:t>Anglosphere</a:t>
            </a:r>
            <a:r>
              <a:rPr lang="en-GB" dirty="0">
                <a:latin typeface="Libre Franklin" pitchFamily="2" charset="77"/>
              </a:rPr>
              <a:t>: USA (33), UK (11), South Africa (5), Australia (4) and Canada (4).</a:t>
            </a:r>
          </a:p>
          <a:p>
            <a:r>
              <a:rPr lang="en-GB" b="1" dirty="0">
                <a:latin typeface="Libre Franklin" pitchFamily="2" charset="77"/>
              </a:rPr>
              <a:t>Predominance of qualitative studies </a:t>
            </a:r>
            <a:r>
              <a:rPr lang="en-GB" dirty="0">
                <a:latin typeface="Libre Franklin" pitchFamily="2" charset="77"/>
              </a:rPr>
              <a:t>of minoritized students’ and staff’s lived experiences</a:t>
            </a:r>
            <a:r>
              <a:rPr lang="en-GB" b="1" dirty="0">
                <a:latin typeface="Libre Franklin" pitchFamily="2" charset="77"/>
              </a:rPr>
              <a:t> </a:t>
            </a:r>
            <a:r>
              <a:rPr lang="en-GB" dirty="0">
                <a:latin typeface="Libre Franklin" pitchFamily="2" charset="77"/>
              </a:rPr>
              <a:t>of intersecting inequalities in HE&amp;R (37 out of 61, 61%). </a:t>
            </a:r>
          </a:p>
          <a:p>
            <a:r>
              <a:rPr lang="en-GB" b="1" dirty="0">
                <a:latin typeface="Libre Franklin" pitchFamily="2" charset="77"/>
              </a:rPr>
              <a:t>Focus on “traditional diversity strands” </a:t>
            </a:r>
            <a:r>
              <a:rPr lang="en-GB" dirty="0">
                <a:latin typeface="Libre Franklin" pitchFamily="2" charset="77"/>
              </a:rPr>
              <a:t>such as gender (included in all studies), mostly intersected with race (N=52). </a:t>
            </a:r>
            <a:r>
              <a:rPr lang="en-US" dirty="0">
                <a:latin typeface="Libre Franklin" pitchFamily="2" charset="77"/>
              </a:rPr>
              <a:t>Class or SES (N=23), sexual orientation (N=19) and, to a lesser extent, disability (N=15), age (N=10), religion or faith (N=9), mother- or parenthood (N=7) and gender identity (N=5) are included.</a:t>
            </a:r>
            <a:r>
              <a:rPr lang="en-GB" dirty="0">
                <a:latin typeface="Libre Franklin" pitchFamily="2" charset="77"/>
              </a:rPr>
              <a:t> </a:t>
            </a:r>
          </a:p>
          <a:p>
            <a:endParaRPr lang="en-GB" dirty="0">
              <a:latin typeface="Libre Franklin" pitchFamily="2" charset="77"/>
            </a:endParaRPr>
          </a:p>
          <a:p>
            <a:pPr marL="0" indent="0">
              <a:buNone/>
            </a:pPr>
            <a:endParaRPr lang="en-GB" dirty="0">
              <a:latin typeface="Libre Franklin" pitchFamily="2" charset="77"/>
            </a:endParaRPr>
          </a:p>
          <a:p>
            <a:pPr marL="0" indent="0">
              <a:buNone/>
            </a:pPr>
            <a:endParaRPr lang="en-GB" dirty="0">
              <a:latin typeface="Libre Franklin" pitchFamily="2" charset="77"/>
            </a:endParaRPr>
          </a:p>
          <a:p>
            <a:pPr marL="0" indent="0">
              <a:buNone/>
            </a:pPr>
            <a:r>
              <a:rPr lang="en-GB" dirty="0">
                <a:latin typeface="Libre Franklin" pitchFamily="2" charset="77"/>
              </a:rPr>
              <a:t>Aligns with previous studies that intersectional equality policies focus on gender and additive approaches to inequality.</a:t>
            </a:r>
          </a:p>
        </p:txBody>
      </p:sp>
      <p:sp>
        <p:nvSpPr>
          <p:cNvPr id="5" name="Slide Number Placeholder 257">
            <a:extLst>
              <a:ext uri="{FF2B5EF4-FFF2-40B4-BE49-F238E27FC236}">
                <a16:creationId xmlns:a16="http://schemas.microsoft.com/office/drawing/2014/main" id="{8E164407-D291-B153-33E3-B8523EB391D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US" sz="1200" b="0" i="0" u="none" strike="noStrike" kern="1200" cap="none" spc="100" normalizeH="0" baseline="0" noProof="0" smtClean="0">
                <a:ln>
                  <a:noFill/>
                </a:ln>
                <a:solidFill>
                  <a:srgbClr val="FFF7F0">
                    <a:lumMod val="50000"/>
                  </a:srgbClr>
                </a:solidFill>
                <a:effectLst/>
                <a:uLnTx/>
                <a:uFillTx/>
                <a:latin typeface="F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100" normalizeH="0" baseline="0" noProof="0" dirty="0">
              <a:ln>
                <a:noFill/>
              </a:ln>
              <a:solidFill>
                <a:srgbClr val="FFF7F0">
                  <a:lumMod val="50000"/>
                </a:srgbClr>
              </a:solidFill>
              <a:effectLst/>
              <a:uLnTx/>
              <a:uFillTx/>
              <a:latin typeface="Fira Sans"/>
              <a:ea typeface="+mn-ea"/>
              <a:cs typeface="+mn-cs"/>
            </a:endParaRPr>
          </a:p>
        </p:txBody>
      </p:sp>
      <p:sp>
        <p:nvSpPr>
          <p:cNvPr id="3" name="Title 2">
            <a:extLst>
              <a:ext uri="{FF2B5EF4-FFF2-40B4-BE49-F238E27FC236}">
                <a16:creationId xmlns:a16="http://schemas.microsoft.com/office/drawing/2014/main" id="{E52A4D4F-5CE7-8603-89B4-D01EF31B0EB6}"/>
              </a:ext>
            </a:extLst>
          </p:cNvPr>
          <p:cNvSpPr>
            <a:spLocks noGrp="1"/>
          </p:cNvSpPr>
          <p:nvPr>
            <p:ph type="title"/>
          </p:nvPr>
        </p:nvSpPr>
        <p:spPr>
          <a:xfrm>
            <a:off x="326792" y="136525"/>
            <a:ext cx="8509718" cy="633402"/>
          </a:xfrm>
        </p:spPr>
        <p:txBody>
          <a:bodyPr/>
          <a:lstStyle/>
          <a:p>
            <a:r>
              <a:rPr lang="en-US" dirty="0"/>
              <a:t>Study characteristics</a:t>
            </a:r>
          </a:p>
        </p:txBody>
      </p:sp>
    </p:spTree>
    <p:extLst>
      <p:ext uri="{BB962C8B-B14F-4D97-AF65-F5344CB8AC3E}">
        <p14:creationId xmlns:p14="http://schemas.microsoft.com/office/powerpoint/2010/main" val="502027233"/>
      </p:ext>
    </p:extLst>
  </p:cSld>
  <p:clrMapOvr>
    <a:masterClrMapping/>
  </p:clrMapOvr>
  <mc:AlternateContent xmlns:mc="http://schemas.openxmlformats.org/markup-compatibility/2006" xmlns:p14="http://schemas.microsoft.com/office/powerpoint/2010/main">
    <mc:Choice Requires="p14">
      <p:transition spd="slow" p14:dur="2000" advTm="77621"/>
    </mc:Choice>
    <mc:Fallback xmlns="">
      <p:transition spd="slow" advTm="7762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01976-EA51-4C45-9CBA-43388671DED6}"/>
              </a:ext>
            </a:extLst>
          </p:cNvPr>
          <p:cNvSpPr>
            <a:spLocks noGrp="1"/>
          </p:cNvSpPr>
          <p:nvPr>
            <p:ph type="title"/>
          </p:nvPr>
        </p:nvSpPr>
        <p:spPr>
          <a:xfrm>
            <a:off x="-1435181" y="63500"/>
            <a:ext cx="3585422" cy="1122678"/>
          </a:xfrm>
        </p:spPr>
        <p:txBody>
          <a:bodyPr/>
          <a:lstStyle/>
          <a:p>
            <a:r>
              <a:rPr lang="nl-BE" dirty="0" err="1"/>
              <a:t>Themes</a:t>
            </a:r>
            <a:endParaRPr lang="nl-BE" dirty="0"/>
          </a:p>
        </p:txBody>
      </p:sp>
      <p:graphicFrame>
        <p:nvGraphicFramePr>
          <p:cNvPr id="2" name="Table 4">
            <a:extLst>
              <a:ext uri="{FF2B5EF4-FFF2-40B4-BE49-F238E27FC236}">
                <a16:creationId xmlns:a16="http://schemas.microsoft.com/office/drawing/2014/main" id="{BF775283-0FB9-4370-8A2F-33330AFBDBF4}"/>
              </a:ext>
            </a:extLst>
          </p:cNvPr>
          <p:cNvGraphicFramePr>
            <a:graphicFrameLocks noGrp="1"/>
          </p:cNvGraphicFramePr>
          <p:nvPr/>
        </p:nvGraphicFramePr>
        <p:xfrm>
          <a:off x="184484" y="1186178"/>
          <a:ext cx="6833845" cy="2975752"/>
        </p:xfrm>
        <a:graphic>
          <a:graphicData uri="http://schemas.openxmlformats.org/drawingml/2006/table">
            <a:tbl>
              <a:tblPr firstRow="1" bandRow="1">
                <a:tableStyleId>{F5AB1C69-6EDB-4FF4-983F-18BD219EF322}</a:tableStyleId>
              </a:tblPr>
              <a:tblGrid>
                <a:gridCol w="1156945">
                  <a:extLst>
                    <a:ext uri="{9D8B030D-6E8A-4147-A177-3AD203B41FA5}">
                      <a16:colId xmlns:a16="http://schemas.microsoft.com/office/drawing/2014/main" val="924450551"/>
                    </a:ext>
                  </a:extLst>
                </a:gridCol>
                <a:gridCol w="2555251">
                  <a:extLst>
                    <a:ext uri="{9D8B030D-6E8A-4147-A177-3AD203B41FA5}">
                      <a16:colId xmlns:a16="http://schemas.microsoft.com/office/drawing/2014/main" val="3965620369"/>
                    </a:ext>
                  </a:extLst>
                </a:gridCol>
                <a:gridCol w="1067758">
                  <a:extLst>
                    <a:ext uri="{9D8B030D-6E8A-4147-A177-3AD203B41FA5}">
                      <a16:colId xmlns:a16="http://schemas.microsoft.com/office/drawing/2014/main" val="384751371"/>
                    </a:ext>
                  </a:extLst>
                </a:gridCol>
                <a:gridCol w="2053891">
                  <a:extLst>
                    <a:ext uri="{9D8B030D-6E8A-4147-A177-3AD203B41FA5}">
                      <a16:colId xmlns:a16="http://schemas.microsoft.com/office/drawing/2014/main" val="2486729436"/>
                    </a:ext>
                  </a:extLst>
                </a:gridCol>
              </a:tblGrid>
              <a:tr h="383909">
                <a:tc>
                  <a:txBody>
                    <a:bodyPr/>
                    <a:lstStyle/>
                    <a:p>
                      <a:pPr algn="l">
                        <a:lnSpc>
                          <a:spcPct val="107000"/>
                        </a:lnSpc>
                        <a:spcAft>
                          <a:spcPts val="800"/>
                        </a:spcAft>
                      </a:pPr>
                      <a:r>
                        <a:rPr lang="en-GB" sz="1100" b="1">
                          <a:effectLst/>
                        </a:rPr>
                        <a:t>Policy approach</a:t>
                      </a:r>
                      <a:endParaRPr lang="nl-BE" sz="110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7000"/>
                        </a:lnSpc>
                        <a:spcAft>
                          <a:spcPts val="800"/>
                        </a:spcAft>
                      </a:pPr>
                      <a:r>
                        <a:rPr lang="en-GB" sz="1100" b="1">
                          <a:effectLst/>
                        </a:rPr>
                        <a:t> </a:t>
                      </a:r>
                      <a:endParaRPr lang="nl-BE" sz="110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7000"/>
                        </a:lnSpc>
                        <a:spcAft>
                          <a:spcPts val="800"/>
                        </a:spcAft>
                      </a:pPr>
                      <a:r>
                        <a:rPr lang="en-GB" sz="1100" b="1">
                          <a:effectLst/>
                        </a:rPr>
                        <a:t>Theme </a:t>
                      </a:r>
                      <a:endParaRPr lang="nl-BE" sz="110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7000"/>
                        </a:lnSpc>
                        <a:spcAft>
                          <a:spcPts val="800"/>
                        </a:spcAft>
                      </a:pPr>
                      <a:r>
                        <a:rPr lang="en-GB" sz="1100" b="1" dirty="0">
                          <a:effectLst/>
                        </a:rPr>
                        <a:t>Subtheme</a:t>
                      </a:r>
                      <a:endParaRPr lang="nl-B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2926628116"/>
                  </a:ext>
                </a:extLst>
              </a:tr>
              <a:tr h="2591843">
                <a:tc>
                  <a:txBody>
                    <a:bodyPr/>
                    <a:lstStyle/>
                    <a:p>
                      <a:pPr algn="l">
                        <a:lnSpc>
                          <a:spcPct val="107000"/>
                        </a:lnSpc>
                        <a:spcAft>
                          <a:spcPts val="800"/>
                        </a:spcAft>
                      </a:pPr>
                      <a:r>
                        <a:rPr lang="en-GB" sz="1100" b="1">
                          <a:solidFill>
                            <a:srgbClr val="000000"/>
                          </a:solidFill>
                          <a:effectLst/>
                        </a:rPr>
                        <a:t>Experiences (N=40)</a:t>
                      </a:r>
                      <a:endParaRPr lang="nl-BE" sz="1100">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07000"/>
                        </a:lnSpc>
                        <a:spcAft>
                          <a:spcPts val="800"/>
                        </a:spcAft>
                      </a:pPr>
                      <a:r>
                        <a:rPr lang="en-GB" sz="1100" dirty="0">
                          <a:effectLst/>
                        </a:rPr>
                        <a:t>Intersectional equality policies are understood as a way to centre the narratives and include the experiences of individuals and groups with intersecting identities. They are predominantly </a:t>
                      </a:r>
                      <a:r>
                        <a:rPr lang="en-GB" sz="1100" b="1" dirty="0">
                          <a:effectLst/>
                        </a:rPr>
                        <a:t>linked to sense of belonging and how a person’s intersecting identity co-shapes its self-concept </a:t>
                      </a:r>
                      <a:r>
                        <a:rPr lang="en-GB" sz="1100" dirty="0">
                          <a:effectLst/>
                        </a:rPr>
                        <a:t>in Higher Education and Research. Derived from Crenshaw’s structural intersectional approach, policies should ensure its students and staff to feel recognized and encouraged to overcome barriers.</a:t>
                      </a:r>
                      <a:endParaRPr lang="nl-BE" sz="11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7000"/>
                        </a:lnSpc>
                        <a:spcAft>
                          <a:spcPts val="800"/>
                        </a:spcAft>
                      </a:pPr>
                      <a:r>
                        <a:rPr lang="en-GB" sz="1100" i="1" dirty="0">
                          <a:effectLst/>
                        </a:rPr>
                        <a:t>Recognition</a:t>
                      </a:r>
                      <a:endParaRPr lang="nl-BE" sz="1100" i="1" dirty="0">
                        <a:effectLst/>
                      </a:endParaRPr>
                    </a:p>
                    <a:p>
                      <a:pPr algn="l">
                        <a:lnSpc>
                          <a:spcPct val="107000"/>
                        </a:lnSpc>
                        <a:spcAft>
                          <a:spcPts val="800"/>
                        </a:spcAft>
                      </a:pPr>
                      <a:r>
                        <a:rPr lang="en-GB" sz="1100" dirty="0">
                          <a:solidFill>
                            <a:srgbClr val="000000"/>
                          </a:solidFill>
                          <a:effectLst/>
                        </a:rPr>
                        <a:t> </a:t>
                      </a:r>
                      <a:endParaRPr lang="nl-BE" sz="1100" dirty="0">
                        <a:effectLst/>
                        <a:latin typeface="Calibri" panose="020F0502020204030204" pitchFamily="34" charset="0"/>
                        <a:ea typeface="Calibri" panose="020F0502020204030204" pitchFamily="34" charset="0"/>
                      </a:endParaRPr>
                    </a:p>
                  </a:txBody>
                  <a:tcPr marL="68580" marR="68580" marT="0" marB="0"/>
                </a:tc>
                <a:tc>
                  <a:txBody>
                    <a:bodyPr/>
                    <a:lstStyle/>
                    <a:p>
                      <a:pPr algn="l">
                        <a:lnSpc>
                          <a:spcPct val="107000"/>
                        </a:lnSpc>
                        <a:spcAft>
                          <a:spcPts val="800"/>
                        </a:spcAft>
                      </a:pPr>
                      <a:r>
                        <a:rPr lang="en-GB" sz="1100" dirty="0">
                          <a:effectLst/>
                        </a:rPr>
                        <a:t>1. Representational recognition </a:t>
                      </a:r>
                      <a:endParaRPr lang="nl-BE" sz="1100" dirty="0">
                        <a:effectLst/>
                      </a:endParaRPr>
                    </a:p>
                    <a:p>
                      <a:pPr algn="l">
                        <a:lnSpc>
                          <a:spcPct val="107000"/>
                        </a:lnSpc>
                        <a:spcAft>
                          <a:spcPts val="800"/>
                        </a:spcAft>
                      </a:pPr>
                      <a:r>
                        <a:rPr lang="en-GB" sz="1100" dirty="0">
                          <a:effectLst/>
                        </a:rPr>
                        <a:t>2. Academic recognition </a:t>
                      </a:r>
                      <a:endParaRPr lang="nl-BE" sz="1100" dirty="0">
                        <a:effectLst/>
                      </a:endParaRPr>
                    </a:p>
                    <a:p>
                      <a:pPr algn="l">
                        <a:lnSpc>
                          <a:spcPct val="107000"/>
                        </a:lnSpc>
                        <a:spcAft>
                          <a:spcPts val="800"/>
                        </a:spcAft>
                      </a:pPr>
                      <a:r>
                        <a:rPr lang="en-GB" sz="1100" dirty="0">
                          <a:effectLst/>
                        </a:rPr>
                        <a:t>3. Experiential recognition</a:t>
                      </a:r>
                      <a:endParaRPr lang="nl-BE"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val="903675205"/>
                  </a:ext>
                </a:extLst>
              </a:tr>
            </a:tbl>
          </a:graphicData>
        </a:graphic>
      </p:graphicFrame>
      <p:graphicFrame>
        <p:nvGraphicFramePr>
          <p:cNvPr id="9" name="Table 8">
            <a:extLst>
              <a:ext uri="{FF2B5EF4-FFF2-40B4-BE49-F238E27FC236}">
                <a16:creationId xmlns:a16="http://schemas.microsoft.com/office/drawing/2014/main" id="{05604C90-05F5-4EC5-8EDD-E9324CF3574B}"/>
              </a:ext>
            </a:extLst>
          </p:cNvPr>
          <p:cNvGraphicFramePr>
            <a:graphicFrameLocks noGrp="1"/>
          </p:cNvGraphicFramePr>
          <p:nvPr/>
        </p:nvGraphicFramePr>
        <p:xfrm>
          <a:off x="7018329" y="1540380"/>
          <a:ext cx="4984583" cy="4656265"/>
        </p:xfrm>
        <a:graphic>
          <a:graphicData uri="http://schemas.openxmlformats.org/drawingml/2006/table">
            <a:tbl>
              <a:tblPr firstRow="1" bandRow="1">
                <a:tableStyleId>{F5AB1C69-6EDB-4FF4-983F-18BD219EF322}</a:tableStyleId>
              </a:tblPr>
              <a:tblGrid>
                <a:gridCol w="1156945">
                  <a:extLst>
                    <a:ext uri="{9D8B030D-6E8A-4147-A177-3AD203B41FA5}">
                      <a16:colId xmlns:a16="http://schemas.microsoft.com/office/drawing/2014/main" val="3612690070"/>
                    </a:ext>
                  </a:extLst>
                </a:gridCol>
                <a:gridCol w="1785779">
                  <a:extLst>
                    <a:ext uri="{9D8B030D-6E8A-4147-A177-3AD203B41FA5}">
                      <a16:colId xmlns:a16="http://schemas.microsoft.com/office/drawing/2014/main" val="2339445502"/>
                    </a:ext>
                  </a:extLst>
                </a:gridCol>
                <a:gridCol w="742448">
                  <a:extLst>
                    <a:ext uri="{9D8B030D-6E8A-4147-A177-3AD203B41FA5}">
                      <a16:colId xmlns:a16="http://schemas.microsoft.com/office/drawing/2014/main" val="3654496450"/>
                    </a:ext>
                  </a:extLst>
                </a:gridCol>
                <a:gridCol w="1299411">
                  <a:extLst>
                    <a:ext uri="{9D8B030D-6E8A-4147-A177-3AD203B41FA5}">
                      <a16:colId xmlns:a16="http://schemas.microsoft.com/office/drawing/2014/main" val="4260746702"/>
                    </a:ext>
                  </a:extLst>
                </a:gridCol>
              </a:tblGrid>
              <a:tr h="0">
                <a:tc>
                  <a:txBody>
                    <a:bodyPr/>
                    <a:lstStyle/>
                    <a:p>
                      <a:pPr algn="l">
                        <a:lnSpc>
                          <a:spcPct val="107000"/>
                        </a:lnSpc>
                        <a:spcAft>
                          <a:spcPts val="800"/>
                        </a:spcAft>
                      </a:pPr>
                      <a:r>
                        <a:rPr lang="en-GB" sz="1100" b="1" dirty="0">
                          <a:solidFill>
                            <a:srgbClr val="000000"/>
                          </a:solidFill>
                          <a:effectLst/>
                        </a:rPr>
                        <a:t>Theoretical arguments (N=9)</a:t>
                      </a:r>
                      <a:endParaRPr lang="nl-BE" sz="1100" dirty="0">
                        <a:effectLst/>
                        <a:latin typeface="Calibri" panose="020F0502020204030204" pitchFamily="34" charset="0"/>
                        <a:ea typeface="Calibri" panose="020F0502020204030204" pitchFamily="34" charset="0"/>
                      </a:endParaRPr>
                    </a:p>
                  </a:txBody>
                  <a:tcPr marL="68580" marR="68580" marT="0" marB="0">
                    <a:solidFill>
                      <a:srgbClr val="FCE9E9"/>
                    </a:solidFill>
                  </a:tcPr>
                </a:tc>
                <a:tc>
                  <a:txBody>
                    <a:bodyPr/>
                    <a:lstStyle/>
                    <a:p>
                      <a:pPr marL="0" algn="ctr" defTabSz="914400" rtl="0" eaLnBrk="1" latinLnBrk="0" hangingPunct="1">
                        <a:lnSpc>
                          <a:spcPct val="107000"/>
                        </a:lnSpc>
                        <a:spcAft>
                          <a:spcPts val="800"/>
                        </a:spcAft>
                      </a:pPr>
                      <a:r>
                        <a:rPr lang="en-GB" sz="1100" b="0" kern="1200" dirty="0">
                          <a:solidFill>
                            <a:schemeClr val="dk1"/>
                          </a:solidFill>
                          <a:effectLst/>
                          <a:latin typeface="+mn-lt"/>
                          <a:ea typeface="+mn-ea"/>
                          <a:cs typeface="+mn-cs"/>
                        </a:rPr>
                        <a:t>Intersectional equality policies connect knowledge on intersecting inequalities from academia, (public) policy and social justice. They </a:t>
                      </a:r>
                      <a:r>
                        <a:rPr lang="en-GB" sz="1100" b="1" kern="1200" dirty="0">
                          <a:solidFill>
                            <a:schemeClr val="dk1"/>
                          </a:solidFill>
                          <a:effectLst/>
                          <a:latin typeface="+mn-lt"/>
                          <a:ea typeface="+mn-ea"/>
                          <a:cs typeface="+mn-cs"/>
                        </a:rPr>
                        <a:t>transform existing equality policies that assume group uniformity logics based on identity categories and critiques in-group essentialism</a:t>
                      </a:r>
                      <a:r>
                        <a:rPr lang="en-GB" sz="1100" b="0" kern="1200" dirty="0">
                          <a:solidFill>
                            <a:schemeClr val="dk1"/>
                          </a:solidFill>
                          <a:effectLst/>
                          <a:latin typeface="+mn-lt"/>
                          <a:ea typeface="+mn-ea"/>
                          <a:cs typeface="+mn-cs"/>
                        </a:rPr>
                        <a:t>. Rooted in intersectionality as a critical inquiry, policies should acknowledge it’s social justice approach to tackle silenced intersecting forms of discrimination and oppression in structures within Higher Education and Research and move towards transformative and integrative policymaking.</a:t>
                      </a:r>
                      <a:endParaRPr lang="nl-BE" sz="1100" b="0" kern="1200" dirty="0">
                        <a:solidFill>
                          <a:schemeClr val="dk1"/>
                        </a:solidFill>
                        <a:effectLst/>
                        <a:latin typeface="+mn-lt"/>
                        <a:ea typeface="+mn-ea"/>
                        <a:cs typeface="+mn-cs"/>
                      </a:endParaRPr>
                    </a:p>
                  </a:txBody>
                  <a:tcPr marL="68580" marR="68580" marT="0" marB="0">
                    <a:solidFill>
                      <a:srgbClr val="FCE9E9"/>
                    </a:solidFill>
                  </a:tcPr>
                </a:tc>
                <a:tc>
                  <a:txBody>
                    <a:bodyPr/>
                    <a:lstStyle/>
                    <a:p>
                      <a:pPr marL="0" algn="just" defTabSz="914400" rtl="0" eaLnBrk="1" latinLnBrk="0" hangingPunct="1">
                        <a:lnSpc>
                          <a:spcPct val="107000"/>
                        </a:lnSpc>
                        <a:spcAft>
                          <a:spcPts val="800"/>
                        </a:spcAft>
                      </a:pPr>
                      <a:r>
                        <a:rPr lang="en-GB" sz="1100" b="0" i="1" kern="1200" dirty="0">
                          <a:solidFill>
                            <a:schemeClr val="dk1"/>
                          </a:solidFill>
                          <a:effectLst/>
                          <a:latin typeface="+mn-lt"/>
                          <a:ea typeface="+mn-ea"/>
                          <a:cs typeface="+mn-cs"/>
                        </a:rPr>
                        <a:t>Critical inquiry</a:t>
                      </a:r>
                      <a:endParaRPr lang="nl-BE" sz="1100" b="0" i="1" kern="1200" dirty="0">
                        <a:solidFill>
                          <a:schemeClr val="dk1"/>
                        </a:solidFill>
                        <a:effectLst/>
                        <a:latin typeface="+mn-lt"/>
                        <a:ea typeface="+mn-ea"/>
                        <a:cs typeface="+mn-cs"/>
                      </a:endParaRPr>
                    </a:p>
                  </a:txBody>
                  <a:tcPr marL="68580" marR="68580" marT="0" marB="0">
                    <a:solidFill>
                      <a:srgbClr val="FCE9E9"/>
                    </a:solidFill>
                  </a:tcPr>
                </a:tc>
                <a:tc>
                  <a:txBody>
                    <a:bodyPr/>
                    <a:lstStyle/>
                    <a:p>
                      <a:pPr marL="0" algn="l" defTabSz="914400" rtl="0" eaLnBrk="1" latinLnBrk="0" hangingPunct="1">
                        <a:lnSpc>
                          <a:spcPct val="107000"/>
                        </a:lnSpc>
                        <a:spcAft>
                          <a:spcPts val="800"/>
                        </a:spcAft>
                      </a:pPr>
                      <a:r>
                        <a:rPr lang="en-GB" sz="1100" b="0" kern="1200" dirty="0">
                          <a:solidFill>
                            <a:schemeClr val="dk1"/>
                          </a:solidFill>
                          <a:effectLst/>
                          <a:latin typeface="+mn-lt"/>
                          <a:ea typeface="+mn-ea"/>
                          <a:cs typeface="+mn-cs"/>
                        </a:rPr>
                        <a:t>1. Social justice approach </a:t>
                      </a:r>
                      <a:endParaRPr lang="nl-BE" sz="1100" b="0" kern="1200" dirty="0">
                        <a:solidFill>
                          <a:schemeClr val="dk1"/>
                        </a:solidFill>
                        <a:effectLst/>
                        <a:latin typeface="+mn-lt"/>
                        <a:ea typeface="+mn-ea"/>
                        <a:cs typeface="+mn-cs"/>
                      </a:endParaRPr>
                    </a:p>
                    <a:p>
                      <a:pPr marL="0" algn="l" defTabSz="914400" rtl="0" eaLnBrk="1" latinLnBrk="0" hangingPunct="1">
                        <a:lnSpc>
                          <a:spcPct val="107000"/>
                        </a:lnSpc>
                        <a:spcAft>
                          <a:spcPts val="800"/>
                        </a:spcAft>
                      </a:pPr>
                      <a:r>
                        <a:rPr lang="en-GB" sz="1100" b="0" kern="1200" dirty="0">
                          <a:solidFill>
                            <a:schemeClr val="dk1"/>
                          </a:solidFill>
                          <a:effectLst/>
                          <a:latin typeface="+mn-lt"/>
                          <a:ea typeface="+mn-ea"/>
                          <a:cs typeface="+mn-cs"/>
                        </a:rPr>
                        <a:t>2. Coalition-building </a:t>
                      </a:r>
                      <a:endParaRPr lang="nl-BE" sz="1100" b="0" kern="1200" dirty="0">
                        <a:solidFill>
                          <a:schemeClr val="dk1"/>
                        </a:solidFill>
                        <a:effectLst/>
                        <a:latin typeface="+mn-lt"/>
                        <a:ea typeface="+mn-ea"/>
                        <a:cs typeface="+mn-cs"/>
                      </a:endParaRPr>
                    </a:p>
                    <a:p>
                      <a:pPr marL="0" algn="just" defTabSz="914400" rtl="0" eaLnBrk="1" latinLnBrk="0" hangingPunct="1">
                        <a:lnSpc>
                          <a:spcPct val="107000"/>
                        </a:lnSpc>
                        <a:spcAft>
                          <a:spcPts val="800"/>
                        </a:spcAft>
                      </a:pPr>
                      <a:r>
                        <a:rPr lang="en-GB" sz="1100" b="0" kern="1200" dirty="0">
                          <a:solidFill>
                            <a:schemeClr val="dk1"/>
                          </a:solidFill>
                          <a:effectLst/>
                          <a:latin typeface="+mn-lt"/>
                          <a:ea typeface="+mn-ea"/>
                          <a:cs typeface="+mn-cs"/>
                        </a:rPr>
                        <a:t> </a:t>
                      </a:r>
                      <a:endParaRPr lang="nl-BE" sz="1100" b="0" kern="1200" dirty="0">
                        <a:solidFill>
                          <a:schemeClr val="dk1"/>
                        </a:solidFill>
                        <a:effectLst/>
                        <a:latin typeface="+mn-lt"/>
                        <a:ea typeface="+mn-ea"/>
                        <a:cs typeface="+mn-cs"/>
                      </a:endParaRPr>
                    </a:p>
                  </a:txBody>
                  <a:tcPr marL="68580" marR="68580" marT="0" marB="0">
                    <a:solidFill>
                      <a:srgbClr val="FCE9E9"/>
                    </a:solidFill>
                  </a:tcPr>
                </a:tc>
                <a:extLst>
                  <a:ext uri="{0D108BD9-81ED-4DB2-BD59-A6C34878D82A}">
                    <a16:rowId xmlns:a16="http://schemas.microsoft.com/office/drawing/2014/main" val="4096928049"/>
                  </a:ext>
                </a:extLst>
              </a:tr>
            </a:tbl>
          </a:graphicData>
        </a:graphic>
      </p:graphicFrame>
      <p:graphicFrame>
        <p:nvGraphicFramePr>
          <p:cNvPr id="6" name="Table 5">
            <a:extLst>
              <a:ext uri="{FF2B5EF4-FFF2-40B4-BE49-F238E27FC236}">
                <a16:creationId xmlns:a16="http://schemas.microsoft.com/office/drawing/2014/main" id="{36996D7C-10C0-45FD-8589-BA54A45AE692}"/>
              </a:ext>
            </a:extLst>
          </p:cNvPr>
          <p:cNvGraphicFramePr>
            <a:graphicFrameLocks noGrp="1"/>
          </p:cNvGraphicFramePr>
          <p:nvPr/>
        </p:nvGraphicFramePr>
        <p:xfrm>
          <a:off x="184484" y="4161930"/>
          <a:ext cx="6833845" cy="2034715"/>
        </p:xfrm>
        <a:graphic>
          <a:graphicData uri="http://schemas.openxmlformats.org/drawingml/2006/table">
            <a:tbl>
              <a:tblPr firstRow="1" bandRow="1">
                <a:tableStyleId>{F5AB1C69-6EDB-4FF4-983F-18BD219EF322}</a:tableStyleId>
              </a:tblPr>
              <a:tblGrid>
                <a:gridCol w="1156945">
                  <a:extLst>
                    <a:ext uri="{9D8B030D-6E8A-4147-A177-3AD203B41FA5}">
                      <a16:colId xmlns:a16="http://schemas.microsoft.com/office/drawing/2014/main" val="894533989"/>
                    </a:ext>
                  </a:extLst>
                </a:gridCol>
                <a:gridCol w="2555251">
                  <a:extLst>
                    <a:ext uri="{9D8B030D-6E8A-4147-A177-3AD203B41FA5}">
                      <a16:colId xmlns:a16="http://schemas.microsoft.com/office/drawing/2014/main" val="1766809427"/>
                    </a:ext>
                  </a:extLst>
                </a:gridCol>
                <a:gridCol w="1067758">
                  <a:extLst>
                    <a:ext uri="{9D8B030D-6E8A-4147-A177-3AD203B41FA5}">
                      <a16:colId xmlns:a16="http://schemas.microsoft.com/office/drawing/2014/main" val="1553090950"/>
                    </a:ext>
                  </a:extLst>
                </a:gridCol>
                <a:gridCol w="2053891">
                  <a:extLst>
                    <a:ext uri="{9D8B030D-6E8A-4147-A177-3AD203B41FA5}">
                      <a16:colId xmlns:a16="http://schemas.microsoft.com/office/drawing/2014/main" val="635992111"/>
                    </a:ext>
                  </a:extLst>
                </a:gridCol>
              </a:tblGrid>
              <a:tr h="2034715">
                <a:tc>
                  <a:txBody>
                    <a:bodyPr/>
                    <a:lstStyle/>
                    <a:p>
                      <a:pPr algn="l">
                        <a:lnSpc>
                          <a:spcPct val="107000"/>
                        </a:lnSpc>
                        <a:spcAft>
                          <a:spcPts val="800"/>
                        </a:spcAft>
                      </a:pPr>
                      <a:r>
                        <a:rPr lang="en-GB" sz="1100" b="1" dirty="0">
                          <a:solidFill>
                            <a:srgbClr val="000000"/>
                          </a:solidFill>
                          <a:effectLst/>
                        </a:rPr>
                        <a:t>Policies’ content (N=12)</a:t>
                      </a:r>
                      <a:endParaRPr lang="nl-BE" sz="1100" dirty="0">
                        <a:effectLst/>
                        <a:latin typeface="Calibri" panose="020F0502020204030204" pitchFamily="34" charset="0"/>
                        <a:ea typeface="Calibri" panose="020F0502020204030204" pitchFamily="34" charset="0"/>
                      </a:endParaRPr>
                    </a:p>
                  </a:txBody>
                  <a:tcPr marL="68580" marR="68580" marT="0" marB="0">
                    <a:solidFill>
                      <a:srgbClr val="FCE9E9"/>
                    </a:solidFill>
                  </a:tcPr>
                </a:tc>
                <a:tc>
                  <a:txBody>
                    <a:bodyPr/>
                    <a:lstStyle/>
                    <a:p>
                      <a:pPr marL="0" algn="ctr" defTabSz="914400" rtl="0" eaLnBrk="1" latinLnBrk="0" hangingPunct="1">
                        <a:lnSpc>
                          <a:spcPct val="107000"/>
                        </a:lnSpc>
                        <a:spcAft>
                          <a:spcPts val="800"/>
                        </a:spcAft>
                      </a:pPr>
                      <a:r>
                        <a:rPr lang="en-GB" sz="1100" b="0" kern="1200" dirty="0">
                          <a:solidFill>
                            <a:schemeClr val="dk1"/>
                          </a:solidFill>
                          <a:effectLst/>
                          <a:latin typeface="+mn-lt"/>
                          <a:ea typeface="+mn-ea"/>
                          <a:cs typeface="+mn-cs"/>
                        </a:rPr>
                        <a:t>Intersectional equality policies are a </a:t>
                      </a:r>
                      <a:r>
                        <a:rPr lang="en-GB" sz="1100" b="1" kern="1200" dirty="0">
                          <a:solidFill>
                            <a:schemeClr val="dk1"/>
                          </a:solidFill>
                          <a:effectLst/>
                          <a:latin typeface="+mn-lt"/>
                          <a:ea typeface="+mn-ea"/>
                          <a:cs typeface="+mn-cs"/>
                        </a:rPr>
                        <a:t>policy tool to address the power relations that cause discrimination and inequality on multiple intersecting axes</a:t>
                      </a:r>
                      <a:r>
                        <a:rPr lang="en-GB" sz="1100" b="0" kern="1200" dirty="0">
                          <a:solidFill>
                            <a:schemeClr val="dk1"/>
                          </a:solidFill>
                          <a:effectLst/>
                          <a:latin typeface="+mn-lt"/>
                          <a:ea typeface="+mn-ea"/>
                          <a:cs typeface="+mn-cs"/>
                        </a:rPr>
                        <a:t> in Higher Education and Research. Rooted in intersectionality as a sensibility, policies should apply a critical assessment informed by evidence-based knowledge and through accountability measures.</a:t>
                      </a:r>
                      <a:endParaRPr lang="nl-BE" sz="1100" b="0" kern="1200" dirty="0">
                        <a:solidFill>
                          <a:schemeClr val="dk1"/>
                        </a:solidFill>
                        <a:effectLst/>
                        <a:latin typeface="+mn-lt"/>
                        <a:ea typeface="+mn-ea"/>
                        <a:cs typeface="+mn-cs"/>
                      </a:endParaRPr>
                    </a:p>
                  </a:txBody>
                  <a:tcPr marL="68580" marR="68580" marT="0" marB="0">
                    <a:solidFill>
                      <a:srgbClr val="FCE9E9"/>
                    </a:solidFill>
                  </a:tcPr>
                </a:tc>
                <a:tc>
                  <a:txBody>
                    <a:bodyPr/>
                    <a:lstStyle/>
                    <a:p>
                      <a:pPr marL="0" algn="ctr" defTabSz="914400" rtl="0" eaLnBrk="1" latinLnBrk="0" hangingPunct="1">
                        <a:lnSpc>
                          <a:spcPct val="107000"/>
                        </a:lnSpc>
                        <a:spcAft>
                          <a:spcPts val="800"/>
                        </a:spcAft>
                      </a:pPr>
                      <a:r>
                        <a:rPr lang="en-GB" sz="1100" b="0" i="1" kern="1200" dirty="0">
                          <a:solidFill>
                            <a:schemeClr val="dk1"/>
                          </a:solidFill>
                          <a:effectLst/>
                          <a:latin typeface="+mn-lt"/>
                          <a:ea typeface="+mn-ea"/>
                          <a:cs typeface="+mn-cs"/>
                        </a:rPr>
                        <a:t>Intersectional sensibility</a:t>
                      </a:r>
                      <a:endParaRPr lang="nl-BE" sz="1100" b="0" i="1" kern="1200" dirty="0">
                        <a:solidFill>
                          <a:schemeClr val="dk1"/>
                        </a:solidFill>
                        <a:effectLst/>
                        <a:latin typeface="+mn-lt"/>
                        <a:ea typeface="+mn-ea"/>
                        <a:cs typeface="+mn-cs"/>
                      </a:endParaRPr>
                    </a:p>
                  </a:txBody>
                  <a:tcPr marL="68580" marR="68580" marT="0" marB="0">
                    <a:solidFill>
                      <a:srgbClr val="FCE9E9"/>
                    </a:solidFill>
                  </a:tcPr>
                </a:tc>
                <a:tc>
                  <a:txBody>
                    <a:bodyPr/>
                    <a:lstStyle/>
                    <a:p>
                      <a:pPr marL="0" algn="ctr" defTabSz="914400" rtl="0" eaLnBrk="1" latinLnBrk="0" hangingPunct="1">
                        <a:lnSpc>
                          <a:spcPct val="107000"/>
                        </a:lnSpc>
                        <a:spcAft>
                          <a:spcPts val="800"/>
                        </a:spcAft>
                      </a:pPr>
                      <a:r>
                        <a:rPr lang="en-GB" sz="1100" b="0" kern="1200" dirty="0">
                          <a:solidFill>
                            <a:schemeClr val="dk1"/>
                          </a:solidFill>
                          <a:effectLst/>
                          <a:latin typeface="+mn-lt"/>
                          <a:ea typeface="+mn-ea"/>
                          <a:cs typeface="+mn-cs"/>
                        </a:rPr>
                        <a:t>1. Evidence-based knowledge </a:t>
                      </a:r>
                      <a:endParaRPr lang="nl-BE" sz="1100" b="0" kern="1200" dirty="0">
                        <a:solidFill>
                          <a:schemeClr val="dk1"/>
                        </a:solidFill>
                        <a:effectLst/>
                        <a:latin typeface="+mn-lt"/>
                        <a:ea typeface="+mn-ea"/>
                        <a:cs typeface="+mn-cs"/>
                      </a:endParaRPr>
                    </a:p>
                    <a:p>
                      <a:pPr marL="0" algn="ctr" defTabSz="914400" rtl="0" eaLnBrk="1" latinLnBrk="0" hangingPunct="1">
                        <a:lnSpc>
                          <a:spcPct val="107000"/>
                        </a:lnSpc>
                        <a:spcAft>
                          <a:spcPts val="800"/>
                        </a:spcAft>
                      </a:pPr>
                      <a:r>
                        <a:rPr lang="en-GB" sz="1100" b="0" kern="1200" dirty="0">
                          <a:solidFill>
                            <a:schemeClr val="dk1"/>
                          </a:solidFill>
                          <a:effectLst/>
                          <a:latin typeface="+mn-lt"/>
                          <a:ea typeface="+mn-ea"/>
                          <a:cs typeface="+mn-cs"/>
                        </a:rPr>
                        <a:t>2. Accountability measures</a:t>
                      </a:r>
                      <a:endParaRPr lang="nl-BE" sz="1100" b="0" kern="1200" dirty="0">
                        <a:solidFill>
                          <a:schemeClr val="dk1"/>
                        </a:solidFill>
                        <a:effectLst/>
                        <a:latin typeface="+mn-lt"/>
                        <a:ea typeface="+mn-ea"/>
                        <a:cs typeface="+mn-cs"/>
                      </a:endParaRPr>
                    </a:p>
                    <a:p>
                      <a:pPr marL="0" algn="ctr" defTabSz="914400" rtl="0" eaLnBrk="1" latinLnBrk="0" hangingPunct="1">
                        <a:lnSpc>
                          <a:spcPct val="107000"/>
                        </a:lnSpc>
                        <a:spcAft>
                          <a:spcPts val="800"/>
                        </a:spcAft>
                      </a:pPr>
                      <a:r>
                        <a:rPr lang="en-GB" sz="1100" b="0" kern="1200" dirty="0">
                          <a:solidFill>
                            <a:schemeClr val="dk1"/>
                          </a:solidFill>
                          <a:effectLst/>
                          <a:latin typeface="+mn-lt"/>
                          <a:ea typeface="+mn-ea"/>
                          <a:cs typeface="+mn-cs"/>
                        </a:rPr>
                        <a:t> </a:t>
                      </a:r>
                      <a:endParaRPr lang="nl-BE" sz="1100" b="0" kern="1200" dirty="0">
                        <a:solidFill>
                          <a:schemeClr val="dk1"/>
                        </a:solidFill>
                        <a:effectLst/>
                        <a:latin typeface="+mn-lt"/>
                        <a:ea typeface="+mn-ea"/>
                        <a:cs typeface="+mn-cs"/>
                      </a:endParaRPr>
                    </a:p>
                  </a:txBody>
                  <a:tcPr marL="68580" marR="68580" marT="0" marB="0">
                    <a:solidFill>
                      <a:srgbClr val="FCE9E9"/>
                    </a:solidFill>
                  </a:tcPr>
                </a:tc>
                <a:extLst>
                  <a:ext uri="{0D108BD9-81ED-4DB2-BD59-A6C34878D82A}">
                    <a16:rowId xmlns:a16="http://schemas.microsoft.com/office/drawing/2014/main" val="4074086070"/>
                  </a:ext>
                </a:extLst>
              </a:tr>
            </a:tbl>
          </a:graphicData>
        </a:graphic>
      </p:graphicFrame>
    </p:spTree>
    <p:custDataLst>
      <p:tags r:id="rId1"/>
    </p:custDataLst>
    <p:extLst>
      <p:ext uri="{BB962C8B-B14F-4D97-AF65-F5344CB8AC3E}">
        <p14:creationId xmlns:p14="http://schemas.microsoft.com/office/powerpoint/2010/main" val="1830687284"/>
      </p:ext>
    </p:extLst>
  </p:cSld>
  <p:clrMapOvr>
    <a:masterClrMapping/>
  </p:clrMapOvr>
  <mc:AlternateContent xmlns:mc="http://schemas.openxmlformats.org/markup-compatibility/2006" xmlns:p14="http://schemas.microsoft.com/office/powerpoint/2010/main">
    <mc:Choice Requires="p14">
      <p:transition spd="slow" p14:dur="2000" advTm="220791"/>
    </mc:Choice>
    <mc:Fallback xmlns="">
      <p:transition spd="slow" advTm="2207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969D9F-D9BE-4184-9D5B-AB9FA2BA0B4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0"/>
            <a:ext cx="7594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8E7B6793-3EB3-4B71-85FE-58F132475CFB}"/>
              </a:ext>
            </a:extLst>
          </p:cNvPr>
          <p:cNvSpPr>
            <a:spLocks noGrp="1"/>
          </p:cNvSpPr>
          <p:nvPr>
            <p:ph type="ctrTitle"/>
          </p:nvPr>
        </p:nvSpPr>
        <p:spPr>
          <a:xfrm>
            <a:off x="227443" y="3810000"/>
            <a:ext cx="7139714" cy="1229067"/>
          </a:xfrm>
          <a:solidFill>
            <a:srgbClr val="F39BC1">
              <a:alpha val="85098"/>
            </a:srgbClr>
          </a:solidFill>
        </p:spPr>
        <p:txBody>
          <a:bodyPr/>
          <a:lstStyle/>
          <a:p>
            <a:pPr algn="l"/>
            <a:r>
              <a:rPr lang="en-GB" sz="4800" dirty="0">
                <a:solidFill>
                  <a:schemeClr val="tx1">
                    <a:lumMod val="50000"/>
                  </a:schemeClr>
                </a:solidFill>
                <a:latin typeface="Merriweather Light" panose="00000400000000000000" pitchFamily="2" charset="0"/>
              </a:rPr>
              <a:t>Discussion</a:t>
            </a:r>
          </a:p>
        </p:txBody>
      </p:sp>
    </p:spTree>
    <p:extLst>
      <p:ext uri="{BB962C8B-B14F-4D97-AF65-F5344CB8AC3E}">
        <p14:creationId xmlns:p14="http://schemas.microsoft.com/office/powerpoint/2010/main" val="2270223530"/>
      </p:ext>
    </p:extLst>
  </p:cSld>
  <p:clrMapOvr>
    <a:masterClrMapping/>
  </p:clrMapOvr>
  <mc:AlternateContent xmlns:mc="http://schemas.openxmlformats.org/markup-compatibility/2006" xmlns:p14="http://schemas.microsoft.com/office/powerpoint/2010/main">
    <mc:Choice Requires="p14">
      <p:transition spd="slow" p14:dur="2000" advTm="2614"/>
    </mc:Choice>
    <mc:Fallback xmlns="">
      <p:transition spd="slow" advTm="261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901976-EA51-4C45-9CBA-43388671DED6}"/>
              </a:ext>
            </a:extLst>
          </p:cNvPr>
          <p:cNvSpPr>
            <a:spLocks noGrp="1"/>
          </p:cNvSpPr>
          <p:nvPr>
            <p:ph type="title"/>
          </p:nvPr>
        </p:nvSpPr>
        <p:spPr>
          <a:xfrm>
            <a:off x="-190582" y="0"/>
            <a:ext cx="7467681" cy="1122678"/>
          </a:xfrm>
        </p:spPr>
        <p:txBody>
          <a:bodyPr/>
          <a:lstStyle/>
          <a:p>
            <a:r>
              <a:rPr lang="nl-BE" dirty="0" err="1"/>
              <a:t>Political</a:t>
            </a:r>
            <a:r>
              <a:rPr lang="nl-BE" dirty="0"/>
              <a:t> </a:t>
            </a:r>
            <a:r>
              <a:rPr lang="nl-BE" dirty="0" err="1"/>
              <a:t>intersectionality</a:t>
            </a:r>
            <a:r>
              <a:rPr lang="nl-BE" dirty="0"/>
              <a:t> gap</a:t>
            </a:r>
          </a:p>
        </p:txBody>
      </p:sp>
      <p:sp>
        <p:nvSpPr>
          <p:cNvPr id="5" name="Text Placeholder 4">
            <a:extLst>
              <a:ext uri="{FF2B5EF4-FFF2-40B4-BE49-F238E27FC236}">
                <a16:creationId xmlns:a16="http://schemas.microsoft.com/office/drawing/2014/main" id="{90C46070-08B1-45A9-B697-471856F179DF}"/>
              </a:ext>
            </a:extLst>
          </p:cNvPr>
          <p:cNvSpPr>
            <a:spLocks noGrp="1"/>
          </p:cNvSpPr>
          <p:nvPr>
            <p:ph type="body" sz="quarter" idx="12"/>
          </p:nvPr>
        </p:nvSpPr>
        <p:spPr>
          <a:xfrm>
            <a:off x="391886" y="1337729"/>
            <a:ext cx="11622314" cy="1782842"/>
          </a:xfrm>
        </p:spPr>
        <p:txBody>
          <a:bodyPr/>
          <a:lstStyle/>
          <a:p>
            <a:pPr marL="285750" indent="-285750">
              <a:buFont typeface="Arial" panose="020B0604020202020204" pitchFamily="34" charset="0"/>
              <a:buChar char="•"/>
            </a:pPr>
            <a:r>
              <a:rPr lang="en-GB" dirty="0">
                <a:effectLst/>
                <a:ea typeface="Times New Roman" panose="02020603050405020304" pitchFamily="18" charset="0"/>
              </a:rPr>
              <a:t>“Structural intersectionality highlights that individuals and groups can have </a:t>
            </a:r>
            <a:r>
              <a:rPr lang="en-GB" b="1" dirty="0">
                <a:effectLst/>
                <a:ea typeface="Times New Roman" panose="02020603050405020304" pitchFamily="18" charset="0"/>
              </a:rPr>
              <a:t>differentiated experiences </a:t>
            </a:r>
            <a:r>
              <a:rPr lang="en-GB" dirty="0">
                <a:effectLst/>
                <a:ea typeface="Times New Roman" panose="02020603050405020304" pitchFamily="18" charset="0"/>
              </a:rPr>
              <a:t>to discrimination and inequality based on the specific intersection of their identities.” (Crenshaw, 1991</a:t>
            </a:r>
            <a:r>
              <a:rPr lang="en-GB" dirty="0">
                <a:ea typeface="Times New Roman" panose="02020603050405020304" pitchFamily="18" charset="0"/>
              </a:rPr>
              <a:t>;</a:t>
            </a:r>
            <a:r>
              <a:rPr lang="en-GB" dirty="0">
                <a:effectLst/>
                <a:ea typeface="Times New Roman" panose="02020603050405020304" pitchFamily="18" charset="0"/>
              </a:rPr>
              <a:t> 2013)</a:t>
            </a:r>
          </a:p>
          <a:p>
            <a:pPr marL="285750" indent="-285750">
              <a:buFont typeface="Arial" panose="020B0604020202020204" pitchFamily="34" charset="0"/>
              <a:buChar char="•"/>
            </a:pPr>
            <a:endParaRPr lang="en-GB" dirty="0">
              <a:effectLst/>
              <a:ea typeface="Times New Roman" panose="02020603050405020304" pitchFamily="18" charset="0"/>
              <a:sym typeface="Wingdings" panose="05000000000000000000" pitchFamily="2" charset="2"/>
            </a:endParaRPr>
          </a:p>
          <a:p>
            <a:pPr marL="285750" indent="-285750">
              <a:buFont typeface="Arial" panose="020B0604020202020204" pitchFamily="34" charset="0"/>
              <a:buChar char="•"/>
            </a:pPr>
            <a:r>
              <a:rPr lang="en-GB" dirty="0">
                <a:effectLst/>
                <a:ea typeface="Times New Roman" panose="02020603050405020304" pitchFamily="18" charset="0"/>
                <a:sym typeface="Wingdings" panose="05000000000000000000" pitchFamily="2" charset="2"/>
              </a:rPr>
              <a:t> </a:t>
            </a:r>
            <a:r>
              <a:rPr lang="en-US" dirty="0">
                <a:effectLst/>
                <a:ea typeface="Times New Roman" panose="02020603050405020304" pitchFamily="18" charset="0"/>
              </a:rPr>
              <a:t>“Political intersectionality focuses on the modalities of the </a:t>
            </a:r>
            <a:r>
              <a:rPr lang="en-US" b="1" dirty="0">
                <a:effectLst/>
                <a:ea typeface="Times New Roman" panose="02020603050405020304" pitchFamily="18" charset="0"/>
              </a:rPr>
              <a:t>simultaneous mobilization of multiple identities to move forward an equality agenda.</a:t>
            </a:r>
            <a:r>
              <a:rPr lang="en-US" dirty="0">
                <a:effectLst/>
                <a:ea typeface="Times New Roman" panose="02020603050405020304" pitchFamily="18" charset="0"/>
              </a:rPr>
              <a:t>” </a:t>
            </a:r>
            <a:r>
              <a:rPr lang="en-GB" dirty="0">
                <a:ea typeface="Times New Roman" panose="02020603050405020304" pitchFamily="18" charset="0"/>
              </a:rPr>
              <a:t>(ibid)</a:t>
            </a:r>
          </a:p>
          <a:p>
            <a:pPr marL="285750" indent="-285750">
              <a:buFont typeface="Arial" panose="020B0604020202020204" pitchFamily="34" charset="0"/>
              <a:buChar char="•"/>
            </a:pPr>
            <a:endParaRPr lang="en-US" dirty="0">
              <a:effectLst/>
              <a:ea typeface="Times New Roman" panose="02020603050405020304" pitchFamily="18" charset="0"/>
            </a:endParaRPr>
          </a:p>
          <a:p>
            <a:pPr marL="971550" lvl="1" indent="-285750"/>
            <a:r>
              <a:rPr lang="en-US" sz="1600" dirty="0">
                <a:latin typeface="Libre Franklin" pitchFamily="2" charset="0"/>
                <a:sym typeface="Wingdings" panose="05000000000000000000" pitchFamily="2" charset="2"/>
              </a:rPr>
              <a:t>Critiques the compartmentalization of policies</a:t>
            </a:r>
          </a:p>
          <a:p>
            <a:pPr marL="971550" lvl="1" indent="-285750"/>
            <a:r>
              <a:rPr lang="en-GB" sz="1600" dirty="0">
                <a:latin typeface="Libre Franklin" pitchFamily="2" charset="0"/>
                <a:ea typeface="Times New Roman" panose="02020603050405020304" pitchFamily="18" charset="0"/>
                <a:sym typeface="Wingdings" panose="05000000000000000000" pitchFamily="2" charset="2"/>
              </a:rPr>
              <a:t>Critiques the </a:t>
            </a:r>
            <a:r>
              <a:rPr lang="en-GB" sz="1600" dirty="0">
                <a:effectLst/>
                <a:latin typeface="Libre Franklin" pitchFamily="2" charset="0"/>
                <a:ea typeface="Times New Roman" panose="02020603050405020304" pitchFamily="18" charset="0"/>
                <a:sym typeface="Wingdings" panose="05000000000000000000" pitchFamily="2" charset="2"/>
              </a:rPr>
              <a:t>hierarchisation of inequality axis in policies</a:t>
            </a:r>
          </a:p>
          <a:p>
            <a:pPr lvl="1" indent="0">
              <a:buNone/>
            </a:pPr>
            <a:endParaRPr lang="en-US" sz="1600" dirty="0">
              <a:latin typeface="Libre Franklin" pitchFamily="2" charset="0"/>
              <a:sym typeface="Wingdings" panose="05000000000000000000" pitchFamily="2" charset="2"/>
            </a:endParaRPr>
          </a:p>
          <a:p>
            <a:pPr marL="971550" lvl="1" indent="-285750"/>
            <a:endParaRPr lang="en-US" sz="1600" dirty="0">
              <a:latin typeface="Libre Franklin" pitchFamily="2" charset="0"/>
              <a:sym typeface="Wingdings" panose="05000000000000000000" pitchFamily="2" charset="2"/>
            </a:endParaRPr>
          </a:p>
          <a:p>
            <a:r>
              <a:rPr lang="en-US" dirty="0">
                <a:sym typeface="Wingdings" panose="05000000000000000000" pitchFamily="2" charset="2"/>
              </a:rPr>
              <a:t>Three types of political intersectionality gap:</a:t>
            </a:r>
          </a:p>
          <a:p>
            <a:pPr marL="342900" indent="-342900">
              <a:buFont typeface="+mj-lt"/>
              <a:buAutoNum type="arabicPeriod"/>
            </a:pPr>
            <a:r>
              <a:rPr lang="en-US" dirty="0">
                <a:sym typeface="Wingdings" panose="05000000000000000000" pitchFamily="2" charset="2"/>
              </a:rPr>
              <a:t>Complement a structural intersectional approach, hence, highlighting</a:t>
            </a:r>
            <a:r>
              <a:rPr lang="en-US" dirty="0">
                <a:latin typeface="Libre Franklin" pitchFamily="2" charset="0"/>
                <a:sym typeface="Wingdings" panose="05000000000000000000" pitchFamily="2" charset="2"/>
              </a:rPr>
              <a:t> the need for recognition of minoritized groups by </a:t>
            </a:r>
            <a:r>
              <a:rPr lang="en-US" b="1" dirty="0">
                <a:sym typeface="Wingdings" panose="05000000000000000000" pitchFamily="2" charset="2"/>
              </a:rPr>
              <a:t>investigating </a:t>
            </a:r>
            <a:r>
              <a:rPr lang="en-US" b="1" dirty="0"/>
              <a:t>which issues are currently </a:t>
            </a:r>
            <a:r>
              <a:rPr lang="en-US" b="1" dirty="0" err="1"/>
              <a:t>visibilized</a:t>
            </a:r>
            <a:r>
              <a:rPr lang="en-US" b="1" dirty="0"/>
              <a:t> and whose voices are jeopardized </a:t>
            </a:r>
            <a:r>
              <a:rPr lang="en-US" dirty="0"/>
              <a:t>in equality policies</a:t>
            </a:r>
            <a:r>
              <a:rPr lang="en-US" dirty="0">
                <a:sym typeface="Wingdings" panose="05000000000000000000" pitchFamily="2" charset="2"/>
              </a:rPr>
              <a:t>.</a:t>
            </a:r>
          </a:p>
          <a:p>
            <a:pPr marL="342900" indent="-342900">
              <a:buFont typeface="+mj-lt"/>
              <a:buAutoNum type="arabicPeriod"/>
            </a:pPr>
            <a:r>
              <a:rPr lang="en-US" dirty="0">
                <a:sym typeface="Wingdings" panose="05000000000000000000" pitchFamily="2" charset="2"/>
              </a:rPr>
              <a:t>Evaluate the effectiveness of </a:t>
            </a:r>
            <a:r>
              <a:rPr lang="en-US" b="1" dirty="0">
                <a:sym typeface="Wingdings" panose="05000000000000000000" pitchFamily="2" charset="2"/>
              </a:rPr>
              <a:t>policies as part of a broader organizational setting</a:t>
            </a:r>
            <a:r>
              <a:rPr lang="en-US" dirty="0">
                <a:sym typeface="Wingdings" panose="05000000000000000000" pitchFamily="2" charset="2"/>
              </a:rPr>
              <a:t>, from beyond discursive uses of intersectionality towards organizational strategies that are currently used to advance an intersectional approach.</a:t>
            </a:r>
          </a:p>
          <a:p>
            <a:pPr marL="342900" indent="-342900">
              <a:buFont typeface="+mj-lt"/>
              <a:buAutoNum type="arabicPeriod"/>
            </a:pPr>
            <a:r>
              <a:rPr lang="en-US" dirty="0">
                <a:ea typeface="Times New Roman" panose="02020603050405020304" pitchFamily="18" charset="0"/>
                <a:sym typeface="Wingdings" panose="05000000000000000000" pitchFamily="2" charset="2"/>
              </a:rPr>
              <a:t>Broaden the focus on</a:t>
            </a:r>
            <a:r>
              <a:rPr lang="en-US" dirty="0">
                <a:effectLst/>
                <a:ea typeface="Times New Roman" panose="02020603050405020304" pitchFamily="18" charset="0"/>
                <a:sym typeface="Wingdings" panose="05000000000000000000" pitchFamily="2" charset="2"/>
              </a:rPr>
              <a:t> empowerment of individuals with different backgrounds and in dissimilar positions to </a:t>
            </a:r>
            <a:r>
              <a:rPr lang="en-US" dirty="0"/>
              <a:t>examine </a:t>
            </a:r>
            <a:r>
              <a:rPr lang="en-US" b="1" dirty="0"/>
              <a:t>how to overcome the depoliticization of intersectionality on the organizational level</a:t>
            </a:r>
            <a:r>
              <a:rPr lang="en-US" dirty="0"/>
              <a:t>.</a:t>
            </a:r>
            <a:endParaRPr lang="en-US" dirty="0">
              <a:ea typeface="Times New Roman" panose="02020603050405020304" pitchFamily="18" charset="0"/>
              <a:sym typeface="Wingdings" panose="05000000000000000000" pitchFamily="2" charset="2"/>
            </a:endParaRPr>
          </a:p>
          <a:p>
            <a:pPr marL="285750" indent="-285750">
              <a:buFont typeface="Arial" panose="020B0604020202020204" pitchFamily="34" charset="0"/>
              <a:buChar char="•"/>
            </a:pPr>
            <a:endParaRPr lang="en-GB" dirty="0">
              <a:effectLst/>
              <a:ea typeface="Times New Roman" panose="02020603050405020304" pitchFamily="18" charset="0"/>
            </a:endParaRPr>
          </a:p>
          <a:p>
            <a:endParaRPr lang="en-GB" dirty="0"/>
          </a:p>
          <a:p>
            <a:endParaRPr lang="nl-BE" dirty="0"/>
          </a:p>
        </p:txBody>
      </p:sp>
    </p:spTree>
    <p:custDataLst>
      <p:tags r:id="rId1"/>
    </p:custDataLst>
    <p:extLst>
      <p:ext uri="{BB962C8B-B14F-4D97-AF65-F5344CB8AC3E}">
        <p14:creationId xmlns:p14="http://schemas.microsoft.com/office/powerpoint/2010/main" val="16413932"/>
      </p:ext>
    </p:extLst>
  </p:cSld>
  <p:clrMapOvr>
    <a:masterClrMapping/>
  </p:clrMapOvr>
  <mc:AlternateContent xmlns:mc="http://schemas.openxmlformats.org/markup-compatibility/2006" xmlns:p14="http://schemas.microsoft.com/office/powerpoint/2010/main">
    <mc:Choice Requires="p14">
      <p:transition spd="slow" p14:dur="2000" advTm="146728"/>
    </mc:Choice>
    <mc:Fallback xmlns="">
      <p:transition spd="slow" advTm="1467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9" end="9"/>
                                            </p:txEl>
                                          </p:spTgt>
                                        </p:tgtEl>
                                        <p:attrNameLst>
                                          <p:attrName>style.visibility</p:attrName>
                                        </p:attrNameLst>
                                      </p:cBhvr>
                                      <p:to>
                                        <p:strVal val="visible"/>
                                      </p:to>
                                    </p:set>
                                    <p:animEffect transition="in" filter="fade">
                                      <p:cBhvr>
                                        <p:cTn id="7" dur="500"/>
                                        <p:tgtEl>
                                          <p:spTgt spid="5">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0" end="10"/>
                                            </p:txEl>
                                          </p:spTgt>
                                        </p:tgtEl>
                                        <p:attrNameLst>
                                          <p:attrName>style.visibility</p:attrName>
                                        </p:attrNameLst>
                                      </p:cBhvr>
                                      <p:to>
                                        <p:strVal val="visible"/>
                                      </p:to>
                                    </p:set>
                                    <p:animEffect transition="in" filter="fade">
                                      <p:cBhvr>
                                        <p:cTn id="12" dur="500"/>
                                        <p:tgtEl>
                                          <p:spTgt spid="5">
                                            <p:txEl>
                                              <p:pRg st="10" end="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1" end="11"/>
                                            </p:txEl>
                                          </p:spTgt>
                                        </p:tgtEl>
                                        <p:attrNameLst>
                                          <p:attrName>style.visibility</p:attrName>
                                        </p:attrNameLst>
                                      </p:cBhvr>
                                      <p:to>
                                        <p:strVal val="visible"/>
                                      </p:to>
                                    </p:set>
                                    <p:animEffect transition="in" filter="fade">
                                      <p:cBhvr>
                                        <p:cTn id="1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969D9F-D9BE-4184-9D5B-AB9FA2BA0B4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0"/>
            <a:ext cx="7594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8E7B6793-3EB3-4B71-85FE-58F132475CFB}"/>
              </a:ext>
            </a:extLst>
          </p:cNvPr>
          <p:cNvSpPr>
            <a:spLocks noGrp="1"/>
          </p:cNvSpPr>
          <p:nvPr>
            <p:ph type="ctrTitle"/>
          </p:nvPr>
        </p:nvSpPr>
        <p:spPr>
          <a:xfrm>
            <a:off x="227443" y="3810000"/>
            <a:ext cx="7139714" cy="1229067"/>
          </a:xfrm>
          <a:solidFill>
            <a:srgbClr val="F39BC1">
              <a:alpha val="85098"/>
            </a:srgbClr>
          </a:solidFill>
        </p:spPr>
        <p:txBody>
          <a:bodyPr/>
          <a:lstStyle/>
          <a:p>
            <a:pPr algn="l"/>
            <a:r>
              <a:rPr lang="en-GB" sz="4800" dirty="0">
                <a:solidFill>
                  <a:schemeClr val="tx1">
                    <a:lumMod val="50000"/>
                  </a:schemeClr>
                </a:solidFill>
                <a:latin typeface="Merriweather Light" panose="00000400000000000000" pitchFamily="2" charset="0"/>
              </a:rPr>
              <a:t>Conclusion</a:t>
            </a:r>
          </a:p>
        </p:txBody>
      </p:sp>
    </p:spTree>
    <p:extLst>
      <p:ext uri="{BB962C8B-B14F-4D97-AF65-F5344CB8AC3E}">
        <p14:creationId xmlns:p14="http://schemas.microsoft.com/office/powerpoint/2010/main" val="2966677241"/>
      </p:ext>
    </p:extLst>
  </p:cSld>
  <p:clrMapOvr>
    <a:masterClrMapping/>
  </p:clrMapOvr>
  <mc:AlternateContent xmlns:mc="http://schemas.openxmlformats.org/markup-compatibility/2006" xmlns:p14="http://schemas.microsoft.com/office/powerpoint/2010/main">
    <mc:Choice Requires="p14">
      <p:transition spd="slow" p14:dur="2000" advTm="1860"/>
    </mc:Choice>
    <mc:Fallback xmlns="">
      <p:transition spd="slow" advTm="186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0105FE-0D10-4225-9ACA-D9DFD4E2D847}"/>
              </a:ext>
            </a:extLst>
          </p:cNvPr>
          <p:cNvSpPr>
            <a:spLocks noGrp="1"/>
          </p:cNvSpPr>
          <p:nvPr>
            <p:ph type="body" sz="quarter" idx="12"/>
          </p:nvPr>
        </p:nvSpPr>
        <p:spPr>
          <a:xfrm>
            <a:off x="595528" y="1901939"/>
            <a:ext cx="11012272" cy="3832657"/>
          </a:xfrm>
        </p:spPr>
        <p:txBody>
          <a:bodyPr/>
          <a:lstStyle/>
          <a:p>
            <a:pPr marL="0" indent="0">
              <a:buNone/>
            </a:pPr>
            <a:r>
              <a:rPr lang="nl-BE" dirty="0" err="1"/>
              <a:t>Further</a:t>
            </a:r>
            <a:r>
              <a:rPr lang="nl-BE" dirty="0"/>
              <a:t> research </a:t>
            </a:r>
            <a:r>
              <a:rPr lang="nl-BE" dirty="0" err="1"/>
              <a:t>needs</a:t>
            </a:r>
            <a:r>
              <a:rPr lang="nl-BE" dirty="0"/>
              <a:t> </a:t>
            </a:r>
            <a:r>
              <a:rPr lang="nl-BE" dirty="0" err="1"/>
              <a:t>to</a:t>
            </a:r>
            <a:r>
              <a:rPr lang="nl-BE" dirty="0"/>
              <a:t> </a:t>
            </a:r>
            <a:r>
              <a:rPr lang="nl-BE" b="1" dirty="0" err="1"/>
              <a:t>build</a:t>
            </a:r>
            <a:r>
              <a:rPr lang="nl-BE" b="1" dirty="0"/>
              <a:t> on </a:t>
            </a:r>
            <a:r>
              <a:rPr lang="nl-BE" b="1" dirty="0" err="1"/>
              <a:t>current</a:t>
            </a:r>
            <a:r>
              <a:rPr lang="nl-BE" b="1" dirty="0"/>
              <a:t> </a:t>
            </a:r>
            <a:r>
              <a:rPr lang="nl-BE" b="1" dirty="0" err="1"/>
              <a:t>literature</a:t>
            </a:r>
            <a:r>
              <a:rPr lang="nl-BE" b="1" dirty="0"/>
              <a:t> on </a:t>
            </a:r>
            <a:r>
              <a:rPr lang="nl-BE" b="1" dirty="0" err="1"/>
              <a:t>intersectional</a:t>
            </a:r>
            <a:r>
              <a:rPr lang="nl-BE" b="1" dirty="0"/>
              <a:t> </a:t>
            </a:r>
            <a:r>
              <a:rPr lang="nl-BE" b="1" dirty="0" err="1"/>
              <a:t>equality</a:t>
            </a:r>
            <a:r>
              <a:rPr lang="nl-BE" b="1" dirty="0"/>
              <a:t> </a:t>
            </a:r>
            <a:r>
              <a:rPr lang="nl-BE" b="1" dirty="0" err="1"/>
              <a:t>policies</a:t>
            </a:r>
            <a:r>
              <a:rPr lang="nl-BE" b="1" dirty="0"/>
              <a:t> </a:t>
            </a:r>
            <a:r>
              <a:rPr lang="nl-BE" b="1" dirty="0" err="1"/>
              <a:t>that</a:t>
            </a:r>
            <a:r>
              <a:rPr lang="nl-BE" b="1" dirty="0"/>
              <a:t> </a:t>
            </a:r>
            <a:r>
              <a:rPr lang="nl-BE" b="1" dirty="0" err="1"/>
              <a:t>address</a:t>
            </a:r>
            <a:r>
              <a:rPr lang="nl-BE" b="1" dirty="0"/>
              <a:t> </a:t>
            </a:r>
            <a:r>
              <a:rPr lang="en-US" b="1" dirty="0"/>
              <a:t>the need to…</a:t>
            </a:r>
          </a:p>
          <a:p>
            <a:pPr marL="0" indent="0">
              <a:buNone/>
            </a:pPr>
            <a:endParaRPr lang="en-US" b="1" dirty="0"/>
          </a:p>
          <a:p>
            <a:pPr marL="342900" indent="-342900">
              <a:buClrTx/>
              <a:buAutoNum type="arabicPeriod"/>
            </a:pPr>
            <a:r>
              <a:rPr lang="en-US" dirty="0"/>
              <a:t>increase the representational, academic and experiential recognition of students and staff.</a:t>
            </a:r>
          </a:p>
          <a:p>
            <a:pPr marL="342900" indent="-342900">
              <a:buClrTx/>
              <a:buAutoNum type="arabicPeriod"/>
            </a:pPr>
            <a:r>
              <a:rPr lang="en-US" dirty="0"/>
              <a:t>adopt an intersectional sensibility in their equality policies.</a:t>
            </a:r>
          </a:p>
          <a:p>
            <a:pPr marL="342900" indent="-342900">
              <a:buClrTx/>
              <a:buAutoNum type="arabicPeriod"/>
            </a:pPr>
            <a:r>
              <a:rPr lang="en-US" dirty="0"/>
              <a:t>utilize intersectionality’s mode as critical inquiry by building evidence-based knowledge and coalitions.</a:t>
            </a:r>
          </a:p>
          <a:p>
            <a:pPr marL="342900" indent="-342900">
              <a:buFont typeface="+mj-lt"/>
              <a:buAutoNum type="arabicPeriod"/>
            </a:pPr>
            <a:endParaRPr lang="en-US" dirty="0"/>
          </a:p>
          <a:p>
            <a:pPr marL="0" indent="0">
              <a:buNone/>
            </a:pPr>
            <a:r>
              <a:rPr lang="nl-BE" dirty="0"/>
              <a:t>…</a:t>
            </a:r>
            <a:r>
              <a:rPr lang="nl-BE" dirty="0" err="1"/>
              <a:t>by</a:t>
            </a:r>
            <a:r>
              <a:rPr lang="nl-BE" dirty="0"/>
              <a:t> </a:t>
            </a:r>
            <a:r>
              <a:rPr lang="nl-BE" b="1" dirty="0" err="1"/>
              <a:t>examining</a:t>
            </a:r>
            <a:r>
              <a:rPr lang="nl-BE" b="1" dirty="0"/>
              <a:t> </a:t>
            </a:r>
            <a:r>
              <a:rPr lang="nl-BE" b="1" dirty="0" err="1"/>
              <a:t>the</a:t>
            </a:r>
            <a:r>
              <a:rPr lang="nl-BE" b="1" dirty="0"/>
              <a:t> </a:t>
            </a:r>
            <a:r>
              <a:rPr lang="nl-BE" b="1" dirty="0" err="1"/>
              <a:t>entire</a:t>
            </a:r>
            <a:r>
              <a:rPr lang="nl-BE" b="1" dirty="0"/>
              <a:t> policymaking </a:t>
            </a:r>
            <a:r>
              <a:rPr lang="nl-BE" b="1" dirty="0" err="1"/>
              <a:t>process</a:t>
            </a:r>
            <a:r>
              <a:rPr lang="nl-BE" dirty="0"/>
              <a:t> of </a:t>
            </a:r>
            <a:r>
              <a:rPr lang="nl-BE" dirty="0" err="1"/>
              <a:t>equality</a:t>
            </a:r>
            <a:r>
              <a:rPr lang="nl-BE" dirty="0"/>
              <a:t> </a:t>
            </a:r>
            <a:r>
              <a:rPr lang="nl-BE" dirty="0" err="1"/>
              <a:t>policies</a:t>
            </a:r>
            <a:r>
              <a:rPr lang="nl-BE" dirty="0"/>
              <a:t> </a:t>
            </a:r>
            <a:r>
              <a:rPr lang="nl-BE" dirty="0" err="1"/>
              <a:t>and</a:t>
            </a:r>
            <a:r>
              <a:rPr lang="nl-BE" dirty="0"/>
              <a:t> </a:t>
            </a:r>
            <a:r>
              <a:rPr lang="nl-BE" b="1" dirty="0"/>
              <a:t>u</a:t>
            </a:r>
            <a:r>
              <a:rPr lang="en-US" b="1" dirty="0" err="1"/>
              <a:t>npacking</a:t>
            </a:r>
            <a:r>
              <a:rPr lang="en-US" b="1" dirty="0"/>
              <a:t> the current strategies </a:t>
            </a:r>
            <a:r>
              <a:rPr lang="en-US" dirty="0"/>
              <a:t>utilized to mobilize multiple identities and stakeholders </a:t>
            </a:r>
            <a:r>
              <a:rPr lang="en-US" b="1" dirty="0"/>
              <a:t>to advance an intersectional equality agenda in HE&amp;R.</a:t>
            </a:r>
            <a:endParaRPr lang="nl-BE" b="1" dirty="0"/>
          </a:p>
          <a:p>
            <a:pPr marL="342900" indent="-342900">
              <a:buFont typeface="+mj-lt"/>
              <a:buAutoNum type="arabicPeriod"/>
            </a:pPr>
            <a:endParaRPr lang="nl-BE" dirty="0"/>
          </a:p>
          <a:p>
            <a:pPr marL="342900" indent="-342900">
              <a:buFont typeface="+mj-lt"/>
              <a:buAutoNum type="arabicPeriod"/>
            </a:pPr>
            <a:endParaRPr lang="nl-BE" dirty="0"/>
          </a:p>
        </p:txBody>
      </p:sp>
      <p:sp>
        <p:nvSpPr>
          <p:cNvPr id="3" name="Slide Number Placeholder 2">
            <a:extLst>
              <a:ext uri="{FF2B5EF4-FFF2-40B4-BE49-F238E27FC236}">
                <a16:creationId xmlns:a16="http://schemas.microsoft.com/office/drawing/2014/main" id="{C838BDE9-6B22-4E76-A75E-4490BC2879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US" sz="1200" b="0" i="0" u="none" strike="noStrike" kern="1200" cap="none" spc="100" normalizeH="0" baseline="0" noProof="0" smtClean="0">
                <a:ln>
                  <a:noFill/>
                </a:ln>
                <a:solidFill>
                  <a:srgbClr val="FFF7F0">
                    <a:lumMod val="50000"/>
                  </a:srgbClr>
                </a:solidFill>
                <a:effectLst/>
                <a:uLnTx/>
                <a:uFillTx/>
                <a:latin typeface="F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100" normalizeH="0" baseline="0" noProof="0" dirty="0">
              <a:ln>
                <a:noFill/>
              </a:ln>
              <a:solidFill>
                <a:srgbClr val="FFF7F0">
                  <a:lumMod val="50000"/>
                </a:srgbClr>
              </a:solidFill>
              <a:effectLst/>
              <a:uLnTx/>
              <a:uFillTx/>
              <a:latin typeface="Fira Sans"/>
              <a:ea typeface="+mn-ea"/>
              <a:cs typeface="+mn-cs"/>
            </a:endParaRPr>
          </a:p>
        </p:txBody>
      </p:sp>
      <p:sp>
        <p:nvSpPr>
          <p:cNvPr id="4" name="Title 3">
            <a:extLst>
              <a:ext uri="{FF2B5EF4-FFF2-40B4-BE49-F238E27FC236}">
                <a16:creationId xmlns:a16="http://schemas.microsoft.com/office/drawing/2014/main" id="{6FF1136F-F9BC-4AF2-B45B-6BA21C4A4E05}"/>
              </a:ext>
            </a:extLst>
          </p:cNvPr>
          <p:cNvSpPr>
            <a:spLocks noGrp="1"/>
          </p:cNvSpPr>
          <p:nvPr>
            <p:ph type="title"/>
          </p:nvPr>
        </p:nvSpPr>
        <p:spPr/>
        <p:txBody>
          <a:bodyPr/>
          <a:lstStyle/>
          <a:p>
            <a:endParaRPr lang="nl-BE"/>
          </a:p>
        </p:txBody>
      </p:sp>
    </p:spTree>
    <p:custDataLst>
      <p:tags r:id="rId1"/>
    </p:custDataLst>
    <p:extLst>
      <p:ext uri="{BB962C8B-B14F-4D97-AF65-F5344CB8AC3E}">
        <p14:creationId xmlns:p14="http://schemas.microsoft.com/office/powerpoint/2010/main" val="211370283"/>
      </p:ext>
    </p:extLst>
  </p:cSld>
  <p:clrMapOvr>
    <a:masterClrMapping/>
  </p:clrMapOvr>
  <mc:AlternateContent xmlns:mc="http://schemas.openxmlformats.org/markup-compatibility/2006" xmlns:p14="http://schemas.microsoft.com/office/powerpoint/2010/main">
    <mc:Choice Requires="p14">
      <p:transition spd="slow" p14:dur="2000" advTm="39666"/>
    </mc:Choice>
    <mc:Fallback xmlns="">
      <p:transition spd="slow" advTm="396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54F29218-EBE6-4988-A9A1-32AD84ADB6FD}"/>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469899" y="427858"/>
            <a:ext cx="9486901" cy="5824484"/>
          </a:xfrm>
          <a:prstGeom prst="rect">
            <a:avLst/>
          </a:prstGeom>
          <a:noFill/>
          <a:extLst>
            <a:ext uri="{909E8E84-426E-40DD-AFC4-6F175D3DCCD1}">
              <a14:hiddenFill xmlns:a14="http://schemas.microsoft.com/office/drawing/2010/main">
                <a:solidFill>
                  <a:srgbClr val="FFFFFF"/>
                </a:solidFill>
              </a14:hiddenFill>
            </a:ext>
          </a:extLst>
        </p:spPr>
      </p:pic>
      <p:sp>
        <p:nvSpPr>
          <p:cNvPr id="12" name="Titel 5">
            <a:extLst>
              <a:ext uri="{FF2B5EF4-FFF2-40B4-BE49-F238E27FC236}">
                <a16:creationId xmlns:a16="http://schemas.microsoft.com/office/drawing/2014/main" id="{421273C2-7B92-4A14-99B1-52DFA185242B}"/>
              </a:ext>
            </a:extLst>
          </p:cNvPr>
          <p:cNvSpPr txBox="1">
            <a:spLocks/>
          </p:cNvSpPr>
          <p:nvPr/>
        </p:nvSpPr>
        <p:spPr>
          <a:xfrm>
            <a:off x="1186384" y="1182437"/>
            <a:ext cx="6499904" cy="3934325"/>
          </a:xfrm>
          <a:custGeom>
            <a:avLst/>
            <a:gdLst>
              <a:gd name="connsiteX0" fmla="*/ 0 w 6499904"/>
              <a:gd name="connsiteY0" fmla="*/ 0 h 3934325"/>
              <a:gd name="connsiteX1" fmla="*/ 460902 w 6499904"/>
              <a:gd name="connsiteY1" fmla="*/ 0 h 3934325"/>
              <a:gd name="connsiteX2" fmla="*/ 1051803 w 6499904"/>
              <a:gd name="connsiteY2" fmla="*/ 0 h 3934325"/>
              <a:gd name="connsiteX3" fmla="*/ 1707702 w 6499904"/>
              <a:gd name="connsiteY3" fmla="*/ 0 h 3934325"/>
              <a:gd name="connsiteX4" fmla="*/ 2103605 w 6499904"/>
              <a:gd name="connsiteY4" fmla="*/ 0 h 3934325"/>
              <a:gd name="connsiteX5" fmla="*/ 2499509 w 6499904"/>
              <a:gd name="connsiteY5" fmla="*/ 0 h 3934325"/>
              <a:gd name="connsiteX6" fmla="*/ 3220407 w 6499904"/>
              <a:gd name="connsiteY6" fmla="*/ 0 h 3934325"/>
              <a:gd name="connsiteX7" fmla="*/ 3811307 w 6499904"/>
              <a:gd name="connsiteY7" fmla="*/ 0 h 3934325"/>
              <a:gd name="connsiteX8" fmla="*/ 4207211 w 6499904"/>
              <a:gd name="connsiteY8" fmla="*/ 0 h 3934325"/>
              <a:gd name="connsiteX9" fmla="*/ 4798111 w 6499904"/>
              <a:gd name="connsiteY9" fmla="*/ 0 h 3934325"/>
              <a:gd name="connsiteX10" fmla="*/ 5519009 w 6499904"/>
              <a:gd name="connsiteY10" fmla="*/ 0 h 3934325"/>
              <a:gd name="connsiteX11" fmla="*/ 6499904 w 6499904"/>
              <a:gd name="connsiteY11" fmla="*/ 0 h 3934325"/>
              <a:gd name="connsiteX12" fmla="*/ 6499904 w 6499904"/>
              <a:gd name="connsiteY12" fmla="*/ 522703 h 3934325"/>
              <a:gd name="connsiteX13" fmla="*/ 6499904 w 6499904"/>
              <a:gd name="connsiteY13" fmla="*/ 966720 h 3934325"/>
              <a:gd name="connsiteX14" fmla="*/ 6499904 w 6499904"/>
              <a:gd name="connsiteY14" fmla="*/ 1607453 h 3934325"/>
              <a:gd name="connsiteX15" fmla="*/ 6499904 w 6499904"/>
              <a:gd name="connsiteY15" fmla="*/ 2169499 h 3934325"/>
              <a:gd name="connsiteX16" fmla="*/ 6499904 w 6499904"/>
              <a:gd name="connsiteY16" fmla="*/ 2810232 h 3934325"/>
              <a:gd name="connsiteX17" fmla="*/ 6499904 w 6499904"/>
              <a:gd name="connsiteY17" fmla="*/ 3332935 h 3934325"/>
              <a:gd name="connsiteX18" fmla="*/ 6499904 w 6499904"/>
              <a:gd name="connsiteY18" fmla="*/ 3934325 h 3934325"/>
              <a:gd name="connsiteX19" fmla="*/ 5909004 w 6499904"/>
              <a:gd name="connsiteY19" fmla="*/ 3934325 h 3934325"/>
              <a:gd name="connsiteX20" fmla="*/ 5318103 w 6499904"/>
              <a:gd name="connsiteY20" fmla="*/ 3934325 h 3934325"/>
              <a:gd name="connsiteX21" fmla="*/ 4922200 w 6499904"/>
              <a:gd name="connsiteY21" fmla="*/ 3934325 h 3934325"/>
              <a:gd name="connsiteX22" fmla="*/ 4331300 w 6499904"/>
              <a:gd name="connsiteY22" fmla="*/ 3934325 h 3934325"/>
              <a:gd name="connsiteX23" fmla="*/ 3805398 w 6499904"/>
              <a:gd name="connsiteY23" fmla="*/ 3934325 h 3934325"/>
              <a:gd name="connsiteX24" fmla="*/ 3279497 w 6499904"/>
              <a:gd name="connsiteY24" fmla="*/ 3934325 h 3934325"/>
              <a:gd name="connsiteX25" fmla="*/ 2753596 w 6499904"/>
              <a:gd name="connsiteY25" fmla="*/ 3934325 h 3934325"/>
              <a:gd name="connsiteX26" fmla="*/ 2227694 w 6499904"/>
              <a:gd name="connsiteY26" fmla="*/ 3934325 h 3934325"/>
              <a:gd name="connsiteX27" fmla="*/ 1571795 w 6499904"/>
              <a:gd name="connsiteY27" fmla="*/ 3934325 h 3934325"/>
              <a:gd name="connsiteX28" fmla="*/ 980895 w 6499904"/>
              <a:gd name="connsiteY28" fmla="*/ 3934325 h 3934325"/>
              <a:gd name="connsiteX29" fmla="*/ 584991 w 6499904"/>
              <a:gd name="connsiteY29" fmla="*/ 3934325 h 3934325"/>
              <a:gd name="connsiteX30" fmla="*/ 0 w 6499904"/>
              <a:gd name="connsiteY30" fmla="*/ 3934325 h 3934325"/>
              <a:gd name="connsiteX31" fmla="*/ 0 w 6499904"/>
              <a:gd name="connsiteY31" fmla="*/ 3332935 h 3934325"/>
              <a:gd name="connsiteX32" fmla="*/ 0 w 6499904"/>
              <a:gd name="connsiteY32" fmla="*/ 2692202 h 3934325"/>
              <a:gd name="connsiteX33" fmla="*/ 0 w 6499904"/>
              <a:gd name="connsiteY33" fmla="*/ 2248186 h 3934325"/>
              <a:gd name="connsiteX34" fmla="*/ 0 w 6499904"/>
              <a:gd name="connsiteY34" fmla="*/ 1804169 h 3934325"/>
              <a:gd name="connsiteX35" fmla="*/ 0 w 6499904"/>
              <a:gd name="connsiteY35" fmla="*/ 1163436 h 3934325"/>
              <a:gd name="connsiteX36" fmla="*/ 0 w 6499904"/>
              <a:gd name="connsiteY36" fmla="*/ 719419 h 3934325"/>
              <a:gd name="connsiteX37" fmla="*/ 0 w 6499904"/>
              <a:gd name="connsiteY37" fmla="*/ 0 h 393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499904" h="3934325" fill="none" extrusionOk="0">
                <a:moveTo>
                  <a:pt x="0" y="0"/>
                </a:moveTo>
                <a:cubicBezTo>
                  <a:pt x="199361" y="-30041"/>
                  <a:pt x="318814" y="17841"/>
                  <a:pt x="460902" y="0"/>
                </a:cubicBezTo>
                <a:cubicBezTo>
                  <a:pt x="602990" y="-17841"/>
                  <a:pt x="854200" y="14731"/>
                  <a:pt x="1051803" y="0"/>
                </a:cubicBezTo>
                <a:cubicBezTo>
                  <a:pt x="1249406" y="-14731"/>
                  <a:pt x="1412330" y="19431"/>
                  <a:pt x="1707702" y="0"/>
                </a:cubicBezTo>
                <a:cubicBezTo>
                  <a:pt x="2003074" y="-19431"/>
                  <a:pt x="2003684" y="4605"/>
                  <a:pt x="2103605" y="0"/>
                </a:cubicBezTo>
                <a:cubicBezTo>
                  <a:pt x="2203526" y="-4605"/>
                  <a:pt x="2377219" y="41523"/>
                  <a:pt x="2499509" y="0"/>
                </a:cubicBezTo>
                <a:cubicBezTo>
                  <a:pt x="2621799" y="-41523"/>
                  <a:pt x="3064946" y="16070"/>
                  <a:pt x="3220407" y="0"/>
                </a:cubicBezTo>
                <a:cubicBezTo>
                  <a:pt x="3375868" y="-16070"/>
                  <a:pt x="3622187" y="809"/>
                  <a:pt x="3811307" y="0"/>
                </a:cubicBezTo>
                <a:cubicBezTo>
                  <a:pt x="4000427" y="-809"/>
                  <a:pt x="4034515" y="36313"/>
                  <a:pt x="4207211" y="0"/>
                </a:cubicBezTo>
                <a:cubicBezTo>
                  <a:pt x="4379907" y="-36313"/>
                  <a:pt x="4513969" y="16862"/>
                  <a:pt x="4798111" y="0"/>
                </a:cubicBezTo>
                <a:cubicBezTo>
                  <a:pt x="5082253" y="-16862"/>
                  <a:pt x="5186508" y="6714"/>
                  <a:pt x="5519009" y="0"/>
                </a:cubicBezTo>
                <a:cubicBezTo>
                  <a:pt x="5851510" y="-6714"/>
                  <a:pt x="6050516" y="90477"/>
                  <a:pt x="6499904" y="0"/>
                </a:cubicBezTo>
                <a:cubicBezTo>
                  <a:pt x="6541377" y="181374"/>
                  <a:pt x="6450009" y="273215"/>
                  <a:pt x="6499904" y="522703"/>
                </a:cubicBezTo>
                <a:cubicBezTo>
                  <a:pt x="6549799" y="772191"/>
                  <a:pt x="6478953" y="757857"/>
                  <a:pt x="6499904" y="966720"/>
                </a:cubicBezTo>
                <a:cubicBezTo>
                  <a:pt x="6520855" y="1175583"/>
                  <a:pt x="6445401" y="1297659"/>
                  <a:pt x="6499904" y="1607453"/>
                </a:cubicBezTo>
                <a:cubicBezTo>
                  <a:pt x="6554407" y="1917247"/>
                  <a:pt x="6437315" y="1964416"/>
                  <a:pt x="6499904" y="2169499"/>
                </a:cubicBezTo>
                <a:cubicBezTo>
                  <a:pt x="6562493" y="2374582"/>
                  <a:pt x="6479466" y="2504434"/>
                  <a:pt x="6499904" y="2810232"/>
                </a:cubicBezTo>
                <a:cubicBezTo>
                  <a:pt x="6520342" y="3116030"/>
                  <a:pt x="6472357" y="3187685"/>
                  <a:pt x="6499904" y="3332935"/>
                </a:cubicBezTo>
                <a:cubicBezTo>
                  <a:pt x="6527451" y="3478185"/>
                  <a:pt x="6494425" y="3739128"/>
                  <a:pt x="6499904" y="3934325"/>
                </a:cubicBezTo>
                <a:cubicBezTo>
                  <a:pt x="6378912" y="3970656"/>
                  <a:pt x="6075025" y="3890048"/>
                  <a:pt x="5909004" y="3934325"/>
                </a:cubicBezTo>
                <a:cubicBezTo>
                  <a:pt x="5742983" y="3978602"/>
                  <a:pt x="5501453" y="3917361"/>
                  <a:pt x="5318103" y="3934325"/>
                </a:cubicBezTo>
                <a:cubicBezTo>
                  <a:pt x="5134753" y="3951289"/>
                  <a:pt x="5017097" y="3925839"/>
                  <a:pt x="4922200" y="3934325"/>
                </a:cubicBezTo>
                <a:cubicBezTo>
                  <a:pt x="4827303" y="3942811"/>
                  <a:pt x="4543210" y="3931393"/>
                  <a:pt x="4331300" y="3934325"/>
                </a:cubicBezTo>
                <a:cubicBezTo>
                  <a:pt x="4119390" y="3937257"/>
                  <a:pt x="4004309" y="3896548"/>
                  <a:pt x="3805398" y="3934325"/>
                </a:cubicBezTo>
                <a:cubicBezTo>
                  <a:pt x="3606487" y="3972102"/>
                  <a:pt x="3480537" y="3918511"/>
                  <a:pt x="3279497" y="3934325"/>
                </a:cubicBezTo>
                <a:cubicBezTo>
                  <a:pt x="3078457" y="3950139"/>
                  <a:pt x="2902493" y="3929159"/>
                  <a:pt x="2753596" y="3934325"/>
                </a:cubicBezTo>
                <a:cubicBezTo>
                  <a:pt x="2604699" y="3939491"/>
                  <a:pt x="2340286" y="3880968"/>
                  <a:pt x="2227694" y="3934325"/>
                </a:cubicBezTo>
                <a:cubicBezTo>
                  <a:pt x="2115102" y="3987682"/>
                  <a:pt x="1749295" y="3903443"/>
                  <a:pt x="1571795" y="3934325"/>
                </a:cubicBezTo>
                <a:cubicBezTo>
                  <a:pt x="1394295" y="3965207"/>
                  <a:pt x="1176820" y="3892371"/>
                  <a:pt x="980895" y="3934325"/>
                </a:cubicBezTo>
                <a:cubicBezTo>
                  <a:pt x="784970" y="3976279"/>
                  <a:pt x="665753" y="3910602"/>
                  <a:pt x="584991" y="3934325"/>
                </a:cubicBezTo>
                <a:cubicBezTo>
                  <a:pt x="504229" y="3958048"/>
                  <a:pt x="251372" y="3877167"/>
                  <a:pt x="0" y="3934325"/>
                </a:cubicBezTo>
                <a:cubicBezTo>
                  <a:pt x="-67206" y="3758174"/>
                  <a:pt x="59746" y="3597469"/>
                  <a:pt x="0" y="3332935"/>
                </a:cubicBezTo>
                <a:cubicBezTo>
                  <a:pt x="-59746" y="3068401"/>
                  <a:pt x="22868" y="2981691"/>
                  <a:pt x="0" y="2692202"/>
                </a:cubicBezTo>
                <a:cubicBezTo>
                  <a:pt x="-22868" y="2402713"/>
                  <a:pt x="36999" y="2381505"/>
                  <a:pt x="0" y="2248186"/>
                </a:cubicBezTo>
                <a:cubicBezTo>
                  <a:pt x="-36999" y="2114867"/>
                  <a:pt x="43402" y="1972033"/>
                  <a:pt x="0" y="1804169"/>
                </a:cubicBezTo>
                <a:cubicBezTo>
                  <a:pt x="-43402" y="1636305"/>
                  <a:pt x="51782" y="1389672"/>
                  <a:pt x="0" y="1163436"/>
                </a:cubicBezTo>
                <a:cubicBezTo>
                  <a:pt x="-51782" y="937200"/>
                  <a:pt x="21222" y="862300"/>
                  <a:pt x="0" y="719419"/>
                </a:cubicBezTo>
                <a:cubicBezTo>
                  <a:pt x="-21222" y="576538"/>
                  <a:pt x="1744" y="358534"/>
                  <a:pt x="0" y="0"/>
                </a:cubicBezTo>
                <a:close/>
              </a:path>
              <a:path w="6499904" h="3934325" stroke="0" extrusionOk="0">
                <a:moveTo>
                  <a:pt x="0" y="0"/>
                </a:moveTo>
                <a:cubicBezTo>
                  <a:pt x="198385" y="-6497"/>
                  <a:pt x="348738" y="50572"/>
                  <a:pt x="525901" y="0"/>
                </a:cubicBezTo>
                <a:cubicBezTo>
                  <a:pt x="703064" y="-50572"/>
                  <a:pt x="795378" y="18836"/>
                  <a:pt x="921805" y="0"/>
                </a:cubicBezTo>
                <a:cubicBezTo>
                  <a:pt x="1048232" y="-18836"/>
                  <a:pt x="1452033" y="49888"/>
                  <a:pt x="1642703" y="0"/>
                </a:cubicBezTo>
                <a:cubicBezTo>
                  <a:pt x="1833373" y="-49888"/>
                  <a:pt x="2027596" y="24541"/>
                  <a:pt x="2168604" y="0"/>
                </a:cubicBezTo>
                <a:cubicBezTo>
                  <a:pt x="2309612" y="-24541"/>
                  <a:pt x="2553508" y="49562"/>
                  <a:pt x="2694506" y="0"/>
                </a:cubicBezTo>
                <a:cubicBezTo>
                  <a:pt x="2835504" y="-49562"/>
                  <a:pt x="3227760" y="46085"/>
                  <a:pt x="3415404" y="0"/>
                </a:cubicBezTo>
                <a:cubicBezTo>
                  <a:pt x="3603048" y="-46085"/>
                  <a:pt x="3732717" y="8509"/>
                  <a:pt x="3876306" y="0"/>
                </a:cubicBezTo>
                <a:cubicBezTo>
                  <a:pt x="4019895" y="-8509"/>
                  <a:pt x="4384801" y="79843"/>
                  <a:pt x="4597205" y="0"/>
                </a:cubicBezTo>
                <a:cubicBezTo>
                  <a:pt x="4809609" y="-79843"/>
                  <a:pt x="5146626" y="23861"/>
                  <a:pt x="5318103" y="0"/>
                </a:cubicBezTo>
                <a:cubicBezTo>
                  <a:pt x="5489580" y="-23861"/>
                  <a:pt x="5665672" y="23474"/>
                  <a:pt x="5909004" y="0"/>
                </a:cubicBezTo>
                <a:cubicBezTo>
                  <a:pt x="6152336" y="-23474"/>
                  <a:pt x="6270009" y="20913"/>
                  <a:pt x="6499904" y="0"/>
                </a:cubicBezTo>
                <a:cubicBezTo>
                  <a:pt x="6522773" y="149302"/>
                  <a:pt x="6487056" y="403049"/>
                  <a:pt x="6499904" y="522703"/>
                </a:cubicBezTo>
                <a:cubicBezTo>
                  <a:pt x="6512752" y="642357"/>
                  <a:pt x="6467866" y="845244"/>
                  <a:pt x="6499904" y="966720"/>
                </a:cubicBezTo>
                <a:cubicBezTo>
                  <a:pt x="6531942" y="1088196"/>
                  <a:pt x="6441611" y="1284962"/>
                  <a:pt x="6499904" y="1528766"/>
                </a:cubicBezTo>
                <a:cubicBezTo>
                  <a:pt x="6558197" y="1772570"/>
                  <a:pt x="6484233" y="1895197"/>
                  <a:pt x="6499904" y="2090813"/>
                </a:cubicBezTo>
                <a:cubicBezTo>
                  <a:pt x="6515575" y="2286429"/>
                  <a:pt x="6480258" y="2409716"/>
                  <a:pt x="6499904" y="2652859"/>
                </a:cubicBezTo>
                <a:cubicBezTo>
                  <a:pt x="6519550" y="2896002"/>
                  <a:pt x="6477381" y="2964155"/>
                  <a:pt x="6499904" y="3254249"/>
                </a:cubicBezTo>
                <a:cubicBezTo>
                  <a:pt x="6522427" y="3544343"/>
                  <a:pt x="6443509" y="3787128"/>
                  <a:pt x="6499904" y="3934325"/>
                </a:cubicBezTo>
                <a:cubicBezTo>
                  <a:pt x="6336998" y="3949522"/>
                  <a:pt x="6041524" y="3885316"/>
                  <a:pt x="5844005" y="3934325"/>
                </a:cubicBezTo>
                <a:cubicBezTo>
                  <a:pt x="5646486" y="3983334"/>
                  <a:pt x="5481672" y="3925020"/>
                  <a:pt x="5383102" y="3934325"/>
                </a:cubicBezTo>
                <a:cubicBezTo>
                  <a:pt x="5284532" y="3943630"/>
                  <a:pt x="4826205" y="3890097"/>
                  <a:pt x="4662204" y="3934325"/>
                </a:cubicBezTo>
                <a:cubicBezTo>
                  <a:pt x="4498203" y="3978553"/>
                  <a:pt x="4203770" y="3884226"/>
                  <a:pt x="4071304" y="3934325"/>
                </a:cubicBezTo>
                <a:cubicBezTo>
                  <a:pt x="3938838" y="3984424"/>
                  <a:pt x="3779576" y="3888994"/>
                  <a:pt x="3610401" y="3934325"/>
                </a:cubicBezTo>
                <a:cubicBezTo>
                  <a:pt x="3441226" y="3979656"/>
                  <a:pt x="3139719" y="3876591"/>
                  <a:pt x="3019501" y="3934325"/>
                </a:cubicBezTo>
                <a:cubicBezTo>
                  <a:pt x="2899283" y="3992059"/>
                  <a:pt x="2737908" y="3905185"/>
                  <a:pt x="2623598" y="3934325"/>
                </a:cubicBezTo>
                <a:cubicBezTo>
                  <a:pt x="2509288" y="3963465"/>
                  <a:pt x="2333264" y="3916127"/>
                  <a:pt x="2227694" y="3934325"/>
                </a:cubicBezTo>
                <a:cubicBezTo>
                  <a:pt x="2122124" y="3952523"/>
                  <a:pt x="1832780" y="3878665"/>
                  <a:pt x="1636794" y="3934325"/>
                </a:cubicBezTo>
                <a:cubicBezTo>
                  <a:pt x="1440808" y="3989985"/>
                  <a:pt x="1275555" y="3922070"/>
                  <a:pt x="1175892" y="3934325"/>
                </a:cubicBezTo>
                <a:cubicBezTo>
                  <a:pt x="1076229" y="3946580"/>
                  <a:pt x="731500" y="3923364"/>
                  <a:pt x="519992" y="3934325"/>
                </a:cubicBezTo>
                <a:cubicBezTo>
                  <a:pt x="308484" y="3945286"/>
                  <a:pt x="151492" y="3905560"/>
                  <a:pt x="0" y="3934325"/>
                </a:cubicBezTo>
                <a:cubicBezTo>
                  <a:pt x="-68284" y="3716364"/>
                  <a:pt x="54645" y="3532802"/>
                  <a:pt x="0" y="3332935"/>
                </a:cubicBezTo>
                <a:cubicBezTo>
                  <a:pt x="-54645" y="3133068"/>
                  <a:pt x="4174" y="2910175"/>
                  <a:pt x="0" y="2731546"/>
                </a:cubicBezTo>
                <a:cubicBezTo>
                  <a:pt x="-4174" y="2552917"/>
                  <a:pt x="5749" y="2457586"/>
                  <a:pt x="0" y="2248186"/>
                </a:cubicBezTo>
                <a:cubicBezTo>
                  <a:pt x="-5749" y="2038786"/>
                  <a:pt x="38007" y="1813811"/>
                  <a:pt x="0" y="1646796"/>
                </a:cubicBezTo>
                <a:cubicBezTo>
                  <a:pt x="-38007" y="1479781"/>
                  <a:pt x="12461" y="1309018"/>
                  <a:pt x="0" y="1006063"/>
                </a:cubicBezTo>
                <a:cubicBezTo>
                  <a:pt x="-12461" y="703108"/>
                  <a:pt x="20457" y="683470"/>
                  <a:pt x="0" y="483360"/>
                </a:cubicBezTo>
                <a:cubicBezTo>
                  <a:pt x="-20457" y="283250"/>
                  <a:pt x="14550" y="159528"/>
                  <a:pt x="0" y="0"/>
                </a:cubicBezTo>
                <a:close/>
              </a:path>
            </a:pathLst>
          </a:custGeom>
          <a:solidFill>
            <a:srgbClr val="F39BC1">
              <a:alpha val="85882"/>
            </a:srgbClr>
          </a:solidFill>
          <a:ln w="12700" cap="flat" cmpd="sng" algn="ctr">
            <a:solidFill>
              <a:schemeClr val="accent4"/>
            </a:solidFill>
            <a:prstDash val="solid"/>
            <a:miter lim="800000"/>
            <a:extLst>
              <a:ext uri="{C807C97D-BFC1-408E-A445-0C87EB9F89A2}">
                <ask:lineSketchStyleProps xmlns:ask="http://schemas.microsoft.com/office/drawing/2018/sketchyshapes" sd="1219033472">
                  <a:prstGeom prst="rect">
                    <a:avLst/>
                  </a:prstGeom>
                  <ask:type>
                    <ask:lineSketchScribble/>
                  </ask:type>
                </ask:lineSketchStyleProps>
              </a:ext>
            </a:extLst>
          </a:ln>
        </p:spPr>
        <p:style>
          <a:lnRef idx="2">
            <a:schemeClr val="accent4"/>
          </a:lnRef>
          <a:fillRef idx="1">
            <a:schemeClr val="lt1"/>
          </a:fillRef>
          <a:effectRef idx="0">
            <a:schemeClr val="accent4"/>
          </a:effectRef>
          <a:fontRef idx="minor">
            <a:schemeClr val="dk1"/>
          </a:fontRef>
        </p:style>
        <p:txBody>
          <a:bodyPr lIns="0" tIns="0" rIns="0" bIns="0" anchor="ctr">
            <a:noAutofit/>
          </a:bodyPr>
          <a:lstStyle>
            <a:lvl1pPr algn="r" defTabSz="914400" rtl="0" eaLnBrk="1" latinLnBrk="0" hangingPunct="1">
              <a:lnSpc>
                <a:spcPct val="90000"/>
              </a:lnSpc>
              <a:spcBef>
                <a:spcPct val="0"/>
              </a:spcBef>
              <a:buNone/>
              <a:defRPr sz="4000" i="1" kern="1200" cap="none" spc="0" baseline="0">
                <a:solidFill>
                  <a:schemeClr val="tx2"/>
                </a:solidFill>
                <a:latin typeface="Merriweather Light" panose="00000400000000000000" pitchFamily="2" charset="0"/>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L="0" marR="0" lvl="0" indent="0" algn="l" defTabSz="914400" rtl="0" eaLnBrk="1" fontAlgn="auto" latinLnBrk="0" hangingPunct="1">
              <a:lnSpc>
                <a:spcPct val="200000"/>
              </a:lnSpc>
              <a:spcBef>
                <a:spcPct val="0"/>
              </a:spcBef>
              <a:spcAft>
                <a:spcPts val="0"/>
              </a:spcAft>
              <a:buClrTx/>
              <a:buSzTx/>
              <a:buFontTx/>
              <a:buNone/>
              <a:tabLst/>
              <a:defRPr/>
            </a:pPr>
            <a:r>
              <a:rPr kumimoji="0" lang="en-US" sz="2000" b="1" i="1" u="none" strike="noStrike" kern="1200" cap="none" spc="0" normalizeH="0" baseline="0" noProof="0">
                <a:ln>
                  <a:noFill/>
                </a:ln>
                <a:solidFill>
                  <a:srgbClr val="4D4E4E"/>
                </a:solidFill>
                <a:effectLst>
                  <a:outerShdw blurRad="38100" dist="38100" dir="2700000" algn="tl">
                    <a:srgbClr val="000000">
                      <a:alpha val="43137"/>
                    </a:srgbClr>
                  </a:outerShdw>
                </a:effectLst>
                <a:uLnTx/>
                <a:uFillTx/>
                <a:latin typeface="Merriweather Light" panose="00000400000000000000" pitchFamily="2" charset="0"/>
                <a:ea typeface="Verdana" panose="020B0604030504040204" pitchFamily="34" charset="0"/>
                <a:cs typeface="+mn-cs"/>
              </a:rPr>
              <a:t>    </a:t>
            </a:r>
            <a:r>
              <a:rPr kumimoji="0" lang="en-US" sz="2000" b="1" i="1" u="none" strike="noStrike" kern="1200" cap="none" spc="0" normalizeH="0" baseline="0" noProof="0">
                <a:ln>
                  <a:noFill/>
                </a:ln>
                <a:solidFill>
                  <a:srgbClr val="4D4E4E">
                    <a:lumMod val="50000"/>
                  </a:srgbClr>
                </a:solidFill>
                <a:effectLst>
                  <a:outerShdw blurRad="38100" dist="38100" dir="2700000" algn="tl">
                    <a:srgbClr val="000000">
                      <a:alpha val="43137"/>
                    </a:srgbClr>
                  </a:outerShdw>
                </a:effectLst>
                <a:uLnTx/>
                <a:uFillTx/>
                <a:latin typeface="Merriweather Light" panose="00000400000000000000" pitchFamily="2" charset="0"/>
                <a:ea typeface="Verdana" panose="020B0604030504040204" pitchFamily="34" charset="0"/>
                <a:cs typeface="+mn-cs"/>
              </a:rPr>
              <a:t>THANK YOU FOR LISTENING! </a:t>
            </a:r>
            <a:br>
              <a:rPr kumimoji="0" lang="en-US" sz="2000" b="1" i="1" u="none" strike="noStrike" kern="1200" cap="none" spc="0" normalizeH="0" baseline="0" noProof="0">
                <a:ln>
                  <a:noFill/>
                </a:ln>
                <a:solidFill>
                  <a:srgbClr val="4D4E4E">
                    <a:lumMod val="50000"/>
                  </a:srgbClr>
                </a:solidFill>
                <a:effectLst>
                  <a:outerShdw blurRad="38100" dist="38100" dir="2700000" algn="tl">
                    <a:srgbClr val="000000">
                      <a:alpha val="43137"/>
                    </a:srgbClr>
                  </a:outerShdw>
                </a:effectLst>
                <a:uLnTx/>
                <a:uFillTx/>
                <a:latin typeface="Merriweather Light" panose="00000400000000000000" pitchFamily="2" charset="0"/>
                <a:ea typeface="Verdana" panose="020B0604030504040204" pitchFamily="34" charset="0"/>
                <a:cs typeface="+mn-cs"/>
              </a:rPr>
            </a:br>
            <a:r>
              <a:rPr kumimoji="0" lang="en-US" sz="2000" b="1" i="1" u="none" strike="noStrike" kern="1200" cap="none" spc="0" normalizeH="0" baseline="0" noProof="0">
                <a:ln>
                  <a:noFill/>
                </a:ln>
                <a:solidFill>
                  <a:srgbClr val="4D4E4E">
                    <a:lumMod val="50000"/>
                  </a:srgbClr>
                </a:solidFill>
                <a:effectLst>
                  <a:outerShdw blurRad="38100" dist="38100" dir="2700000" algn="tl">
                    <a:srgbClr val="000000">
                      <a:alpha val="43137"/>
                    </a:srgbClr>
                  </a:outerShdw>
                </a:effectLst>
                <a:uLnTx/>
                <a:uFillTx/>
                <a:latin typeface="Merriweather Light" panose="00000400000000000000" pitchFamily="2" charset="0"/>
                <a:ea typeface="Verdana" panose="020B0604030504040204" pitchFamily="34" charset="0"/>
                <a:cs typeface="+mn-cs"/>
              </a:rPr>
              <a:t>    Questions, suggestions, feedback,…? </a:t>
            </a:r>
            <a:endParaRPr kumimoji="0" lang="en-GB" sz="4800" b="0" i="0" u="none" strike="noStrike" kern="1200" cap="none" spc="0" normalizeH="0" baseline="0" noProof="0" dirty="0">
              <a:ln>
                <a:noFill/>
              </a:ln>
              <a:solidFill>
                <a:srgbClr val="4D4E4E">
                  <a:lumMod val="50000"/>
                </a:srgbClr>
              </a:solidFill>
              <a:effectLst>
                <a:outerShdw blurRad="38100" dist="38100" dir="2700000" algn="tl">
                  <a:srgbClr val="000000">
                    <a:alpha val="43137"/>
                  </a:srgbClr>
                </a:outerShdw>
              </a:effectLst>
              <a:uLnTx/>
              <a:uFillTx/>
              <a:latin typeface="Merriweather Light" panose="00000400000000000000" pitchFamily="2" charset="0"/>
              <a:ea typeface="Verdana" panose="020B0604030504040204" pitchFamily="34" charset="0"/>
              <a:cs typeface="+mn-cs"/>
            </a:endParaRPr>
          </a:p>
        </p:txBody>
      </p:sp>
      <p:pic>
        <p:nvPicPr>
          <p:cNvPr id="5" name="Picture 4" descr="Shape&#10;&#10;Description automatically generated">
            <a:extLst>
              <a:ext uri="{FF2B5EF4-FFF2-40B4-BE49-F238E27FC236}">
                <a16:creationId xmlns:a16="http://schemas.microsoft.com/office/drawing/2014/main" id="{0EE80D0F-6E2A-4315-ADC4-3B7D4E1729ED}"/>
              </a:ext>
            </a:extLst>
          </p:cNvPr>
          <p:cNvPicPr>
            <a:picLocks noChangeAspect="1"/>
          </p:cNvPicPr>
          <p:nvPr/>
        </p:nvPicPr>
        <p:blipFill rotWithShape="1">
          <a:blip r:embed="rId4" cstate="screen">
            <a:alphaModFix/>
            <a:extLst>
              <a:ext uri="{28A0092B-C50C-407E-A947-70E740481C1C}">
                <a14:useLocalDpi xmlns:a14="http://schemas.microsoft.com/office/drawing/2010/main" val="0"/>
              </a:ext>
            </a:extLst>
          </a:blip>
          <a:srcRect/>
          <a:stretch/>
        </p:blipFill>
        <p:spPr>
          <a:xfrm>
            <a:off x="5311097" y="427858"/>
            <a:ext cx="6499904" cy="5824484"/>
          </a:xfrm>
          <a:prstGeom prst="rect">
            <a:avLst/>
          </a:prstGeom>
        </p:spPr>
      </p:pic>
      <p:pic>
        <p:nvPicPr>
          <p:cNvPr id="11" name="Picture 10">
            <a:extLst>
              <a:ext uri="{FF2B5EF4-FFF2-40B4-BE49-F238E27FC236}">
                <a16:creationId xmlns:a16="http://schemas.microsoft.com/office/drawing/2014/main" id="{79AD8389-2300-4103-8DA1-32747C28C7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9780" y="5341426"/>
            <a:ext cx="1332256" cy="838200"/>
          </a:xfrm>
          <a:prstGeom prst="rect">
            <a:avLst/>
          </a:prstGeom>
        </p:spPr>
      </p:pic>
      <p:pic>
        <p:nvPicPr>
          <p:cNvPr id="16" name="Graphic 15">
            <a:extLst>
              <a:ext uri="{FF2B5EF4-FFF2-40B4-BE49-F238E27FC236}">
                <a16:creationId xmlns:a16="http://schemas.microsoft.com/office/drawing/2014/main" id="{3E12E3C9-BD77-4AC6-A90B-3C41E8E49AB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664287" y="5069086"/>
            <a:ext cx="2017995" cy="544680"/>
          </a:xfrm>
          <a:prstGeom prst="rect">
            <a:avLst/>
          </a:prstGeom>
        </p:spPr>
      </p:pic>
      <p:pic>
        <p:nvPicPr>
          <p:cNvPr id="13" name="Picture 12">
            <a:extLst>
              <a:ext uri="{FF2B5EF4-FFF2-40B4-BE49-F238E27FC236}">
                <a16:creationId xmlns:a16="http://schemas.microsoft.com/office/drawing/2014/main" id="{F4487E69-4D24-41CB-AAA7-A58966843E31}"/>
              </a:ext>
            </a:extLst>
          </p:cNvPr>
          <p:cNvPicPr>
            <a:picLocks noChangeAspect="1"/>
          </p:cNvPicPr>
          <p:nvPr/>
        </p:nvPicPr>
        <p:blipFill>
          <a:blip r:embed="rId8"/>
          <a:stretch>
            <a:fillRect/>
          </a:stretch>
        </p:blipFill>
        <p:spPr>
          <a:xfrm>
            <a:off x="8082124" y="5341426"/>
            <a:ext cx="1362075" cy="838200"/>
          </a:xfrm>
          <a:prstGeom prst="rect">
            <a:avLst/>
          </a:prstGeom>
        </p:spPr>
      </p:pic>
      <p:pic>
        <p:nvPicPr>
          <p:cNvPr id="2062" name="Picture 14" descr="TREASoURcE - Home">
            <a:extLst>
              <a:ext uri="{FF2B5EF4-FFF2-40B4-BE49-F238E27FC236}">
                <a16:creationId xmlns:a16="http://schemas.microsoft.com/office/drawing/2014/main" id="{4492F8E8-1EF6-44EE-8F8F-1F08AD1BFF2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01941" y="5755252"/>
            <a:ext cx="2235200" cy="468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126293"/>
      </p:ext>
    </p:extLst>
  </p:cSld>
  <p:clrMapOvr>
    <a:masterClrMapping/>
  </p:clrMapOvr>
  <mc:AlternateContent xmlns:mc="http://schemas.openxmlformats.org/markup-compatibility/2006" xmlns:p14="http://schemas.microsoft.com/office/powerpoint/2010/main">
    <mc:Choice Requires="p14">
      <p:transition spd="slow" p14:dur="2000" advTm="3221"/>
    </mc:Choice>
    <mc:Fallback xmlns="">
      <p:transition spd="slow" advTm="322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1507DC4E-278F-4D4D-9B19-61BC8FB596EC}"/>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314445" y="-2060"/>
            <a:ext cx="9877555" cy="6860060"/>
          </a:xfrm>
          <a:prstGeom prst="rect">
            <a:avLst/>
          </a:prstGeom>
        </p:spPr>
      </p:pic>
      <p:sp>
        <p:nvSpPr>
          <p:cNvPr id="10" name="TextBox 9">
            <a:extLst>
              <a:ext uri="{FF2B5EF4-FFF2-40B4-BE49-F238E27FC236}">
                <a16:creationId xmlns:a16="http://schemas.microsoft.com/office/drawing/2014/main" id="{2854F5E3-DB2A-4601-97C0-AB26E56EBA91}"/>
              </a:ext>
            </a:extLst>
          </p:cNvPr>
          <p:cNvSpPr txBox="1"/>
          <p:nvPr/>
        </p:nvSpPr>
        <p:spPr>
          <a:xfrm>
            <a:off x="383458" y="1545607"/>
            <a:ext cx="7452442" cy="5139869"/>
          </a:xfrm>
          <a:prstGeom prst="rect">
            <a:avLst/>
          </a:prstGeom>
          <a:noFill/>
          <a:effectLst/>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The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promises</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and</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pitfalls</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of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doing</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intersectional</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equality</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policies</a:t>
            </a: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Methodology</a:t>
            </a:r>
            <a:b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b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Findings</a:t>
            </a:r>
            <a:br>
              <a:rPr kumimoji="0" lang="nl-BE" sz="18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br>
            <a:endParaRPr kumimoji="0" lang="nl-BE" sz="18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nl-BE" sz="14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Study</a:t>
            </a:r>
            <a:r>
              <a:rPr kumimoji="0" lang="nl-BE" sz="14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r>
              <a:rPr kumimoji="0" lang="nl-BE" sz="14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characteristics</a:t>
            </a:r>
            <a:br>
              <a:rPr kumimoji="0" lang="nl-BE" sz="14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br>
            <a:endParaRPr kumimoji="0" lang="nl-BE" sz="14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914400" marR="0" lvl="1" indent="-457200" algn="l" defTabSz="914400" rtl="0" eaLnBrk="1" fontAlgn="auto" latinLnBrk="0" hangingPunct="1">
              <a:lnSpc>
                <a:spcPct val="100000"/>
              </a:lnSpc>
              <a:spcBef>
                <a:spcPts val="0"/>
              </a:spcBef>
              <a:spcAft>
                <a:spcPts val="0"/>
              </a:spcAft>
              <a:buClrTx/>
              <a:buSzTx/>
              <a:buFont typeface="+mj-lt"/>
              <a:buAutoNum type="alphaLcParenR"/>
              <a:tabLst/>
              <a:defRPr/>
            </a:pPr>
            <a:r>
              <a:rPr kumimoji="0" lang="nl-BE" sz="14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Themes</a:t>
            </a:r>
            <a:endParaRPr kumimoji="0" lang="nl-BE" sz="18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Discussion</a:t>
            </a:r>
            <a:r>
              <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t> </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nl-BE" sz="16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nl-BE" sz="1600" b="1" i="0" u="none" strike="noStrike" kern="1200" cap="none" spc="0" normalizeH="0" baseline="0" noProof="0" dirty="0" err="1">
                <a:ln>
                  <a:noFill/>
                </a:ln>
                <a:solidFill>
                  <a:srgbClr val="4D4E4E"/>
                </a:solidFill>
                <a:effectLst/>
                <a:uLnTx/>
                <a:uFillTx/>
                <a:latin typeface="Merriweather Light" panose="00000400000000000000" pitchFamily="2" charset="0"/>
                <a:ea typeface="Verdana" panose="020B0604030504040204" pitchFamily="34" charset="0"/>
                <a:cs typeface="+mn-cs"/>
              </a:rPr>
              <a:t>Conclusion</a:t>
            </a:r>
            <a:br>
              <a:rPr kumimoji="0" lang="nl-BE" sz="20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br>
            <a:endParaRPr kumimoji="0" lang="nl-BE" sz="20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nl-BE" sz="2400" b="1" i="0" u="none" strike="noStrike" kern="1200" cap="none" spc="0" normalizeH="0" baseline="0" noProof="0" dirty="0">
                <a:ln>
                  <a:noFill/>
                </a:ln>
                <a:solidFill>
                  <a:srgbClr val="4D4E4E"/>
                </a:solidFill>
                <a:effectLst/>
                <a:uLnTx/>
                <a:uFillTx/>
                <a:latin typeface="Merriweather Light" panose="00000400000000000000" pitchFamily="2" charset="0"/>
                <a:ea typeface="Verdana" panose="020B0604030504040204" pitchFamily="34" charset="0"/>
                <a:cs typeface="+mn-cs"/>
              </a:rPr>
            </a:br>
            <a:r>
              <a:rPr kumimoji="0" lang="nl-BE" sz="2400" b="0" i="0" u="none" strike="noStrike" kern="1200" cap="none" spc="0" normalizeH="0" baseline="0" noProof="0" dirty="0">
                <a:ln>
                  <a:noFill/>
                </a:ln>
                <a:solidFill>
                  <a:srgbClr val="4D4E4E"/>
                </a:solidFill>
                <a:effectLst/>
                <a:uLnTx/>
                <a:uFillTx/>
                <a:latin typeface="Merriweather Light" panose="00000400000000000000" pitchFamily="2" charset="0"/>
                <a:ea typeface="+mn-ea"/>
                <a:cs typeface="+mn-cs"/>
              </a:rPr>
              <a:t> </a:t>
            </a:r>
            <a:br>
              <a:rPr kumimoji="0" lang="nl-BE" sz="2400" b="0" i="0" u="none" strike="noStrike" kern="1200" cap="none" spc="0" normalizeH="0" baseline="0" noProof="0" dirty="0">
                <a:ln>
                  <a:noFill/>
                </a:ln>
                <a:solidFill>
                  <a:srgbClr val="4D4E4E"/>
                </a:solidFill>
                <a:effectLst/>
                <a:uLnTx/>
                <a:uFillTx/>
                <a:latin typeface="Merriweather Light" panose="00000400000000000000" pitchFamily="2" charset="0"/>
                <a:ea typeface="+mn-ea"/>
                <a:cs typeface="+mn-cs"/>
              </a:rPr>
            </a:br>
            <a:endParaRPr kumimoji="0" lang="nl-BE" sz="2400" b="0" i="1" u="none" strike="noStrike" kern="1200" cap="none" spc="0" normalizeH="0" baseline="0" noProof="0" dirty="0">
              <a:ln>
                <a:noFill/>
              </a:ln>
              <a:solidFill>
                <a:srgbClr val="F3CB13"/>
              </a:solidFill>
              <a:effectLst/>
              <a:uLnTx/>
              <a:uFillTx/>
              <a:latin typeface="Merriweather Light" panose="00000400000000000000" pitchFamily="2" charset="0"/>
              <a:ea typeface="+mn-ea"/>
              <a:cs typeface="+mn-cs"/>
            </a:endParaRPr>
          </a:p>
        </p:txBody>
      </p:sp>
      <p:sp>
        <p:nvSpPr>
          <p:cNvPr id="17" name="Title 16">
            <a:extLst>
              <a:ext uri="{FF2B5EF4-FFF2-40B4-BE49-F238E27FC236}">
                <a16:creationId xmlns:a16="http://schemas.microsoft.com/office/drawing/2014/main" id="{AAEA3F91-F4CE-483C-9F33-8D83A9B43806}"/>
              </a:ext>
            </a:extLst>
          </p:cNvPr>
          <p:cNvSpPr>
            <a:spLocks noGrp="1"/>
          </p:cNvSpPr>
          <p:nvPr>
            <p:ph type="title"/>
          </p:nvPr>
        </p:nvSpPr>
        <p:spPr>
          <a:xfrm>
            <a:off x="531608" y="616570"/>
            <a:ext cx="5060609" cy="633402"/>
          </a:xfrm>
        </p:spPr>
        <p:txBody>
          <a:bodyPr/>
          <a:lstStyle/>
          <a:p>
            <a:r>
              <a:rPr lang="nl-BE" dirty="0" err="1"/>
              <a:t>Table</a:t>
            </a:r>
            <a:r>
              <a:rPr lang="nl-BE" dirty="0"/>
              <a:t> of content</a:t>
            </a:r>
          </a:p>
        </p:txBody>
      </p:sp>
    </p:spTree>
    <p:extLst>
      <p:ext uri="{BB962C8B-B14F-4D97-AF65-F5344CB8AC3E}">
        <p14:creationId xmlns:p14="http://schemas.microsoft.com/office/powerpoint/2010/main" val="284197006"/>
      </p:ext>
    </p:extLst>
  </p:cSld>
  <p:clrMapOvr>
    <a:masterClrMapping/>
  </p:clrMapOvr>
  <mc:AlternateContent xmlns:mc="http://schemas.openxmlformats.org/markup-compatibility/2006" xmlns:p14="http://schemas.microsoft.com/office/powerpoint/2010/main">
    <mc:Choice Requires="p14">
      <p:transition spd="slow" p14:dur="2000" advTm="4137"/>
    </mc:Choice>
    <mc:Fallback xmlns="">
      <p:transition spd="slow" advTm="4137"/>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969D9F-D9BE-4184-9D5B-AB9FA2BA0B4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0"/>
            <a:ext cx="7594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8E7B6793-3EB3-4B71-85FE-58F132475CFB}"/>
              </a:ext>
            </a:extLst>
          </p:cNvPr>
          <p:cNvSpPr>
            <a:spLocks noGrp="1"/>
          </p:cNvSpPr>
          <p:nvPr>
            <p:ph type="ctrTitle"/>
          </p:nvPr>
        </p:nvSpPr>
        <p:spPr>
          <a:xfrm>
            <a:off x="227443" y="1869732"/>
            <a:ext cx="7139714" cy="3118535"/>
          </a:xfrm>
          <a:solidFill>
            <a:srgbClr val="F39BC1">
              <a:alpha val="85098"/>
            </a:srgbClr>
          </a:solidFill>
        </p:spPr>
        <p:txBody>
          <a:bodyPr/>
          <a:lstStyle/>
          <a:p>
            <a:pPr algn="just"/>
            <a:r>
              <a:rPr lang="en-GB" sz="4800" dirty="0">
                <a:solidFill>
                  <a:schemeClr val="tx1">
                    <a:lumMod val="50000"/>
                  </a:schemeClr>
                </a:solidFill>
                <a:latin typeface="Merriweather Light" panose="00000400000000000000" pitchFamily="2" charset="0"/>
              </a:rPr>
              <a:t>Promises and pitfalls of doing intersectional equality policies</a:t>
            </a:r>
          </a:p>
        </p:txBody>
      </p:sp>
    </p:spTree>
    <p:extLst>
      <p:ext uri="{BB962C8B-B14F-4D97-AF65-F5344CB8AC3E}">
        <p14:creationId xmlns:p14="http://schemas.microsoft.com/office/powerpoint/2010/main" val="1850456350"/>
      </p:ext>
    </p:extLst>
  </p:cSld>
  <p:clrMapOvr>
    <a:masterClrMapping/>
  </p:clrMapOvr>
  <mc:AlternateContent xmlns:mc="http://schemas.openxmlformats.org/markup-compatibility/2006" xmlns:p14="http://schemas.microsoft.com/office/powerpoint/2010/main">
    <mc:Choice Requires="p14">
      <p:transition spd="slow" p14:dur="2000" advTm="874"/>
    </mc:Choice>
    <mc:Fallback xmlns="">
      <p:transition spd="slow" advTm="87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3487F1E1-9F91-4F89-955E-0166E7A45A8A}"/>
              </a:ext>
            </a:extLst>
          </p:cNvPr>
          <p:cNvSpPr txBox="1">
            <a:spLocks/>
          </p:cNvSpPr>
          <p:nvPr/>
        </p:nvSpPr>
        <p:spPr>
          <a:xfrm>
            <a:off x="335358" y="475911"/>
            <a:ext cx="11521280" cy="549844"/>
          </a:xfrm>
          <a:prstGeom prst="rect">
            <a:avLst/>
          </a:prstGeom>
        </p:spPr>
        <p:txBody>
          <a:bodyPr/>
          <a:lstStyle>
            <a:lvl1pPr algn="l" defTabSz="914400" rtl="0" eaLnBrk="1" latinLnBrk="0" hangingPunct="1">
              <a:lnSpc>
                <a:spcPct val="90000"/>
              </a:lnSpc>
              <a:spcBef>
                <a:spcPct val="0"/>
              </a:spcBef>
              <a:buNone/>
              <a:defRPr sz="3000" b="1" kern="1200">
                <a:solidFill>
                  <a:schemeClr val="tx1"/>
                </a:solidFill>
                <a:latin typeface="Verdana" panose="020B0604030504040204" pitchFamily="34" charset="0"/>
                <a:ea typeface="Verdana" panose="020B0604030504040204" pitchFamily="34" charset="0"/>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BE" sz="2400" b="1" i="0" u="none" strike="noStrike" kern="1200" cap="none" spc="0" normalizeH="0" baseline="0" noProof="0" dirty="0">
              <a:ln>
                <a:noFill/>
              </a:ln>
              <a:solidFill>
                <a:srgbClr val="FFF7F0"/>
              </a:solidFill>
              <a:effectLst/>
              <a:uLnTx/>
              <a:uFillTx/>
              <a:latin typeface="Verdana" panose="020B0604030504040204" pitchFamily="34" charset="0"/>
              <a:ea typeface="Verdana" panose="020B0604030504040204" pitchFamily="34" charset="0"/>
              <a:cs typeface="+mj-cs"/>
            </a:endParaRPr>
          </a:p>
        </p:txBody>
      </p:sp>
      <p:sp>
        <p:nvSpPr>
          <p:cNvPr id="25" name="TextBox 24">
            <a:extLst>
              <a:ext uri="{FF2B5EF4-FFF2-40B4-BE49-F238E27FC236}">
                <a16:creationId xmlns:a16="http://schemas.microsoft.com/office/drawing/2014/main" id="{D7D5FAE6-6759-4265-8A98-21B1C9F0FB96}"/>
              </a:ext>
            </a:extLst>
          </p:cNvPr>
          <p:cNvSpPr txBox="1"/>
          <p:nvPr/>
        </p:nvSpPr>
        <p:spPr>
          <a:xfrm>
            <a:off x="96438" y="710114"/>
            <a:ext cx="5346700" cy="5030673"/>
          </a:xfrm>
          <a:prstGeom prst="rect">
            <a:avLst/>
          </a:prstGeom>
          <a:noFill/>
        </p:spPr>
        <p:txBody>
          <a:bodyPr wrap="square">
            <a:spAutoFit/>
          </a:bodyPr>
          <a:lstStyle/>
          <a:p>
            <a:pPr marL="50798" marR="0" lvl="0" indent="0" algn="ctr" defTabSz="914400" rtl="0" eaLnBrk="1" fontAlgn="auto" latinLnBrk="0" hangingPunct="1">
              <a:lnSpc>
                <a:spcPct val="15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a:t>
            </a: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Doing intersectionality refers to the way in which scholars </a:t>
            </a:r>
            <a:r>
              <a:rPr kumimoji="0" lang="en-US" sz="1800" b="1"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engage with a social justice agenda that unveils structures of inequality</a:t>
            </a: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 and  aims to transform individuals, </a:t>
            </a:r>
            <a:b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b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institutions, and society.”</a:t>
            </a: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a:t>
            </a:r>
            <a:r>
              <a:rPr kumimoji="0" lang="en-US" sz="1800" b="1"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Intersectional equality policies </a:t>
            </a: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outline specific strategies to </a:t>
            </a:r>
            <a:r>
              <a:rPr kumimoji="0" lang="en-US" sz="1800" b="1"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address</a:t>
            </a: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 inequalities and </a:t>
            </a:r>
            <a:r>
              <a:rPr kumimoji="0" lang="en-US" sz="1800" b="1"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discrimination that occur along multiple, intersecting inequality axes</a:t>
            </a:r>
            <a:r>
              <a:rPr kumimoji="0" lang="en-US" sz="18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rPr>
              <a:t> including gender, race, ethnicity, disability, age and sexual orientation.”</a:t>
            </a:r>
            <a:endParaRPr kumimoji="0" lang="nl-BE" sz="3200" b="0" i="1" u="none" strike="noStrike" kern="1200" cap="none" spc="0" normalizeH="0" baseline="0" noProof="0" dirty="0">
              <a:ln>
                <a:noFill/>
              </a:ln>
              <a:solidFill>
                <a:srgbClr val="4D4E4E"/>
              </a:solidFill>
              <a:effectLst/>
              <a:uLnTx/>
              <a:uFillTx/>
              <a:latin typeface="Libre Franklin" pitchFamily="2" charset="0"/>
              <a:ea typeface="Verdana" panose="020B0604030504040204" pitchFamily="34" charset="0"/>
              <a:cs typeface="+mn-cs"/>
            </a:endParaRPr>
          </a:p>
        </p:txBody>
      </p:sp>
      <p:sp>
        <p:nvSpPr>
          <p:cNvPr id="3" name="TextBox 2">
            <a:extLst>
              <a:ext uri="{FF2B5EF4-FFF2-40B4-BE49-F238E27FC236}">
                <a16:creationId xmlns:a16="http://schemas.microsoft.com/office/drawing/2014/main" id="{B6590013-5A9B-4723-8152-48D9FBF56B12}"/>
              </a:ext>
            </a:extLst>
          </p:cNvPr>
          <p:cNvSpPr txBox="1"/>
          <p:nvPr/>
        </p:nvSpPr>
        <p:spPr>
          <a:xfrm>
            <a:off x="5778500" y="0"/>
            <a:ext cx="6413500" cy="7185878"/>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1800" b="0" i="0"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nl-BE"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a:p>
            <a:pPr marL="50798" marR="0" lvl="0" indent="0" algn="ctr" defTabSz="914400" rtl="0" eaLnBrk="1" fontAlgn="auto" latinLnBrk="0" hangingPunct="1">
              <a:lnSpc>
                <a:spcPct val="150000"/>
              </a:lnSpc>
              <a:spcBef>
                <a:spcPts val="0"/>
              </a:spcBef>
              <a:spcAft>
                <a:spcPts val="0"/>
              </a:spcAft>
              <a:buClrTx/>
              <a:buSzTx/>
              <a:buFontTx/>
              <a:buNone/>
              <a:tabLst/>
              <a:defRPr/>
            </a:pPr>
            <a:endParaRPr kumimoji="0" lang="en-US" sz="2000" b="1" i="1" u="none" strike="noStrike" kern="1200" cap="none" spc="0" normalizeH="0" baseline="0" noProof="0" dirty="0">
              <a:ln>
                <a:noFill/>
              </a:ln>
              <a:solidFill>
                <a:srgbClr val="4D4E4E"/>
              </a:solidFill>
              <a:effectLst/>
              <a:uLnTx/>
              <a:uFillTx/>
              <a:latin typeface="Verdana" panose="020B0604030504040204" pitchFamily="34" charset="0"/>
              <a:ea typeface="Verdana" panose="020B0604030504040204" pitchFamily="34" charset="0"/>
              <a:cs typeface="+mn-cs"/>
            </a:endParaRPr>
          </a:p>
        </p:txBody>
      </p:sp>
      <p:graphicFrame>
        <p:nvGraphicFramePr>
          <p:cNvPr id="5" name="Diagram 4">
            <a:extLst>
              <a:ext uri="{FF2B5EF4-FFF2-40B4-BE49-F238E27FC236}">
                <a16:creationId xmlns:a16="http://schemas.microsoft.com/office/drawing/2014/main" id="{33830D98-7B5D-43D0-9218-54FC25E72DD4}"/>
              </a:ext>
            </a:extLst>
          </p:cNvPr>
          <p:cNvGraphicFramePr/>
          <p:nvPr/>
        </p:nvGraphicFramePr>
        <p:xfrm>
          <a:off x="5349875" y="475911"/>
          <a:ext cx="7270750" cy="5912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95996353"/>
      </p:ext>
    </p:extLst>
  </p:cSld>
  <p:clrMapOvr>
    <a:masterClrMapping/>
  </p:clrMapOvr>
  <mc:AlternateContent xmlns:mc="http://schemas.openxmlformats.org/markup-compatibility/2006" xmlns:p14="http://schemas.microsoft.com/office/powerpoint/2010/main">
    <mc:Choice Requires="p14">
      <p:transition spd="slow" p14:dur="2000" advTm="135980"/>
    </mc:Choice>
    <mc:Fallback xmlns="">
      <p:transition spd="slow" advTm="1359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31DA70-ACA7-4094-82F5-C05392C819A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US" sz="1200" b="0" i="0" u="none" strike="noStrike" kern="1200" cap="none" spc="100" normalizeH="0" baseline="0" noProof="0" smtClean="0">
                <a:ln>
                  <a:noFill/>
                </a:ln>
                <a:solidFill>
                  <a:srgbClr val="FFF7F0">
                    <a:lumMod val="50000"/>
                  </a:srgbClr>
                </a:solidFill>
                <a:effectLst/>
                <a:uLnTx/>
                <a:uFillTx/>
                <a:latin typeface="F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100" normalizeH="0" baseline="0" noProof="0" dirty="0">
              <a:ln>
                <a:noFill/>
              </a:ln>
              <a:solidFill>
                <a:srgbClr val="FFF7F0">
                  <a:lumMod val="50000"/>
                </a:srgbClr>
              </a:solidFill>
              <a:effectLst/>
              <a:uLnTx/>
              <a:uFillTx/>
              <a:latin typeface="Fira Sans"/>
              <a:ea typeface="+mn-ea"/>
              <a:cs typeface="+mn-cs"/>
            </a:endParaRPr>
          </a:p>
        </p:txBody>
      </p:sp>
      <p:sp>
        <p:nvSpPr>
          <p:cNvPr id="4" name="Title 3">
            <a:extLst>
              <a:ext uri="{FF2B5EF4-FFF2-40B4-BE49-F238E27FC236}">
                <a16:creationId xmlns:a16="http://schemas.microsoft.com/office/drawing/2014/main" id="{FC56800A-55DE-47AB-BC04-31AF27E10DDA}"/>
              </a:ext>
            </a:extLst>
          </p:cNvPr>
          <p:cNvSpPr>
            <a:spLocks noGrp="1"/>
          </p:cNvSpPr>
          <p:nvPr>
            <p:ph type="title"/>
          </p:nvPr>
        </p:nvSpPr>
        <p:spPr/>
        <p:txBody>
          <a:bodyPr/>
          <a:lstStyle/>
          <a:p>
            <a:r>
              <a:rPr lang="nl-BE" dirty="0"/>
              <a:t>Research </a:t>
            </a:r>
            <a:r>
              <a:rPr lang="nl-BE" dirty="0" err="1"/>
              <a:t>questions</a:t>
            </a:r>
            <a:endParaRPr lang="nl-BE" dirty="0"/>
          </a:p>
        </p:txBody>
      </p:sp>
      <p:sp>
        <p:nvSpPr>
          <p:cNvPr id="5" name="Tijdelijke aanduiding voor tekst 1">
            <a:extLst>
              <a:ext uri="{FF2B5EF4-FFF2-40B4-BE49-F238E27FC236}">
                <a16:creationId xmlns:a16="http://schemas.microsoft.com/office/drawing/2014/main" id="{E3A83C32-E3E8-4F73-8279-0FA35CA342D7}"/>
              </a:ext>
            </a:extLst>
          </p:cNvPr>
          <p:cNvSpPr>
            <a:spLocks noGrp="1"/>
          </p:cNvSpPr>
          <p:nvPr>
            <p:ph type="body" sz="quarter" idx="12"/>
          </p:nvPr>
        </p:nvSpPr>
        <p:spPr>
          <a:xfrm>
            <a:off x="1166813" y="1889125"/>
            <a:ext cx="10399753" cy="3832225"/>
          </a:xfrm>
        </p:spPr>
        <p:txBody>
          <a:bodyPr/>
          <a:lstStyle/>
          <a:p>
            <a:r>
              <a:rPr lang="en-US" sz="2000" i="1" dirty="0"/>
              <a:t>RQ1: What are the </a:t>
            </a:r>
            <a:r>
              <a:rPr lang="en-US" sz="2000" b="1" i="1" dirty="0"/>
              <a:t>prevalence and main study characteristics</a:t>
            </a:r>
            <a:r>
              <a:rPr lang="en-US" sz="2000" i="1" dirty="0"/>
              <a:t> on the literature on intersectional equality policies in HE&amp;R?</a:t>
            </a:r>
          </a:p>
          <a:p>
            <a:endParaRPr lang="en-US" sz="2000" i="1" dirty="0"/>
          </a:p>
          <a:p>
            <a:r>
              <a:rPr lang="en-US" sz="2000" i="1" dirty="0"/>
              <a:t>RQ2: How are </a:t>
            </a:r>
            <a:r>
              <a:rPr lang="en-US" sz="2000" b="1" i="1" dirty="0"/>
              <a:t>intersectional equality policies in HE&amp;R approached </a:t>
            </a:r>
            <a:r>
              <a:rPr lang="en-US" sz="2000" i="1" dirty="0"/>
              <a:t>in the literature?</a:t>
            </a:r>
          </a:p>
          <a:p>
            <a:endParaRPr lang="en-US" sz="2000" i="1" dirty="0"/>
          </a:p>
          <a:p>
            <a:r>
              <a:rPr lang="en-US" sz="2000" i="1" dirty="0"/>
              <a:t>RQ3: What are the </a:t>
            </a:r>
            <a:r>
              <a:rPr lang="en-US" sz="2000" b="1" i="1" dirty="0"/>
              <a:t>main knowledge gaps </a:t>
            </a:r>
            <a:r>
              <a:rPr lang="en-US" sz="2000" i="1" dirty="0"/>
              <a:t>on intersectional equality policies in HE&amp;R identified in this literature?</a:t>
            </a:r>
            <a:endParaRPr lang="en-GB" sz="2000" i="1" dirty="0"/>
          </a:p>
          <a:p>
            <a:pPr marL="0" indent="0">
              <a:buNone/>
            </a:pPr>
            <a:endParaRPr lang="nl-BE" sz="2000" i="1" dirty="0"/>
          </a:p>
          <a:p>
            <a:endParaRPr lang="en-US" sz="2000" dirty="0"/>
          </a:p>
          <a:p>
            <a:endParaRPr lang="en-US" sz="2000" dirty="0"/>
          </a:p>
          <a:p>
            <a:endParaRPr lang="en-US" sz="2400" dirty="0"/>
          </a:p>
        </p:txBody>
      </p:sp>
    </p:spTree>
    <p:extLst>
      <p:ext uri="{BB962C8B-B14F-4D97-AF65-F5344CB8AC3E}">
        <p14:creationId xmlns:p14="http://schemas.microsoft.com/office/powerpoint/2010/main" val="2105812883"/>
      </p:ext>
    </p:extLst>
  </p:cSld>
  <p:clrMapOvr>
    <a:masterClrMapping/>
  </p:clrMapOvr>
  <mc:AlternateContent xmlns:mc="http://schemas.openxmlformats.org/markup-compatibility/2006" xmlns:p14="http://schemas.microsoft.com/office/powerpoint/2010/main">
    <mc:Choice Requires="p14">
      <p:transition spd="slow" p14:dur="2000" advTm="28291"/>
    </mc:Choice>
    <mc:Fallback xmlns="">
      <p:transition spd="slow" advTm="2829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969D9F-D9BE-4184-9D5B-AB9FA2BA0B46}"/>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 y="0"/>
            <a:ext cx="7594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8E7B6793-3EB3-4B71-85FE-58F132475CFB}"/>
              </a:ext>
            </a:extLst>
          </p:cNvPr>
          <p:cNvSpPr>
            <a:spLocks noGrp="1"/>
          </p:cNvSpPr>
          <p:nvPr>
            <p:ph type="ctrTitle"/>
          </p:nvPr>
        </p:nvSpPr>
        <p:spPr>
          <a:xfrm>
            <a:off x="227443" y="3810000"/>
            <a:ext cx="7139714" cy="1229067"/>
          </a:xfrm>
          <a:solidFill>
            <a:srgbClr val="F39BC1">
              <a:alpha val="85098"/>
            </a:srgbClr>
          </a:solidFill>
        </p:spPr>
        <p:txBody>
          <a:bodyPr/>
          <a:lstStyle/>
          <a:p>
            <a:pPr algn="just"/>
            <a:r>
              <a:rPr lang="en-GB" sz="4800" dirty="0">
                <a:solidFill>
                  <a:schemeClr val="tx1">
                    <a:lumMod val="50000"/>
                  </a:schemeClr>
                </a:solidFill>
                <a:latin typeface="Merriweather Light" panose="00000400000000000000" pitchFamily="2" charset="0"/>
              </a:rPr>
              <a:t>Methodology</a:t>
            </a:r>
          </a:p>
        </p:txBody>
      </p:sp>
    </p:spTree>
    <p:extLst>
      <p:ext uri="{BB962C8B-B14F-4D97-AF65-F5344CB8AC3E}">
        <p14:creationId xmlns:p14="http://schemas.microsoft.com/office/powerpoint/2010/main" val="853020013"/>
      </p:ext>
    </p:extLst>
  </p:cSld>
  <p:clrMapOvr>
    <a:masterClrMapping/>
  </p:clrMapOvr>
  <mc:AlternateContent xmlns:mc="http://schemas.openxmlformats.org/markup-compatibility/2006" xmlns:p14="http://schemas.microsoft.com/office/powerpoint/2010/main">
    <mc:Choice Requires="p14">
      <p:transition spd="slow" p14:dur="2000" advTm="1180"/>
    </mc:Choice>
    <mc:Fallback xmlns="">
      <p:transition spd="slow" advTm="118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DD8BC7E-FF0D-472F-87B6-3AABD32BADC2}"/>
              </a:ext>
            </a:extLst>
          </p:cNvPr>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US" sz="1200" b="0" i="0" u="none" strike="noStrike" kern="1200" cap="none" spc="100" normalizeH="0" baseline="0" noProof="0" smtClean="0">
                <a:ln>
                  <a:noFill/>
                </a:ln>
                <a:solidFill>
                  <a:srgbClr val="FFF7F0">
                    <a:lumMod val="50000"/>
                  </a:srgbClr>
                </a:solidFill>
                <a:effectLst/>
                <a:uLnTx/>
                <a:uFillTx/>
                <a:latin typeface="F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100" normalizeH="0" baseline="0" noProof="0" dirty="0">
              <a:ln>
                <a:noFill/>
              </a:ln>
              <a:solidFill>
                <a:srgbClr val="FFF7F0">
                  <a:lumMod val="50000"/>
                </a:srgbClr>
              </a:solidFill>
              <a:effectLst/>
              <a:uLnTx/>
              <a:uFillTx/>
              <a:latin typeface="Fira Sans"/>
              <a:ea typeface="+mn-ea"/>
              <a:cs typeface="+mn-cs"/>
            </a:endParaRPr>
          </a:p>
        </p:txBody>
      </p:sp>
      <p:graphicFrame>
        <p:nvGraphicFramePr>
          <p:cNvPr id="7" name="Diagram 6">
            <a:extLst>
              <a:ext uri="{FF2B5EF4-FFF2-40B4-BE49-F238E27FC236}">
                <a16:creationId xmlns:a16="http://schemas.microsoft.com/office/drawing/2014/main" id="{D9F2E60E-8E0D-451A-8A9D-0F5F57C38AF3}"/>
              </a:ext>
            </a:extLst>
          </p:cNvPr>
          <p:cNvGraphicFramePr/>
          <p:nvPr/>
        </p:nvGraphicFramePr>
        <p:xfrm>
          <a:off x="1062445" y="174171"/>
          <a:ext cx="10067110" cy="6509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0997550"/>
      </p:ext>
    </p:extLst>
  </p:cSld>
  <p:clrMapOvr>
    <a:masterClrMapping/>
  </p:clrMapOvr>
  <mc:AlternateContent xmlns:mc="http://schemas.openxmlformats.org/markup-compatibility/2006" xmlns:p14="http://schemas.microsoft.com/office/powerpoint/2010/main">
    <mc:Choice Requires="p14">
      <p:transition spd="slow" p14:dur="2000" advTm="47712"/>
    </mc:Choice>
    <mc:Fallback xmlns="">
      <p:transition spd="slow" advTm="4771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83D9F42-9A58-7CC4-49A7-5A9B0A030C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87306C-81BA-4795-A5CA-9392456A8C1E}" type="slidenum">
              <a:rPr kumimoji="0" lang="en-US" sz="1200" b="0" i="0" u="none" strike="noStrike" kern="1200" cap="none" spc="100" normalizeH="0" baseline="0" noProof="0" smtClean="0">
                <a:ln>
                  <a:noFill/>
                </a:ln>
                <a:solidFill>
                  <a:srgbClr val="FFF7F0">
                    <a:lumMod val="50000"/>
                  </a:srgbClr>
                </a:solidFill>
                <a:effectLst/>
                <a:uLnTx/>
                <a:uFillTx/>
                <a:latin typeface="Fira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100" normalizeH="0" baseline="0" noProof="0" dirty="0">
              <a:ln>
                <a:noFill/>
              </a:ln>
              <a:solidFill>
                <a:srgbClr val="FFF7F0">
                  <a:lumMod val="50000"/>
                </a:srgbClr>
              </a:solidFill>
              <a:effectLst/>
              <a:uLnTx/>
              <a:uFillTx/>
              <a:latin typeface="Fira Sans"/>
              <a:ea typeface="+mn-ea"/>
              <a:cs typeface="+mn-cs"/>
            </a:endParaRPr>
          </a:p>
        </p:txBody>
      </p:sp>
      <p:pic>
        <p:nvPicPr>
          <p:cNvPr id="5" name="Picture 4"/>
          <p:cNvPicPr>
            <a:picLocks noChangeAspect="1"/>
          </p:cNvPicPr>
          <p:nvPr/>
        </p:nvPicPr>
        <p:blipFill>
          <a:blip r:embed="rId4"/>
          <a:stretch>
            <a:fillRect/>
          </a:stretch>
        </p:blipFill>
        <p:spPr>
          <a:xfrm>
            <a:off x="5568281" y="279164"/>
            <a:ext cx="6390076" cy="6442311"/>
          </a:xfrm>
          <a:prstGeom prst="rect">
            <a:avLst/>
          </a:prstGeom>
        </p:spPr>
      </p:pic>
      <p:sp>
        <p:nvSpPr>
          <p:cNvPr id="6" name="Oval 5"/>
          <p:cNvSpPr/>
          <p:nvPr/>
        </p:nvSpPr>
        <p:spPr>
          <a:xfrm>
            <a:off x="6831106" y="1981200"/>
            <a:ext cx="744070" cy="699247"/>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7F0"/>
              </a:solidFill>
              <a:effectLst/>
              <a:uLnTx/>
              <a:uFillTx/>
              <a:latin typeface="Fira Sans"/>
              <a:ea typeface="+mn-ea"/>
              <a:cs typeface="+mn-cs"/>
            </a:endParaRPr>
          </a:p>
        </p:txBody>
      </p:sp>
      <p:sp>
        <p:nvSpPr>
          <p:cNvPr id="7" name="Oval 6"/>
          <p:cNvSpPr/>
          <p:nvPr/>
        </p:nvSpPr>
        <p:spPr>
          <a:xfrm>
            <a:off x="6831106" y="3329043"/>
            <a:ext cx="744070" cy="699247"/>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7F0"/>
              </a:solidFill>
              <a:effectLst/>
              <a:uLnTx/>
              <a:uFillTx/>
              <a:latin typeface="Fira Sans"/>
              <a:ea typeface="+mn-ea"/>
              <a:cs typeface="+mn-cs"/>
            </a:endParaRPr>
          </a:p>
        </p:txBody>
      </p:sp>
      <p:sp>
        <p:nvSpPr>
          <p:cNvPr id="14" name="Oval 13">
            <a:extLst>
              <a:ext uri="{FF2B5EF4-FFF2-40B4-BE49-F238E27FC236}">
                <a16:creationId xmlns:a16="http://schemas.microsoft.com/office/drawing/2014/main" id="{3A636BD3-4DFC-4463-8615-670427F24B14}"/>
              </a:ext>
            </a:extLst>
          </p:cNvPr>
          <p:cNvSpPr/>
          <p:nvPr/>
        </p:nvSpPr>
        <p:spPr>
          <a:xfrm>
            <a:off x="6831106" y="5376134"/>
            <a:ext cx="744070" cy="699247"/>
          </a:xfrm>
          <a:prstGeom prst="ellipse">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7F0"/>
              </a:solidFill>
              <a:effectLst/>
              <a:uLnTx/>
              <a:uFillTx/>
              <a:latin typeface="Fira Sans"/>
              <a:ea typeface="+mn-ea"/>
              <a:cs typeface="+mn-cs"/>
            </a:endParaRPr>
          </a:p>
        </p:txBody>
      </p:sp>
      <p:sp>
        <p:nvSpPr>
          <p:cNvPr id="10" name="AutoShape 2" descr="Computer PNGs for Free Download">
            <a:extLst>
              <a:ext uri="{FF2B5EF4-FFF2-40B4-BE49-F238E27FC236}">
                <a16:creationId xmlns:a16="http://schemas.microsoft.com/office/drawing/2014/main" id="{C9936565-93A6-4B00-9501-8686AA974F4E}"/>
              </a:ext>
            </a:extLst>
          </p:cNvPr>
          <p:cNvSpPr>
            <a:spLocks noChangeAspect="1" noChangeArrowheads="1"/>
          </p:cNvSpPr>
          <p:nvPr/>
        </p:nvSpPr>
        <p:spPr bwMode="auto">
          <a:xfrm>
            <a:off x="5596420" y="566620"/>
            <a:ext cx="304800" cy="581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4D4E4E"/>
              </a:solidFill>
              <a:effectLst/>
              <a:uLnTx/>
              <a:uFillTx/>
              <a:latin typeface="Fira Sans"/>
              <a:ea typeface="+mn-ea"/>
              <a:cs typeface="+mn-cs"/>
            </a:endParaRPr>
          </a:p>
        </p:txBody>
      </p:sp>
      <p:sp>
        <p:nvSpPr>
          <p:cNvPr id="11" name="AutoShape 4" descr="Computer PNGs for Free Download">
            <a:extLst>
              <a:ext uri="{FF2B5EF4-FFF2-40B4-BE49-F238E27FC236}">
                <a16:creationId xmlns:a16="http://schemas.microsoft.com/office/drawing/2014/main" id="{F731E6E9-E5BE-4D56-B3C0-6765143731BB}"/>
              </a:ext>
            </a:extLst>
          </p:cNvPr>
          <p:cNvSpPr>
            <a:spLocks noChangeAspect="1" noChangeArrowheads="1"/>
          </p:cNvSpPr>
          <p:nvPr/>
        </p:nvSpPr>
        <p:spPr bwMode="auto">
          <a:xfrm>
            <a:off x="5748820" y="719020"/>
            <a:ext cx="304800" cy="5810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4D4E4E"/>
              </a:solidFill>
              <a:effectLst/>
              <a:uLnTx/>
              <a:uFillTx/>
              <a:latin typeface="Fira Sans"/>
              <a:ea typeface="+mn-ea"/>
              <a:cs typeface="+mn-cs"/>
            </a:endParaRPr>
          </a:p>
        </p:txBody>
      </p:sp>
      <p:graphicFrame>
        <p:nvGraphicFramePr>
          <p:cNvPr id="12" name="Table 9">
            <a:extLst>
              <a:ext uri="{FF2B5EF4-FFF2-40B4-BE49-F238E27FC236}">
                <a16:creationId xmlns:a16="http://schemas.microsoft.com/office/drawing/2014/main" id="{DCA7A713-B9E9-40B0-82E5-97204BD882F7}"/>
              </a:ext>
            </a:extLst>
          </p:cNvPr>
          <p:cNvGraphicFramePr>
            <a:graphicFrameLocks noGrp="1"/>
          </p:cNvGraphicFramePr>
          <p:nvPr/>
        </p:nvGraphicFramePr>
        <p:xfrm>
          <a:off x="529951" y="580094"/>
          <a:ext cx="4656050" cy="5697811"/>
        </p:xfrm>
        <a:graphic>
          <a:graphicData uri="http://schemas.openxmlformats.org/drawingml/2006/table">
            <a:tbl>
              <a:tblPr firstRow="1" bandRow="1">
                <a:tableStyleId>{F5AB1C69-6EDB-4FF4-983F-18BD219EF322}</a:tableStyleId>
              </a:tblPr>
              <a:tblGrid>
                <a:gridCol w="4656050">
                  <a:extLst>
                    <a:ext uri="{9D8B030D-6E8A-4147-A177-3AD203B41FA5}">
                      <a16:colId xmlns:a16="http://schemas.microsoft.com/office/drawing/2014/main" val="1366712271"/>
                    </a:ext>
                  </a:extLst>
                </a:gridCol>
              </a:tblGrid>
              <a:tr h="1343934">
                <a:tc>
                  <a:txBody>
                    <a:bodyPr/>
                    <a:lstStyle/>
                    <a:p>
                      <a:endParaRPr lang="nl-BE" dirty="0"/>
                    </a:p>
                  </a:txBody>
                  <a:tcPr/>
                </a:tc>
                <a:extLst>
                  <a:ext uri="{0D108BD9-81ED-4DB2-BD59-A6C34878D82A}">
                    <a16:rowId xmlns:a16="http://schemas.microsoft.com/office/drawing/2014/main" val="4179695216"/>
                  </a:ext>
                </a:extLst>
              </a:tr>
              <a:tr h="1113610">
                <a:tc>
                  <a:txBody>
                    <a:bodyPr/>
                    <a:lstStyle/>
                    <a:p>
                      <a:pPr marL="0" indent="0">
                        <a:buFont typeface="Wingdings" panose="05000000000000000000" pitchFamily="2" charset="2"/>
                        <a:buNone/>
                      </a:pPr>
                      <a:r>
                        <a:rPr lang="nl-BE" sz="1600" dirty="0">
                          <a:solidFill>
                            <a:schemeClr val="tx1"/>
                          </a:solidFill>
                        </a:rPr>
                        <a:t>Time scope:</a:t>
                      </a:r>
                    </a:p>
                    <a:p>
                      <a:pPr marL="285750" indent="-285750">
                        <a:buFont typeface="Wingdings" panose="05000000000000000000" pitchFamily="2" charset="2"/>
                        <a:buChar char="Ø"/>
                      </a:pPr>
                      <a:r>
                        <a:rPr lang="nl-BE" sz="1600" dirty="0">
                          <a:solidFill>
                            <a:schemeClr val="tx1"/>
                          </a:solidFill>
                        </a:rPr>
                        <a:t>1989 </a:t>
                      </a:r>
                      <a:r>
                        <a:rPr lang="nl-BE" sz="1600" dirty="0" err="1">
                          <a:solidFill>
                            <a:schemeClr val="tx1"/>
                          </a:solidFill>
                        </a:rPr>
                        <a:t>and</a:t>
                      </a:r>
                      <a:r>
                        <a:rPr lang="nl-BE" sz="1600" dirty="0">
                          <a:solidFill>
                            <a:schemeClr val="tx1"/>
                          </a:solidFill>
                        </a:rPr>
                        <a:t> 2022</a:t>
                      </a:r>
                    </a:p>
                    <a:p>
                      <a:pPr marL="285750" indent="-285750">
                        <a:buFont typeface="Wingdings" panose="05000000000000000000" pitchFamily="2" charset="2"/>
                        <a:buChar char="Ø"/>
                      </a:pPr>
                      <a:r>
                        <a:rPr lang="nl-BE" sz="1600" dirty="0" err="1">
                          <a:solidFill>
                            <a:schemeClr val="tx1"/>
                          </a:solidFill>
                        </a:rPr>
                        <a:t>Systematic</a:t>
                      </a:r>
                      <a:r>
                        <a:rPr lang="nl-BE" sz="1600" dirty="0">
                          <a:solidFill>
                            <a:schemeClr val="tx1"/>
                          </a:solidFill>
                        </a:rPr>
                        <a:t> search </a:t>
                      </a:r>
                      <a:r>
                        <a:rPr lang="nl-BE" sz="1600" dirty="0" err="1">
                          <a:solidFill>
                            <a:schemeClr val="tx1"/>
                          </a:solidFill>
                        </a:rPr>
                        <a:t>between</a:t>
                      </a:r>
                      <a:r>
                        <a:rPr lang="nl-BE" sz="1600" dirty="0">
                          <a:solidFill>
                            <a:schemeClr val="tx1"/>
                          </a:solidFill>
                        </a:rPr>
                        <a:t> Nov. ’22 &amp; Jan. ’23</a:t>
                      </a:r>
                    </a:p>
                  </a:txBody>
                  <a:tcPr/>
                </a:tc>
                <a:extLst>
                  <a:ext uri="{0D108BD9-81ED-4DB2-BD59-A6C34878D82A}">
                    <a16:rowId xmlns:a16="http://schemas.microsoft.com/office/drawing/2014/main" val="1508224143"/>
                  </a:ext>
                </a:extLst>
              </a:tr>
              <a:tr h="1113610">
                <a:tc>
                  <a:txBody>
                    <a:bodyPr/>
                    <a:lstStyle/>
                    <a:p>
                      <a:r>
                        <a:rPr lang="nl-BE" sz="1600" dirty="0" err="1">
                          <a:solidFill>
                            <a:schemeClr val="tx1"/>
                          </a:solidFill>
                        </a:rPr>
                        <a:t>Keywords</a:t>
                      </a:r>
                      <a:r>
                        <a:rPr lang="nl-BE" sz="1600" dirty="0">
                          <a:solidFill>
                            <a:schemeClr val="tx1"/>
                          </a:solidFill>
                        </a:rPr>
                        <a:t>:</a:t>
                      </a:r>
                    </a:p>
                    <a:p>
                      <a:pPr marL="285750" indent="-285750">
                        <a:buFont typeface="Wingdings" panose="05000000000000000000" pitchFamily="2" charset="2"/>
                        <a:buChar char="Ø"/>
                      </a:pPr>
                      <a:r>
                        <a:rPr lang="nl-BE" sz="1600" dirty="0">
                          <a:solidFill>
                            <a:schemeClr val="tx1"/>
                          </a:solidFill>
                        </a:rPr>
                        <a:t>“</a:t>
                      </a:r>
                      <a:r>
                        <a:rPr lang="nl-BE" sz="1600" dirty="0" err="1">
                          <a:solidFill>
                            <a:schemeClr val="tx1"/>
                          </a:solidFill>
                        </a:rPr>
                        <a:t>Intersectional</a:t>
                      </a:r>
                      <a:r>
                        <a:rPr lang="nl-BE" sz="1600" dirty="0">
                          <a:solidFill>
                            <a:schemeClr val="tx1"/>
                          </a:solidFill>
                        </a:rPr>
                        <a:t>*” AND “policy”</a:t>
                      </a:r>
                    </a:p>
                    <a:p>
                      <a:pPr marL="285750" indent="-285750">
                        <a:buFont typeface="Wingdings" panose="05000000000000000000" pitchFamily="2" charset="2"/>
                        <a:buChar char="Ø"/>
                      </a:pPr>
                      <a:r>
                        <a:rPr lang="nl-BE" sz="1600" dirty="0">
                          <a:solidFill>
                            <a:schemeClr val="tx1"/>
                          </a:solidFill>
                        </a:rPr>
                        <a:t>“</a:t>
                      </a:r>
                      <a:r>
                        <a:rPr lang="nl-BE" sz="1600" dirty="0" err="1">
                          <a:solidFill>
                            <a:schemeClr val="tx1"/>
                          </a:solidFill>
                        </a:rPr>
                        <a:t>science</a:t>
                      </a:r>
                      <a:r>
                        <a:rPr lang="nl-BE" sz="1600" dirty="0">
                          <a:solidFill>
                            <a:schemeClr val="tx1"/>
                          </a:solidFill>
                        </a:rPr>
                        <a:t>” OR “STEM” OR “</a:t>
                      </a:r>
                      <a:r>
                        <a:rPr lang="nl-BE" sz="1600" dirty="0" err="1">
                          <a:solidFill>
                            <a:schemeClr val="tx1"/>
                          </a:solidFill>
                        </a:rPr>
                        <a:t>higher</a:t>
                      </a:r>
                      <a:r>
                        <a:rPr lang="nl-BE" sz="1600" dirty="0">
                          <a:solidFill>
                            <a:schemeClr val="tx1"/>
                          </a:solidFill>
                        </a:rPr>
                        <a:t> </a:t>
                      </a:r>
                      <a:r>
                        <a:rPr lang="nl-BE" sz="1600" dirty="0" err="1">
                          <a:solidFill>
                            <a:schemeClr val="tx1"/>
                          </a:solidFill>
                        </a:rPr>
                        <a:t>education</a:t>
                      </a:r>
                      <a:r>
                        <a:rPr lang="nl-BE" sz="1600" dirty="0">
                          <a:solidFill>
                            <a:schemeClr val="tx1"/>
                          </a:solidFill>
                        </a:rPr>
                        <a:t>”</a:t>
                      </a:r>
                    </a:p>
                  </a:txBody>
                  <a:tcPr/>
                </a:tc>
                <a:extLst>
                  <a:ext uri="{0D108BD9-81ED-4DB2-BD59-A6C34878D82A}">
                    <a16:rowId xmlns:a16="http://schemas.microsoft.com/office/drawing/2014/main" val="3635624326"/>
                  </a:ext>
                </a:extLst>
              </a:tr>
              <a:tr h="1345721">
                <a:tc>
                  <a:txBody>
                    <a:bodyPr/>
                    <a:lstStyle/>
                    <a:p>
                      <a:r>
                        <a:rPr lang="nl-BE" sz="1600" dirty="0" err="1">
                          <a:solidFill>
                            <a:schemeClr val="tx1"/>
                          </a:solidFill>
                        </a:rPr>
                        <a:t>Inclusion</a:t>
                      </a:r>
                      <a:r>
                        <a:rPr lang="nl-BE" sz="1600" dirty="0">
                          <a:solidFill>
                            <a:schemeClr val="tx1"/>
                          </a:solidFill>
                        </a:rPr>
                        <a:t> criteria:</a:t>
                      </a:r>
                    </a:p>
                    <a:p>
                      <a:pPr marL="285750" indent="-285750">
                        <a:buFont typeface="Wingdings" panose="05000000000000000000" pitchFamily="2" charset="2"/>
                        <a:buChar char="Ø"/>
                      </a:pPr>
                      <a:r>
                        <a:rPr lang="nl-BE" sz="1600" dirty="0" err="1">
                          <a:solidFill>
                            <a:schemeClr val="tx1"/>
                          </a:solidFill>
                        </a:rPr>
                        <a:t>Intersectionality</a:t>
                      </a:r>
                      <a:r>
                        <a:rPr lang="nl-BE" sz="1600" dirty="0">
                          <a:solidFill>
                            <a:schemeClr val="tx1"/>
                          </a:solidFill>
                        </a:rPr>
                        <a:t> </a:t>
                      </a:r>
                      <a:r>
                        <a:rPr lang="nl-BE" sz="1600" dirty="0" err="1">
                          <a:solidFill>
                            <a:schemeClr val="tx1"/>
                          </a:solidFill>
                        </a:rPr>
                        <a:t>and</a:t>
                      </a:r>
                      <a:r>
                        <a:rPr lang="nl-BE" sz="1600" dirty="0">
                          <a:solidFill>
                            <a:schemeClr val="tx1"/>
                          </a:solidFill>
                        </a:rPr>
                        <a:t> policy focus</a:t>
                      </a:r>
                    </a:p>
                    <a:p>
                      <a:pPr marL="285750" indent="-285750">
                        <a:buFont typeface="Wingdings" panose="05000000000000000000" pitchFamily="2" charset="2"/>
                        <a:buChar char="Ø"/>
                      </a:pPr>
                      <a:r>
                        <a:rPr lang="nl-BE" sz="1600" dirty="0" err="1">
                          <a:solidFill>
                            <a:schemeClr val="tx1"/>
                          </a:solidFill>
                        </a:rPr>
                        <a:t>Higher</a:t>
                      </a:r>
                      <a:r>
                        <a:rPr lang="nl-BE" sz="1600" dirty="0">
                          <a:solidFill>
                            <a:schemeClr val="tx1"/>
                          </a:solidFill>
                        </a:rPr>
                        <a:t> </a:t>
                      </a:r>
                      <a:r>
                        <a:rPr lang="nl-BE" sz="1600" dirty="0" err="1">
                          <a:solidFill>
                            <a:schemeClr val="tx1"/>
                          </a:solidFill>
                        </a:rPr>
                        <a:t>Education</a:t>
                      </a:r>
                      <a:r>
                        <a:rPr lang="nl-BE" sz="1600" dirty="0">
                          <a:solidFill>
                            <a:schemeClr val="tx1"/>
                          </a:solidFill>
                        </a:rPr>
                        <a:t> &amp; Research context</a:t>
                      </a:r>
                    </a:p>
                    <a:p>
                      <a:pPr marL="285750" indent="-285750">
                        <a:buFont typeface="Wingdings" panose="05000000000000000000" pitchFamily="2" charset="2"/>
                        <a:buChar char="Ø"/>
                      </a:pPr>
                      <a:r>
                        <a:rPr lang="nl-BE" sz="1600" dirty="0" err="1">
                          <a:solidFill>
                            <a:schemeClr val="tx1"/>
                          </a:solidFill>
                        </a:rPr>
                        <a:t>Scientific</a:t>
                      </a:r>
                      <a:r>
                        <a:rPr lang="nl-BE" sz="1600" dirty="0">
                          <a:solidFill>
                            <a:schemeClr val="tx1"/>
                          </a:solidFill>
                        </a:rPr>
                        <a:t> </a:t>
                      </a:r>
                      <a:r>
                        <a:rPr lang="nl-BE" sz="1600" dirty="0" err="1">
                          <a:solidFill>
                            <a:schemeClr val="tx1"/>
                          </a:solidFill>
                        </a:rPr>
                        <a:t>literature</a:t>
                      </a:r>
                      <a:endParaRPr lang="nl-BE" sz="1600" dirty="0">
                        <a:solidFill>
                          <a:schemeClr val="tx1"/>
                        </a:solidFill>
                      </a:endParaRPr>
                    </a:p>
                  </a:txBody>
                  <a:tcPr/>
                </a:tc>
                <a:extLst>
                  <a:ext uri="{0D108BD9-81ED-4DB2-BD59-A6C34878D82A}">
                    <a16:rowId xmlns:a16="http://schemas.microsoft.com/office/drawing/2014/main" val="1354196956"/>
                  </a:ext>
                </a:extLst>
              </a:tr>
              <a:tr h="780936">
                <a:tc>
                  <a:txBody>
                    <a:bodyPr/>
                    <a:lstStyle/>
                    <a:p>
                      <a:pPr marL="0" indent="0" algn="ctr">
                        <a:buFont typeface="Wingdings" panose="05000000000000000000" pitchFamily="2" charset="2"/>
                        <a:buNone/>
                      </a:pPr>
                      <a:endParaRPr lang="nl-BE" sz="1600" dirty="0">
                        <a:solidFill>
                          <a:schemeClr val="tx1"/>
                        </a:solidFill>
                      </a:endParaRPr>
                    </a:p>
                    <a:p>
                      <a:pPr marL="0" indent="0" algn="ctr">
                        <a:buFont typeface="Wingdings" panose="05000000000000000000" pitchFamily="2" charset="2"/>
                        <a:buNone/>
                      </a:pPr>
                      <a:r>
                        <a:rPr lang="nl-BE" sz="1600" dirty="0" err="1">
                          <a:solidFill>
                            <a:schemeClr val="tx1"/>
                          </a:solidFill>
                        </a:rPr>
                        <a:t>Results</a:t>
                      </a:r>
                      <a:r>
                        <a:rPr lang="nl-BE" sz="1600" dirty="0">
                          <a:solidFill>
                            <a:schemeClr val="tx1"/>
                          </a:solidFill>
                        </a:rPr>
                        <a:t>: 61 </a:t>
                      </a:r>
                      <a:r>
                        <a:rPr lang="nl-BE" sz="1600" dirty="0" err="1">
                          <a:solidFill>
                            <a:schemeClr val="tx1"/>
                          </a:solidFill>
                        </a:rPr>
                        <a:t>publications</a:t>
                      </a:r>
                      <a:endParaRPr lang="nl-BE" sz="1600" dirty="0">
                        <a:solidFill>
                          <a:schemeClr val="tx1"/>
                        </a:solidFill>
                      </a:endParaRPr>
                    </a:p>
                  </a:txBody>
                  <a:tcPr/>
                </a:tc>
                <a:extLst>
                  <a:ext uri="{0D108BD9-81ED-4DB2-BD59-A6C34878D82A}">
                    <a16:rowId xmlns:a16="http://schemas.microsoft.com/office/drawing/2014/main" val="4105808144"/>
                  </a:ext>
                </a:extLst>
              </a:tr>
            </a:tbl>
          </a:graphicData>
        </a:graphic>
      </p:graphicFrame>
      <p:pic>
        <p:nvPicPr>
          <p:cNvPr id="13" name="Picture 6" descr="Web of Science | University Libraries | University of Colorado Boulder">
            <a:extLst>
              <a:ext uri="{FF2B5EF4-FFF2-40B4-BE49-F238E27FC236}">
                <a16:creationId xmlns:a16="http://schemas.microsoft.com/office/drawing/2014/main" id="{62B0A721-1734-4A45-8773-535658FD79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490" y="872239"/>
            <a:ext cx="1179029" cy="8377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Using Scopus | Macao Polytechnic University Library">
            <a:extLst>
              <a:ext uri="{FF2B5EF4-FFF2-40B4-BE49-F238E27FC236}">
                <a16:creationId xmlns:a16="http://schemas.microsoft.com/office/drawing/2014/main" id="{B839CA60-1C7E-4D6B-B56E-87FF512F8B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269" b="20653"/>
          <a:stretch/>
        </p:blipFill>
        <p:spPr bwMode="auto">
          <a:xfrm>
            <a:off x="686203" y="872239"/>
            <a:ext cx="1187314" cy="75091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Brain, Think, Knowledge, Mind, Science, Anatomy, Health - Brains Png,  Transparent Png , Transparent Png Image - PNGitem">
            <a:extLst>
              <a:ext uri="{FF2B5EF4-FFF2-40B4-BE49-F238E27FC236}">
                <a16:creationId xmlns:a16="http://schemas.microsoft.com/office/drawing/2014/main" id="{47968E08-BA5A-495C-94D9-28763B5EE71C}"/>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043" b="92553" l="8209" r="94776">
                        <a14:foregroundMark x1="8209" y1="40426" x2="10821" y2="68617"/>
                        <a14:foregroundMark x1="89179" y1="42553" x2="95149" y2="60106"/>
                        <a14:foregroundMark x1="59701" y1="12766" x2="44776" y2="11170"/>
                        <a14:foregroundMark x1="64552" y1="86170" x2="67910" y2="92553"/>
                      </a14:backgroundRemoval>
                    </a14:imgEffect>
                  </a14:imgLayer>
                </a14:imgProps>
              </a:ext>
              <a:ext uri="{28A0092B-C50C-407E-A947-70E740481C1C}">
                <a14:useLocalDpi xmlns:a14="http://schemas.microsoft.com/office/drawing/2010/main" val="0"/>
              </a:ext>
            </a:extLst>
          </a:blip>
          <a:srcRect/>
          <a:stretch>
            <a:fillRect/>
          </a:stretch>
        </p:blipFill>
        <p:spPr bwMode="auto">
          <a:xfrm>
            <a:off x="2956230" y="1096528"/>
            <a:ext cx="649721" cy="5435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Mess chaos - Free business and finance icons">
            <a:extLst>
              <a:ext uri="{FF2B5EF4-FFF2-40B4-BE49-F238E27FC236}">
                <a16:creationId xmlns:a16="http://schemas.microsoft.com/office/drawing/2014/main" id="{2522CF2A-9B39-4911-8077-4159B06DE91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7511" y="1096528"/>
            <a:ext cx="456582" cy="5044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5C69CBD-8E4A-4748-B743-D1068E72EE40}"/>
              </a:ext>
            </a:extLst>
          </p:cNvPr>
          <p:cNvPicPr>
            <a:picLocks noChangeAspect="1"/>
          </p:cNvPicPr>
          <p:nvPr/>
        </p:nvPicPr>
        <p:blipFill>
          <a:blip r:embed="rId10"/>
          <a:stretch>
            <a:fillRect/>
          </a:stretch>
        </p:blipFill>
        <p:spPr>
          <a:xfrm>
            <a:off x="2057737" y="1118683"/>
            <a:ext cx="449774" cy="504474"/>
          </a:xfrm>
          <a:prstGeom prst="rect">
            <a:avLst/>
          </a:prstGeom>
        </p:spPr>
      </p:pic>
    </p:spTree>
    <p:custDataLst>
      <p:tags r:id="rId1"/>
    </p:custDataLst>
    <p:extLst>
      <p:ext uri="{BB962C8B-B14F-4D97-AF65-F5344CB8AC3E}">
        <p14:creationId xmlns:p14="http://schemas.microsoft.com/office/powerpoint/2010/main" val="2420213582"/>
      </p:ext>
    </p:extLst>
  </p:cSld>
  <p:clrMapOvr>
    <a:masterClrMapping/>
  </p:clrMapOvr>
  <mc:AlternateContent xmlns:mc="http://schemas.openxmlformats.org/markup-compatibility/2006" xmlns:p14="http://schemas.microsoft.com/office/powerpoint/2010/main">
    <mc:Choice Requires="p14">
      <p:transition spd="slow" p14:dur="2000" advTm="49554"/>
    </mc:Choice>
    <mc:Fallback xmlns="">
      <p:transition spd="slow" advTm="4955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69969D9F-D9BE-4184-9D5B-AB9FA2BA0B46}"/>
              </a:ext>
            </a:extLst>
          </p:cNvPr>
          <p:cNvPicPr>
            <a:picLocks noChangeAspect="1" noChangeArrowheads="1"/>
          </p:cNvPicPr>
          <p:nvPr/>
        </p:nvPicPr>
        <p:blipFill>
          <a:blip r:embed="rId3">
            <a:alphaModFix/>
            <a:extLst>
              <a:ext uri="{28A0092B-C50C-407E-A947-70E740481C1C}">
                <a14:useLocalDpi xmlns:a14="http://schemas.microsoft.com/office/drawing/2010/main" val="0"/>
              </a:ext>
            </a:extLst>
          </a:blip>
          <a:srcRect/>
          <a:stretch>
            <a:fillRect/>
          </a:stretch>
        </p:blipFill>
        <p:spPr bwMode="auto">
          <a:xfrm>
            <a:off x="1" y="0"/>
            <a:ext cx="759459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3">
            <a:extLst>
              <a:ext uri="{FF2B5EF4-FFF2-40B4-BE49-F238E27FC236}">
                <a16:creationId xmlns:a16="http://schemas.microsoft.com/office/drawing/2014/main" id="{8E7B6793-3EB3-4B71-85FE-58F132475CFB}"/>
              </a:ext>
            </a:extLst>
          </p:cNvPr>
          <p:cNvSpPr>
            <a:spLocks noGrp="1"/>
          </p:cNvSpPr>
          <p:nvPr>
            <p:ph type="ctrTitle"/>
          </p:nvPr>
        </p:nvSpPr>
        <p:spPr>
          <a:xfrm>
            <a:off x="227443" y="3810000"/>
            <a:ext cx="7139714" cy="1229067"/>
          </a:xfrm>
          <a:solidFill>
            <a:srgbClr val="F39BC1">
              <a:alpha val="85098"/>
            </a:srgbClr>
          </a:solidFill>
        </p:spPr>
        <p:txBody>
          <a:bodyPr/>
          <a:lstStyle/>
          <a:p>
            <a:pPr algn="just"/>
            <a:r>
              <a:rPr lang="en-GB" sz="4800" dirty="0">
                <a:solidFill>
                  <a:schemeClr val="tx1">
                    <a:lumMod val="50000"/>
                  </a:schemeClr>
                </a:solidFill>
                <a:latin typeface="Merriweather Light" panose="00000400000000000000" pitchFamily="2" charset="0"/>
              </a:rPr>
              <a:t>Findings</a:t>
            </a:r>
          </a:p>
        </p:txBody>
      </p:sp>
    </p:spTree>
    <p:extLst>
      <p:ext uri="{BB962C8B-B14F-4D97-AF65-F5344CB8AC3E}">
        <p14:creationId xmlns:p14="http://schemas.microsoft.com/office/powerpoint/2010/main" val="3250951253"/>
      </p:ext>
    </p:extLst>
  </p:cSld>
  <p:clrMapOvr>
    <a:masterClrMapping/>
  </p:clrMapOvr>
  <mc:AlternateContent xmlns:mc="http://schemas.openxmlformats.org/markup-compatibility/2006" xmlns:p14="http://schemas.microsoft.com/office/powerpoint/2010/main">
    <mc:Choice Requires="p14">
      <p:transition spd="slow" p14:dur="2000" advTm="2205"/>
    </mc:Choice>
    <mc:Fallback xmlns="">
      <p:transition spd="slow" advTm="220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35.6"/>
</p:tagLst>
</file>

<file path=ppt/tags/tag2.xml><?xml version="1.0" encoding="utf-8"?>
<p:tagLst xmlns:a="http://schemas.openxmlformats.org/drawingml/2006/main" xmlns:r="http://schemas.openxmlformats.org/officeDocument/2006/relationships" xmlns:p="http://schemas.openxmlformats.org/presentationml/2006/main">
  <p:tag name="TIMING" val="|24.1|9.7|9.4"/>
</p:tagLst>
</file>

<file path=ppt/tags/tag3.xml><?xml version="1.0" encoding="utf-8"?>
<p:tagLst xmlns:a="http://schemas.openxmlformats.org/drawingml/2006/main" xmlns:r="http://schemas.openxmlformats.org/officeDocument/2006/relationships" xmlns:p="http://schemas.openxmlformats.org/presentationml/2006/main">
  <p:tag name="TIMING" val="|11.9|100.9|60.6"/>
</p:tagLst>
</file>

<file path=ppt/tags/tag4.xml><?xml version="1.0" encoding="utf-8"?>
<p:tagLst xmlns:a="http://schemas.openxmlformats.org/drawingml/2006/main" xmlns:r="http://schemas.openxmlformats.org/officeDocument/2006/relationships" xmlns:p="http://schemas.openxmlformats.org/presentationml/2006/main">
  <p:tag name="TIMING" val="|68.7|23.1|21.7"/>
</p:tagLst>
</file>

<file path=ppt/tags/tag5.xml><?xml version="1.0" encoding="utf-8"?>
<p:tagLst xmlns:a="http://schemas.openxmlformats.org/drawingml/2006/main" xmlns:r="http://schemas.openxmlformats.org/officeDocument/2006/relationships" xmlns:p="http://schemas.openxmlformats.org/presentationml/2006/main">
  <p:tag name="TIMING" val="|22.7"/>
</p:tagLst>
</file>

<file path=ppt/theme/theme1.xml><?xml version="1.0" encoding="utf-8"?>
<a:theme xmlns:a="http://schemas.openxmlformats.org/drawingml/2006/main" name="1_Office Theme">
  <a:themeElements>
    <a:clrScheme name="Inspire">
      <a:dk1>
        <a:srgbClr val="4D4E4E"/>
      </a:dk1>
      <a:lt1>
        <a:srgbClr val="FFF7F0"/>
      </a:lt1>
      <a:dk2>
        <a:srgbClr val="EF5255"/>
      </a:dk2>
      <a:lt2>
        <a:srgbClr val="FFF7F0"/>
      </a:lt2>
      <a:accent1>
        <a:srgbClr val="F3CB13"/>
      </a:accent1>
      <a:accent2>
        <a:srgbClr val="E89C24"/>
      </a:accent2>
      <a:accent3>
        <a:srgbClr val="EF5255"/>
      </a:accent3>
      <a:accent4>
        <a:srgbClr val="F3A0C5"/>
      </a:accent4>
      <a:accent5>
        <a:srgbClr val="F3CB13"/>
      </a:accent5>
      <a:accent6>
        <a:srgbClr val="F3CB13"/>
      </a:accent6>
      <a:hlink>
        <a:srgbClr val="F3CB13"/>
      </a:hlink>
      <a:folHlink>
        <a:srgbClr val="E89C24"/>
      </a:folHlink>
    </a:clrScheme>
    <a:fontScheme name="Custom 1">
      <a:majorFont>
        <a:latin typeface="Fira Sans"/>
        <a:ea typeface=""/>
        <a:cs typeface=""/>
      </a:majorFont>
      <a:minorFont>
        <a:latin typeface="Fir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rtlCol="0">
        <a:spAutoFit/>
      </a:bodyPr>
      <a:lstStyle>
        <a:defPPr algn="l">
          <a:defRPr sz="41300" i="1" dirty="0">
            <a:solidFill>
              <a:schemeClr val="accent1"/>
            </a:solidFill>
            <a:effectLst/>
            <a:latin typeface="Merriweather Light" panose="00000400000000000000" pitchFamily="2" charset="0"/>
          </a:defRPr>
        </a:defPPr>
      </a:lstStyle>
    </a:txDef>
  </a:objectDefaults>
  <a:extraClrSchemeLst/>
  <a:extLst>
    <a:ext uri="{05A4C25C-085E-4340-85A3-A5531E510DB2}">
      <thm15:themeFamily xmlns:thm15="http://schemas.microsoft.com/office/thememl/2012/main" name="Green Pitch Deck_TM16411175_Win32_JC_SL_v3" id="{8B4DAF89-59FE-4064-AB7A-372A9529B50F}" vid="{3DF83A45-BE94-4B01-94A1-C38A7DA6C9D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1912</TotalTime>
  <Words>2464</Words>
  <Application>Microsoft Office PowerPoint</Application>
  <PresentationFormat>Widescreen</PresentationFormat>
  <Paragraphs>165</Paragraphs>
  <Slides>16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Arial</vt:lpstr>
      <vt:lpstr>Calibri</vt:lpstr>
      <vt:lpstr>Fira Sans</vt:lpstr>
      <vt:lpstr>Fira Sans SemiBold</vt:lpstr>
      <vt:lpstr>Libre Franklin</vt:lpstr>
      <vt:lpstr>Merriweather Light</vt:lpstr>
      <vt:lpstr>Times New Roman</vt:lpstr>
      <vt:lpstr>Verdana</vt:lpstr>
      <vt:lpstr>Wingdings</vt:lpstr>
      <vt:lpstr>1_Office Theme</vt:lpstr>
      <vt:lpstr>    Doing intersectionality in equality policies of      Higher Education and Research organizations:      A critical scoping review    Joanna Yasmina Marie Beeckmans (she/her),      Prof. Patrizia Zanoni &amp; Prof. Koen Van Laer          Session: Inclusivity and Intersectionality in Academic Realms       European Conference on Politics and Gender     09/07/2024</vt:lpstr>
      <vt:lpstr>Table of content</vt:lpstr>
      <vt:lpstr>Promises and pitfalls of doing intersectional equality policies</vt:lpstr>
      <vt:lpstr>PowerPoint Presentation</vt:lpstr>
      <vt:lpstr>Research questions</vt:lpstr>
      <vt:lpstr>Methodology</vt:lpstr>
      <vt:lpstr>PowerPoint Presentation</vt:lpstr>
      <vt:lpstr>PowerPoint Presentation</vt:lpstr>
      <vt:lpstr>Findings</vt:lpstr>
      <vt:lpstr>Study characteristics</vt:lpstr>
      <vt:lpstr>Themes</vt:lpstr>
      <vt:lpstr>Discussion</vt:lpstr>
      <vt:lpstr>Political intersectionality gap</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intersectionality in equality policies of      Higher Education and Research organizations:      A critical scoping review    Joanna Yasmina Marie Beeckmans,     Prof. Patrizia Zanoni &amp; Prof. Koen Van Laer     European Conference on Politics and Gender     09/07/2024</dc:title>
  <dc:creator>BEECKMANS Joanna</dc:creator>
  <cp:lastModifiedBy>BEECKMANS Joanna</cp:lastModifiedBy>
  <cp:revision>14</cp:revision>
  <dcterms:created xsi:type="dcterms:W3CDTF">2024-07-08T13:49:07Z</dcterms:created>
  <dcterms:modified xsi:type="dcterms:W3CDTF">2024-09-19T21:15:49Z</dcterms:modified>
</cp:coreProperties>
</file>