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4" r:id="rId2"/>
    <p:sldId id="291" r:id="rId3"/>
    <p:sldId id="308" r:id="rId4"/>
    <p:sldId id="310" r:id="rId5"/>
    <p:sldId id="298" r:id="rId6"/>
    <p:sldId id="311" r:id="rId7"/>
    <p:sldId id="312" r:id="rId8"/>
    <p:sldId id="302" r:id="rId9"/>
    <p:sldId id="315" r:id="rId10"/>
    <p:sldId id="313" r:id="rId11"/>
    <p:sldId id="304" r:id="rId12"/>
    <p:sldId id="317" r:id="rId13"/>
    <p:sldId id="294" r:id="rId14"/>
    <p:sldId id="319" r:id="rId15"/>
    <p:sldId id="314" r:id="rId16"/>
    <p:sldId id="295" r:id="rId17"/>
    <p:sldId id="321" r:id="rId18"/>
    <p:sldId id="318" r:id="rId19"/>
    <p:sldId id="303" r:id="rId20"/>
    <p:sldId id="297" r:id="rId21"/>
    <p:sldId id="322" r:id="rId22"/>
    <p:sldId id="320" r:id="rId23"/>
    <p:sldId id="323" r:id="rId24"/>
    <p:sldId id="300" r:id="rId25"/>
    <p:sldId id="324" r:id="rId26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26" autoAdjust="0"/>
    <p:restoredTop sz="74853" autoAdjust="0"/>
  </p:normalViewPr>
  <p:slideViewPr>
    <p:cSldViewPr snapToGrid="0">
      <p:cViewPr varScale="1">
        <p:scale>
          <a:sx n="83" d="100"/>
          <a:sy n="83" d="100"/>
        </p:scale>
        <p:origin x="2166" y="90"/>
      </p:cViewPr>
      <p:guideLst/>
    </p:cSldViewPr>
  </p:slideViewPr>
  <p:outlineViewPr>
    <p:cViewPr>
      <p:scale>
        <a:sx n="33" d="100"/>
        <a:sy n="33" d="100"/>
      </p:scale>
      <p:origin x="0" y="-64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Tailor-made approach?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90B-433E-9558-448C01C44D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F90B-433E-9558-448C01C44D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90B-433E-9558-448C01C44D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90B-433E-9558-448C01C44D47}"/>
              </c:ext>
            </c:extLst>
          </c:dPt>
          <c:dLbls>
            <c:dLbl>
              <c:idx val="0"/>
              <c:layout>
                <c:manualLayout>
                  <c:x val="0.11835748792270523"/>
                  <c:y val="6.61321074766513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0B-433E-9558-448C01C44D47}"/>
                </c:ext>
              </c:extLst>
            </c:dLbl>
            <c:dLbl>
              <c:idx val="1"/>
              <c:layout>
                <c:manualLayout>
                  <c:x val="0.11956521739130435"/>
                  <c:y val="0.142184031074800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0B-433E-9558-448C01C44D47}"/>
                </c:ext>
              </c:extLst>
            </c:dLbl>
            <c:dLbl>
              <c:idx val="2"/>
              <c:layout>
                <c:manualLayout>
                  <c:x val="-0.33937198067632857"/>
                  <c:y val="-1.98396322429955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0B-433E-9558-448C01C44D47}"/>
                </c:ext>
              </c:extLst>
            </c:dLbl>
            <c:dLbl>
              <c:idx val="3"/>
              <c:layout>
                <c:manualLayout>
                  <c:x val="-0.17149758454106281"/>
                  <c:y val="6.61321074766513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0B-433E-9558-448C01C44D4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Not tailor-made</c:v>
                </c:pt>
                <c:pt idx="1">
                  <c:v>Tailor-made by law</c:v>
                </c:pt>
                <c:pt idx="2">
                  <c:v>Tailor-made by judicial decision</c:v>
                </c:pt>
                <c:pt idx="3">
                  <c:v>Tailor-made by administrative decision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22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0B-433E-9558-448C01C44D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Tailor-made approach?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90B-433E-9558-448C01C44D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F90B-433E-9558-448C01C44D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90B-433E-9558-448C01C44D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90B-433E-9558-448C01C44D47}"/>
              </c:ext>
            </c:extLst>
          </c:dPt>
          <c:dLbls>
            <c:dLbl>
              <c:idx val="0"/>
              <c:layout>
                <c:manualLayout>
                  <c:x val="0.11835748792270523"/>
                  <c:y val="6.61321074766513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0B-433E-9558-448C01C44D47}"/>
                </c:ext>
              </c:extLst>
            </c:dLbl>
            <c:dLbl>
              <c:idx val="1"/>
              <c:layout>
                <c:manualLayout>
                  <c:x val="0.11956521739130435"/>
                  <c:y val="0.142184031074800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0B-433E-9558-448C01C44D47}"/>
                </c:ext>
              </c:extLst>
            </c:dLbl>
            <c:dLbl>
              <c:idx val="2"/>
              <c:layout>
                <c:manualLayout>
                  <c:x val="-0.33937198067632857"/>
                  <c:y val="-1.98396322429955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0B-433E-9558-448C01C44D47}"/>
                </c:ext>
              </c:extLst>
            </c:dLbl>
            <c:dLbl>
              <c:idx val="3"/>
              <c:layout>
                <c:manualLayout>
                  <c:x val="-0.17149758454106281"/>
                  <c:y val="6.61321074766513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0B-433E-9558-448C01C44D4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Not tailor-made</c:v>
                </c:pt>
                <c:pt idx="1">
                  <c:v>Tailor-made by law</c:v>
                </c:pt>
                <c:pt idx="2">
                  <c:v>Tailor-made by judicial decision</c:v>
                </c:pt>
                <c:pt idx="3">
                  <c:v>Tailor-made by administrative decision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22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0B-433E-9558-448C01C44D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Decision-making model: the representative/support person …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E95-45B1-B4FA-09AECA466F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EE95-45B1-B4FA-09AECA466F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E95-45B1-B4FA-09AECA466F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EE95-45B1-B4FA-09AECA466FF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E95-45B1-B4FA-09AECA466F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EE95-45B1-B4FA-09AECA466FF5}"/>
              </c:ext>
            </c:extLst>
          </c:dPt>
          <c:dLbls>
            <c:dLbl>
              <c:idx val="0"/>
              <c:layout>
                <c:manualLayout>
                  <c:x val="-5.434782608695652E-2"/>
                  <c:y val="-0.133138716597383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6C7D06-7A49-4254-9029-8E5B82C79822}" type="CELLRANGE">
                      <a:rPr lang="en-US" baseline="0"/>
                      <a:pPr>
                        <a:defRPr/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A59F5840-7E55-4B9D-A96C-57E9D7FA00DF}" type="CATEGORYNAME">
                      <a:rPr lang="en-US" baseline="0"/>
                      <a:pPr>
                        <a:defRPr/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E95-45B1-B4FA-09AECA466FF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8412704-C136-4B7F-93E0-B081410A038D}" type="CELLRANGE">
                      <a:rPr lang="en-US" baseline="0">
                        <a:solidFill>
                          <a:schemeClr val="accent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
</a:t>
                    </a:r>
                    <a:fld id="{D3E9BA2D-AFDB-482A-A52E-CADB94DE7DE6}" type="CATEGORYNAME">
                      <a:rPr lang="en-US" baseline="0">
                        <a:solidFill>
                          <a:schemeClr val="accent2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 baseline="0" dirty="0">
                      <a:solidFill>
                        <a:schemeClr val="accent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E95-45B1-B4FA-09AECA466FF5}"/>
                </c:ext>
              </c:extLst>
            </c:dLbl>
            <c:dLbl>
              <c:idx val="2"/>
              <c:layout>
                <c:manualLayout>
                  <c:x val="-3.2608695652173912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0139E84-C3C4-4027-A6A4-13CB66A8CB36}" type="CELLRANGE">
                      <a:rPr lang="en-US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 dirty="0"/>
                      <a:t>
</a:t>
                    </a:r>
                    <a:fld id="{1C70B964-AEA5-4F61-8197-6944FADC8A5D}" type="CATEGORYNAME">
                      <a:rPr lang="en-US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E95-45B1-B4FA-09AECA466FF5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B166F33-01F6-47CD-8571-446A1E73EBC9}" type="CELLRANGE">
                      <a:rPr lang="en-US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 dirty="0"/>
                      <a:t>
</a:t>
                    </a:r>
                    <a:fld id="{A95508EC-03E4-49FA-97C6-9085AEED9293}" type="CATEGORYNAME">
                      <a:rPr lang="en-US" baseline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E95-45B1-B4FA-09AECA466FF5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1B8126-9E16-4B34-8BB4-80E923F32C35}" type="CELLRANGE">
                      <a:rPr lang="en-US" baseline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rPr>
                      <a:t>
</a:t>
                    </a:r>
                    <a:fld id="{12B1B1CD-B282-4E79-9171-824EE9A4AAB4}" type="CATEGORYNAME">
                      <a:rPr lang="en-US" baseline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 baseline="0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EE95-45B1-B4FA-09AECA466FF5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081A9B3-CD1F-4BDF-979B-5A43750BD156}" type="CELLRANGE">
                      <a:rPr lang="en-US" baseline="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 dirty="0"/>
                      <a:t>
</a:t>
                    </a:r>
                    <a:fld id="{525646B3-2B7F-45CB-ACF4-05E15CEEA410}" type="CATEGORYNAME">
                      <a:rPr lang="en-US" baseline="0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E95-45B1-B4FA-09AECA466FF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Can act in place of the adult</c:v>
                </c:pt>
                <c:pt idx="1">
                  <c:v>Can only act in place if necessary</c:v>
                </c:pt>
                <c:pt idx="2">
                  <c:v>Can act together with the adult</c:v>
                </c:pt>
                <c:pt idx="3">
                  <c:v>Can provide legal assistance</c:v>
                </c:pt>
                <c:pt idx="4">
                  <c:v>Can provide factual assistance</c:v>
                </c:pt>
                <c:pt idx="5">
                  <c:v>Can give approval to act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26</c:v>
                </c:pt>
                <c:pt idx="1">
                  <c:v>3</c:v>
                </c:pt>
                <c:pt idx="2">
                  <c:v>18</c:v>
                </c:pt>
                <c:pt idx="3">
                  <c:v>16</c:v>
                </c:pt>
                <c:pt idx="4">
                  <c:v>8</c:v>
                </c:pt>
                <c:pt idx="5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Sheet1!$B$2:$B$7</c15:f>
                <c15:dlblRangeCache>
                  <c:ptCount val="6"/>
                  <c:pt idx="0">
                    <c:v>26</c:v>
                  </c:pt>
                  <c:pt idx="1">
                    <c:v>3</c:v>
                  </c:pt>
                  <c:pt idx="2">
                    <c:v>18</c:v>
                  </c:pt>
                  <c:pt idx="3">
                    <c:v>16</c:v>
                  </c:pt>
                  <c:pt idx="4">
                    <c:v>8</c:v>
                  </c:pt>
                  <c:pt idx="5">
                    <c:v>14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E95-45B1-B4FA-09AECA466FF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Duties towards the adult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237-4339-959F-B2A94C317D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6237-4339-959F-B2A94C317D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237-4339-959F-B2A94C317D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6237-4339-959F-B2A94C317D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237-4339-959F-B2A94C317D5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6237-4339-959F-B2A94C317D5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237-4339-959F-B2A94C317D5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237-4339-959F-B2A94C317D5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237-4339-959F-B2A94C317D5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237-4339-959F-B2A94C317D5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237-4339-959F-B2A94C317D5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237-4339-959F-B2A94C317D5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237-4339-959F-B2A94C317D5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237-4339-959F-B2A94C317D5A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237-4339-959F-B2A94C317D5A}"/>
                </c:ext>
              </c:extLst>
            </c:dLbl>
            <c:dLbl>
              <c:idx val="6"/>
              <c:layout>
                <c:manualLayout>
                  <c:x val="-3.3195717429565966E-2"/>
                  <c:y val="8.02558455062560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37-4339-959F-B2A94C317D5A}"/>
                </c:ext>
              </c:extLst>
            </c:dLbl>
            <c:dLbl>
              <c:idx val="7"/>
              <c:layout>
                <c:manualLayout>
                  <c:x val="-9.7634463028135179E-2"/>
                  <c:y val="3.91878254083651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37-4339-959F-B2A94C317D5A}"/>
                </c:ext>
              </c:extLst>
            </c:dLbl>
            <c:dLbl>
              <c:idx val="8"/>
              <c:layout>
                <c:manualLayout>
                  <c:x val="-4.2959163732379478E-2"/>
                  <c:y val="5.344941659760067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37-4339-959F-B2A94C317D5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Inform</c:v>
                </c:pt>
                <c:pt idx="1">
                  <c:v>Consult</c:v>
                </c:pt>
                <c:pt idx="2">
                  <c:v>Visit</c:v>
                </c:pt>
                <c:pt idx="3">
                  <c:v>Report</c:v>
                </c:pt>
                <c:pt idx="4">
                  <c:v>Contact</c:v>
                </c:pt>
                <c:pt idx="5">
                  <c:v>Care</c:v>
                </c:pt>
                <c:pt idx="6">
                  <c:v>Live together</c:v>
                </c:pt>
                <c:pt idx="7">
                  <c:v>Trusting or personal relationship</c:v>
                </c:pt>
                <c:pt idx="8">
                  <c:v>Eliminate reasons for deprivation LC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17</c:v>
                </c:pt>
                <c:pt idx="1">
                  <c:v>8</c:v>
                </c:pt>
                <c:pt idx="2">
                  <c:v>7</c:v>
                </c:pt>
                <c:pt idx="3">
                  <c:v>5</c:v>
                </c:pt>
                <c:pt idx="4">
                  <c:v>11</c:v>
                </c:pt>
                <c:pt idx="5">
                  <c:v>8</c:v>
                </c:pt>
                <c:pt idx="6">
                  <c:v>1</c:v>
                </c:pt>
                <c:pt idx="7">
                  <c:v>2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7-4339-959F-B2A94C317D5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7DA86A-11BA-4526-BF7C-20B87621120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1EC89B-1AEE-419C-9F9C-ECABA5BE9875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Towards the adult’s family</a:t>
          </a:r>
        </a:p>
      </dgm:t>
    </dgm:pt>
    <dgm:pt modelId="{BA331C0E-3D66-49D6-A520-FE81CAC8D2BA}" type="parTrans" cxnId="{3EB17C83-832A-4529-80FE-D004FF6C7CCD}">
      <dgm:prSet/>
      <dgm:spPr/>
      <dgm:t>
        <a:bodyPr/>
        <a:lstStyle/>
        <a:p>
          <a:endParaRPr lang="en-GB"/>
        </a:p>
      </dgm:t>
    </dgm:pt>
    <dgm:pt modelId="{189CB799-A88D-4D58-BA18-3B75E86EC03A}" type="sibTrans" cxnId="{3EB17C83-832A-4529-80FE-D004FF6C7CCD}">
      <dgm:prSet/>
      <dgm:spPr/>
      <dgm:t>
        <a:bodyPr/>
        <a:lstStyle/>
        <a:p>
          <a:endParaRPr lang="en-GB"/>
        </a:p>
      </dgm:t>
    </dgm:pt>
    <dgm:pt modelId="{CB53296C-D810-432D-BCC3-F06B4EC5F87F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Towards the supervisory authority</a:t>
          </a:r>
        </a:p>
      </dgm:t>
    </dgm:pt>
    <dgm:pt modelId="{41A42943-E50A-4FD6-978A-1D81AAD25BCE}" type="parTrans" cxnId="{9FBEC07C-E927-4205-AFEB-D2E776366845}">
      <dgm:prSet/>
      <dgm:spPr/>
      <dgm:t>
        <a:bodyPr/>
        <a:lstStyle/>
        <a:p>
          <a:endParaRPr lang="en-GB"/>
        </a:p>
      </dgm:t>
    </dgm:pt>
    <dgm:pt modelId="{9FF366A5-51AA-4B8C-9516-AA2FC40FF940}" type="sibTrans" cxnId="{9FBEC07C-E927-4205-AFEB-D2E776366845}">
      <dgm:prSet/>
      <dgm:spPr/>
      <dgm:t>
        <a:bodyPr/>
        <a:lstStyle/>
        <a:p>
          <a:endParaRPr lang="en-GB"/>
        </a:p>
      </dgm:t>
    </dgm:pt>
    <dgm:pt modelId="{82BF1F45-A2A2-4DEC-904C-3E81815C5CF6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General limited obligations </a:t>
          </a:r>
        </a:p>
      </dgm:t>
    </dgm:pt>
    <dgm:pt modelId="{33A41D0B-AC09-4C17-874B-671089A0772D}" type="parTrans" cxnId="{ADAD5555-4E53-48B2-8096-3A4D677FDEC1}">
      <dgm:prSet/>
      <dgm:spPr/>
      <dgm:t>
        <a:bodyPr/>
        <a:lstStyle/>
        <a:p>
          <a:endParaRPr lang="en-GB"/>
        </a:p>
      </dgm:t>
    </dgm:pt>
    <dgm:pt modelId="{DE73331D-3D98-41D7-9C9A-A2057D9B93B8}" type="sibTrans" cxnId="{ADAD5555-4E53-48B2-8096-3A4D677FDEC1}">
      <dgm:prSet/>
      <dgm:spPr/>
      <dgm:t>
        <a:bodyPr/>
        <a:lstStyle/>
        <a:p>
          <a:endParaRPr lang="en-GB"/>
        </a:p>
      </dgm:t>
    </dgm:pt>
    <dgm:pt modelId="{73BD1B13-82D2-4447-A680-F94252312FAF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In some countries: duty to consult third parties to assess best interests</a:t>
          </a:r>
        </a:p>
      </dgm:t>
    </dgm:pt>
    <dgm:pt modelId="{C1313FE3-A5F5-4B41-8510-36E35144B811}" type="parTrans" cxnId="{F0E57BFD-4902-40E3-84A1-FBE0C56A61E5}">
      <dgm:prSet/>
      <dgm:spPr/>
      <dgm:t>
        <a:bodyPr/>
        <a:lstStyle/>
        <a:p>
          <a:endParaRPr lang="en-GB"/>
        </a:p>
      </dgm:t>
    </dgm:pt>
    <dgm:pt modelId="{47F373E0-09DF-458D-94C6-42CEE67A90E0}" type="sibTrans" cxnId="{F0E57BFD-4902-40E3-84A1-FBE0C56A61E5}">
      <dgm:prSet/>
      <dgm:spPr/>
      <dgm:t>
        <a:bodyPr/>
        <a:lstStyle/>
        <a:p>
          <a:endParaRPr lang="en-GB"/>
        </a:p>
      </dgm:t>
    </dgm:pt>
    <dgm:pt modelId="{E2F725BB-3E6A-408B-BAE9-23A8C8650EF2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Common obligation to report to a judicial or administrative authority</a:t>
          </a:r>
        </a:p>
      </dgm:t>
    </dgm:pt>
    <dgm:pt modelId="{A226F9AA-D3C5-43A2-B999-82E4DCA25BE8}" type="parTrans" cxnId="{E1760CF3-E62E-48E6-84DB-F16E13B9B34F}">
      <dgm:prSet/>
      <dgm:spPr/>
      <dgm:t>
        <a:bodyPr/>
        <a:lstStyle/>
        <a:p>
          <a:endParaRPr lang="en-GB"/>
        </a:p>
      </dgm:t>
    </dgm:pt>
    <dgm:pt modelId="{704A0B0B-24B2-403D-824A-29CC36E5923C}" type="sibTrans" cxnId="{E1760CF3-E62E-48E6-84DB-F16E13B9B34F}">
      <dgm:prSet/>
      <dgm:spPr/>
      <dgm:t>
        <a:bodyPr/>
        <a:lstStyle/>
        <a:p>
          <a:endParaRPr lang="en-GB"/>
        </a:p>
      </dgm:t>
    </dgm:pt>
    <dgm:pt modelId="{9FFB4E70-5208-424F-934B-6956F5E27C9B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Limited authority to share information with family</a:t>
          </a:r>
        </a:p>
      </dgm:t>
    </dgm:pt>
    <dgm:pt modelId="{9894A07E-5747-4306-A6A6-CA3F9073D20E}" type="parTrans" cxnId="{FCB2378B-BED0-4351-ACBF-0B475BCD7E89}">
      <dgm:prSet/>
      <dgm:spPr/>
      <dgm:t>
        <a:bodyPr/>
        <a:lstStyle/>
        <a:p>
          <a:endParaRPr lang="en-GB"/>
        </a:p>
      </dgm:t>
    </dgm:pt>
    <dgm:pt modelId="{2A55D11D-80E4-48D5-B4C0-791D324D7222}" type="sibTrans" cxnId="{FCB2378B-BED0-4351-ACBF-0B475BCD7E89}">
      <dgm:prSet/>
      <dgm:spPr/>
      <dgm:t>
        <a:bodyPr/>
        <a:lstStyle/>
        <a:p>
          <a:endParaRPr lang="en-GB"/>
        </a:p>
      </dgm:t>
    </dgm:pt>
    <dgm:pt modelId="{1117094D-265F-4F13-9A40-5DDAEC2E2177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Only with the adult’s consent and if not harmful to their well-being</a:t>
          </a:r>
        </a:p>
      </dgm:t>
    </dgm:pt>
    <dgm:pt modelId="{B14173D6-426B-4549-8A93-8B563B33F8D8}" type="parTrans" cxnId="{F8DF4047-8D0C-4335-9A35-DBADDEA32975}">
      <dgm:prSet/>
      <dgm:spPr/>
      <dgm:t>
        <a:bodyPr/>
        <a:lstStyle/>
        <a:p>
          <a:endParaRPr lang="en-GB"/>
        </a:p>
      </dgm:t>
    </dgm:pt>
    <dgm:pt modelId="{9DA8F9CD-35FE-4929-8A9D-D126CE94B81D}" type="sibTrans" cxnId="{F8DF4047-8D0C-4335-9A35-DBADDEA32975}">
      <dgm:prSet/>
      <dgm:spPr/>
      <dgm:t>
        <a:bodyPr/>
        <a:lstStyle/>
        <a:p>
          <a:endParaRPr lang="en-GB"/>
        </a:p>
      </dgm:t>
    </dgm:pt>
    <dgm:pt modelId="{F8EB6803-9E4B-4A4A-A92E-E68FC0C6B04A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E.g. England &amp; Wales, Romania</a:t>
          </a:r>
        </a:p>
      </dgm:t>
    </dgm:pt>
    <dgm:pt modelId="{D8584ABA-2D56-46B7-B1CC-0F85EBAD4B56}" type="parTrans" cxnId="{50DD97C4-026F-4B67-83FF-9960B1991E48}">
      <dgm:prSet/>
      <dgm:spPr/>
      <dgm:t>
        <a:bodyPr/>
        <a:lstStyle/>
        <a:p>
          <a:endParaRPr lang="en-GB"/>
        </a:p>
      </dgm:t>
    </dgm:pt>
    <dgm:pt modelId="{68DF82EF-B8EE-460D-A6B6-E6D543E78D04}" type="sibTrans" cxnId="{50DD97C4-026F-4B67-83FF-9960B1991E48}">
      <dgm:prSet/>
      <dgm:spPr/>
      <dgm:t>
        <a:bodyPr/>
        <a:lstStyle/>
        <a:p>
          <a:endParaRPr lang="en-GB"/>
        </a:p>
      </dgm:t>
    </dgm:pt>
    <dgm:pt modelId="{B10DB662-7718-4F08-BF16-2D72A3A1F084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E.g. Austria, North Macedonia, Finland and Germany</a:t>
          </a:r>
        </a:p>
      </dgm:t>
    </dgm:pt>
    <dgm:pt modelId="{904738D5-B890-41CC-BAE6-EF14DF43BE0F}" type="parTrans" cxnId="{F0691864-1564-47C0-ABA8-CA2091619BE7}">
      <dgm:prSet/>
      <dgm:spPr/>
    </dgm:pt>
    <dgm:pt modelId="{8CF018A5-209B-4238-809A-503AB502A86C}" type="sibTrans" cxnId="{F0691864-1564-47C0-ABA8-CA2091619BE7}">
      <dgm:prSet/>
      <dgm:spPr/>
    </dgm:pt>
    <dgm:pt modelId="{4DA0B37A-5D19-456A-B859-ED4CBB70193E}" type="pres">
      <dgm:prSet presAssocID="{9A7DA86A-11BA-4526-BF7C-20B876211209}" presName="Name0" presStyleCnt="0">
        <dgm:presLayoutVars>
          <dgm:dir/>
          <dgm:animLvl val="lvl"/>
          <dgm:resizeHandles val="exact"/>
        </dgm:presLayoutVars>
      </dgm:prSet>
      <dgm:spPr/>
    </dgm:pt>
    <dgm:pt modelId="{FBFDD110-9189-4358-926E-2202D951927A}" type="pres">
      <dgm:prSet presAssocID="{DD1EC89B-1AEE-419C-9F9C-ECABA5BE9875}" presName="composite" presStyleCnt="0"/>
      <dgm:spPr/>
    </dgm:pt>
    <dgm:pt modelId="{2557C0F2-2943-47AA-B3D9-A9EE04A751B7}" type="pres">
      <dgm:prSet presAssocID="{DD1EC89B-1AEE-419C-9F9C-ECABA5BE987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34C6AAD-A087-4944-9BEE-BBDA1BB160B7}" type="pres">
      <dgm:prSet presAssocID="{DD1EC89B-1AEE-419C-9F9C-ECABA5BE9875}" presName="desTx" presStyleLbl="alignAccFollowNode1" presStyleIdx="0" presStyleCnt="2">
        <dgm:presLayoutVars>
          <dgm:bulletEnabled val="1"/>
        </dgm:presLayoutVars>
      </dgm:prSet>
      <dgm:spPr/>
    </dgm:pt>
    <dgm:pt modelId="{BC198C44-B65A-4818-A79E-63630BEDBB43}" type="pres">
      <dgm:prSet presAssocID="{189CB799-A88D-4D58-BA18-3B75E86EC03A}" presName="space" presStyleCnt="0"/>
      <dgm:spPr/>
    </dgm:pt>
    <dgm:pt modelId="{EBABF0B4-F132-4E3B-B869-804C54CB813F}" type="pres">
      <dgm:prSet presAssocID="{CB53296C-D810-432D-BCC3-F06B4EC5F87F}" presName="composite" presStyleCnt="0"/>
      <dgm:spPr/>
    </dgm:pt>
    <dgm:pt modelId="{FE56F954-5F42-40A9-B8FE-C75A3DCB997E}" type="pres">
      <dgm:prSet presAssocID="{CB53296C-D810-432D-BCC3-F06B4EC5F87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E323555-197E-42D4-BD91-E3C9E91D1AD6}" type="pres">
      <dgm:prSet presAssocID="{CB53296C-D810-432D-BCC3-F06B4EC5F87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0AD0B2E-3810-4A08-AC7A-2B6E2FC16E7A}" type="presOf" srcId="{82BF1F45-A2A2-4DEC-904C-3E81815C5CF6}" destId="{934C6AAD-A087-4944-9BEE-BBDA1BB160B7}" srcOrd="0" destOrd="0" presId="urn:microsoft.com/office/officeart/2005/8/layout/hList1"/>
    <dgm:cxn modelId="{547A1333-FFF7-4963-9BAB-B3DCF8F9C04C}" type="presOf" srcId="{9FFB4E70-5208-424F-934B-6956F5E27C9B}" destId="{934C6AAD-A087-4944-9BEE-BBDA1BB160B7}" srcOrd="0" destOrd="3" presId="urn:microsoft.com/office/officeart/2005/8/layout/hList1"/>
    <dgm:cxn modelId="{F0691864-1564-47C0-ABA8-CA2091619BE7}" srcId="{1117094D-265F-4F13-9A40-5DDAEC2E2177}" destId="{B10DB662-7718-4F08-BF16-2D72A3A1F084}" srcOrd="0" destOrd="0" parTransId="{904738D5-B890-41CC-BAE6-EF14DF43BE0F}" sibTransId="{8CF018A5-209B-4238-809A-503AB502A86C}"/>
    <dgm:cxn modelId="{F8DF4047-8D0C-4335-9A35-DBADDEA32975}" srcId="{9FFB4E70-5208-424F-934B-6956F5E27C9B}" destId="{1117094D-265F-4F13-9A40-5DDAEC2E2177}" srcOrd="0" destOrd="0" parTransId="{B14173D6-426B-4549-8A93-8B563B33F8D8}" sibTransId="{9DA8F9CD-35FE-4929-8A9D-D126CE94B81D}"/>
    <dgm:cxn modelId="{2A10A470-52EA-442D-8BDF-B13FF25657E9}" type="presOf" srcId="{DD1EC89B-1AEE-419C-9F9C-ECABA5BE9875}" destId="{2557C0F2-2943-47AA-B3D9-A9EE04A751B7}" srcOrd="0" destOrd="0" presId="urn:microsoft.com/office/officeart/2005/8/layout/hList1"/>
    <dgm:cxn modelId="{CE535B72-54A5-469B-896F-C4D37491BB10}" type="presOf" srcId="{B10DB662-7718-4F08-BF16-2D72A3A1F084}" destId="{934C6AAD-A087-4944-9BEE-BBDA1BB160B7}" srcOrd="0" destOrd="5" presId="urn:microsoft.com/office/officeart/2005/8/layout/hList1"/>
    <dgm:cxn modelId="{ADAD5555-4E53-48B2-8096-3A4D677FDEC1}" srcId="{DD1EC89B-1AEE-419C-9F9C-ECABA5BE9875}" destId="{82BF1F45-A2A2-4DEC-904C-3E81815C5CF6}" srcOrd="0" destOrd="0" parTransId="{33A41D0B-AC09-4C17-874B-671089A0772D}" sibTransId="{DE73331D-3D98-41D7-9C9A-A2057D9B93B8}"/>
    <dgm:cxn modelId="{9FBEC07C-E927-4205-AFEB-D2E776366845}" srcId="{9A7DA86A-11BA-4526-BF7C-20B876211209}" destId="{CB53296C-D810-432D-BCC3-F06B4EC5F87F}" srcOrd="1" destOrd="0" parTransId="{41A42943-E50A-4FD6-978A-1D81AAD25BCE}" sibTransId="{9FF366A5-51AA-4B8C-9516-AA2FC40FF940}"/>
    <dgm:cxn modelId="{4CECF880-F87A-40CA-B6D5-B6847EF6B6D1}" type="presOf" srcId="{CB53296C-D810-432D-BCC3-F06B4EC5F87F}" destId="{FE56F954-5F42-40A9-B8FE-C75A3DCB997E}" srcOrd="0" destOrd="0" presId="urn:microsoft.com/office/officeart/2005/8/layout/hList1"/>
    <dgm:cxn modelId="{51B42383-575E-45BA-9729-6C524D32930B}" type="presOf" srcId="{9A7DA86A-11BA-4526-BF7C-20B876211209}" destId="{4DA0B37A-5D19-456A-B859-ED4CBB70193E}" srcOrd="0" destOrd="0" presId="urn:microsoft.com/office/officeart/2005/8/layout/hList1"/>
    <dgm:cxn modelId="{3EB17C83-832A-4529-80FE-D004FF6C7CCD}" srcId="{9A7DA86A-11BA-4526-BF7C-20B876211209}" destId="{DD1EC89B-1AEE-419C-9F9C-ECABA5BE9875}" srcOrd="0" destOrd="0" parTransId="{BA331C0E-3D66-49D6-A520-FE81CAC8D2BA}" sibTransId="{189CB799-A88D-4D58-BA18-3B75E86EC03A}"/>
    <dgm:cxn modelId="{FCB2378B-BED0-4351-ACBF-0B475BCD7E89}" srcId="{DD1EC89B-1AEE-419C-9F9C-ECABA5BE9875}" destId="{9FFB4E70-5208-424F-934B-6956F5E27C9B}" srcOrd="2" destOrd="0" parTransId="{9894A07E-5747-4306-A6A6-CA3F9073D20E}" sibTransId="{2A55D11D-80E4-48D5-B4C0-791D324D7222}"/>
    <dgm:cxn modelId="{38C110AC-B639-4879-A950-36B165D56582}" type="presOf" srcId="{1117094D-265F-4F13-9A40-5DDAEC2E2177}" destId="{934C6AAD-A087-4944-9BEE-BBDA1BB160B7}" srcOrd="0" destOrd="4" presId="urn:microsoft.com/office/officeart/2005/8/layout/hList1"/>
    <dgm:cxn modelId="{4F5DA0C0-3DB8-4480-AD45-644630F358C4}" type="presOf" srcId="{E2F725BB-3E6A-408B-BAE9-23A8C8650EF2}" destId="{FE323555-197E-42D4-BD91-E3C9E91D1AD6}" srcOrd="0" destOrd="0" presId="urn:microsoft.com/office/officeart/2005/8/layout/hList1"/>
    <dgm:cxn modelId="{50DD97C4-026F-4B67-83FF-9960B1991E48}" srcId="{73BD1B13-82D2-4447-A680-F94252312FAF}" destId="{F8EB6803-9E4B-4A4A-A92E-E68FC0C6B04A}" srcOrd="0" destOrd="0" parTransId="{D8584ABA-2D56-46B7-B1CC-0F85EBAD4B56}" sibTransId="{68DF82EF-B8EE-460D-A6B6-E6D543E78D04}"/>
    <dgm:cxn modelId="{EBD3B5EC-B119-4F02-BB24-1D7E229F6C93}" type="presOf" srcId="{73BD1B13-82D2-4447-A680-F94252312FAF}" destId="{934C6AAD-A087-4944-9BEE-BBDA1BB160B7}" srcOrd="0" destOrd="1" presId="urn:microsoft.com/office/officeart/2005/8/layout/hList1"/>
    <dgm:cxn modelId="{E1760CF3-E62E-48E6-84DB-F16E13B9B34F}" srcId="{CB53296C-D810-432D-BCC3-F06B4EC5F87F}" destId="{E2F725BB-3E6A-408B-BAE9-23A8C8650EF2}" srcOrd="0" destOrd="0" parTransId="{A226F9AA-D3C5-43A2-B999-82E4DCA25BE8}" sibTransId="{704A0B0B-24B2-403D-824A-29CC36E5923C}"/>
    <dgm:cxn modelId="{11501BF3-891A-4922-BB99-86D584FB5F38}" type="presOf" srcId="{F8EB6803-9E4B-4A4A-A92E-E68FC0C6B04A}" destId="{934C6AAD-A087-4944-9BEE-BBDA1BB160B7}" srcOrd="0" destOrd="2" presId="urn:microsoft.com/office/officeart/2005/8/layout/hList1"/>
    <dgm:cxn modelId="{F0E57BFD-4902-40E3-84A1-FBE0C56A61E5}" srcId="{DD1EC89B-1AEE-419C-9F9C-ECABA5BE9875}" destId="{73BD1B13-82D2-4447-A680-F94252312FAF}" srcOrd="1" destOrd="0" parTransId="{C1313FE3-A5F5-4B41-8510-36E35144B811}" sibTransId="{47F373E0-09DF-458D-94C6-42CEE67A90E0}"/>
    <dgm:cxn modelId="{CD3DFB18-1122-40C7-9A06-239E37DF9320}" type="presParOf" srcId="{4DA0B37A-5D19-456A-B859-ED4CBB70193E}" destId="{FBFDD110-9189-4358-926E-2202D951927A}" srcOrd="0" destOrd="0" presId="urn:microsoft.com/office/officeart/2005/8/layout/hList1"/>
    <dgm:cxn modelId="{ED702B99-641F-483E-8A5B-A4C4E3C0C3C8}" type="presParOf" srcId="{FBFDD110-9189-4358-926E-2202D951927A}" destId="{2557C0F2-2943-47AA-B3D9-A9EE04A751B7}" srcOrd="0" destOrd="0" presId="urn:microsoft.com/office/officeart/2005/8/layout/hList1"/>
    <dgm:cxn modelId="{C02E06AF-7C2F-4886-AB63-28404906D7AF}" type="presParOf" srcId="{FBFDD110-9189-4358-926E-2202D951927A}" destId="{934C6AAD-A087-4944-9BEE-BBDA1BB160B7}" srcOrd="1" destOrd="0" presId="urn:microsoft.com/office/officeart/2005/8/layout/hList1"/>
    <dgm:cxn modelId="{0F34D796-C17F-45D8-B4A6-C4913E2BF56A}" type="presParOf" srcId="{4DA0B37A-5D19-456A-B859-ED4CBB70193E}" destId="{BC198C44-B65A-4818-A79E-63630BEDBB43}" srcOrd="1" destOrd="0" presId="urn:microsoft.com/office/officeart/2005/8/layout/hList1"/>
    <dgm:cxn modelId="{64C991CF-9406-4E8D-BEA5-F6928D201335}" type="presParOf" srcId="{4DA0B37A-5D19-456A-B859-ED4CBB70193E}" destId="{EBABF0B4-F132-4E3B-B869-804C54CB813F}" srcOrd="2" destOrd="0" presId="urn:microsoft.com/office/officeart/2005/8/layout/hList1"/>
    <dgm:cxn modelId="{91268572-0DAB-4D19-A672-44B68FD193E4}" type="presParOf" srcId="{EBABF0B4-F132-4E3B-B869-804C54CB813F}" destId="{FE56F954-5F42-40A9-B8FE-C75A3DCB997E}" srcOrd="0" destOrd="0" presId="urn:microsoft.com/office/officeart/2005/8/layout/hList1"/>
    <dgm:cxn modelId="{E24EC7DC-80A5-4EE9-A726-2ECD8CC52FA7}" type="presParOf" srcId="{EBABF0B4-F132-4E3B-B869-804C54CB813F}" destId="{FE323555-197E-42D4-BD91-E3C9E91D1A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40E896-3A49-4D2E-AABA-9748C6A3243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83A4FFC5-2336-4758-AABA-04FBB6C161B4}">
      <dgm:prSet phldrT="[Text]" phldr="0"/>
      <dgm:spPr/>
      <dgm:t>
        <a:bodyPr/>
        <a:lstStyle/>
        <a:p>
          <a:r>
            <a:rPr lang="en-GB" dirty="0"/>
            <a:t>No ‘real’ paradigm shift</a:t>
          </a:r>
        </a:p>
      </dgm:t>
    </dgm:pt>
    <dgm:pt modelId="{0B77F30B-9E46-44DC-B33C-E7DDFE6BD515}" type="parTrans" cxnId="{3041BDD7-065D-47EF-A8A6-57C6D9E41453}">
      <dgm:prSet/>
      <dgm:spPr/>
      <dgm:t>
        <a:bodyPr/>
        <a:lstStyle/>
        <a:p>
          <a:endParaRPr lang="en-GB"/>
        </a:p>
      </dgm:t>
    </dgm:pt>
    <dgm:pt modelId="{7693A6EC-5B3B-4E19-9AB2-DAB8D748CAE1}" type="sibTrans" cxnId="{3041BDD7-065D-47EF-A8A6-57C6D9E41453}">
      <dgm:prSet/>
      <dgm:spPr/>
      <dgm:t>
        <a:bodyPr/>
        <a:lstStyle/>
        <a:p>
          <a:endParaRPr lang="en-GB"/>
        </a:p>
      </dgm:t>
    </dgm:pt>
    <dgm:pt modelId="{B958864B-7D43-4F3D-A1DD-D525CA1A2BA3}">
      <dgm:prSet phldrT="[Text]" phldr="0" custT="1"/>
      <dgm:spPr/>
      <dgm:t>
        <a:bodyPr/>
        <a:lstStyle/>
        <a:p>
          <a:r>
            <a:rPr lang="en-GB" sz="2000" dirty="0"/>
            <a:t>Tailor-made at level of incapacity</a:t>
          </a:r>
        </a:p>
      </dgm:t>
    </dgm:pt>
    <dgm:pt modelId="{20BCB1B0-9FD1-4FDD-8BC4-D9692310AF95}" type="parTrans" cxnId="{D9967388-AD18-4EEC-8EE3-77DAF7377C35}">
      <dgm:prSet/>
      <dgm:spPr/>
      <dgm:t>
        <a:bodyPr/>
        <a:lstStyle/>
        <a:p>
          <a:endParaRPr lang="en-GB"/>
        </a:p>
      </dgm:t>
    </dgm:pt>
    <dgm:pt modelId="{9C587937-FA3B-44EA-9572-BD14A902D1CF}" type="sibTrans" cxnId="{D9967388-AD18-4EEC-8EE3-77DAF7377C35}">
      <dgm:prSet/>
      <dgm:spPr/>
      <dgm:t>
        <a:bodyPr/>
        <a:lstStyle/>
        <a:p>
          <a:endParaRPr lang="en-GB"/>
        </a:p>
      </dgm:t>
    </dgm:pt>
    <dgm:pt modelId="{8371CC32-E0DE-450C-B14C-A3AAA75E7845}">
      <dgm:prSet phldrT="[Text]" phldr="0" custT="1"/>
      <dgm:spPr/>
      <dgm:t>
        <a:bodyPr/>
        <a:lstStyle/>
        <a:p>
          <a:r>
            <a:rPr lang="en-GB" sz="1900" dirty="0"/>
            <a:t>‘Best interests’ standard</a:t>
          </a:r>
        </a:p>
      </dgm:t>
    </dgm:pt>
    <dgm:pt modelId="{3DD8FDAA-6F7C-45B6-81D0-D13D59B10E41}" type="parTrans" cxnId="{CB9B03A9-B2FF-4D2A-862E-99B8F655C6A2}">
      <dgm:prSet/>
      <dgm:spPr/>
      <dgm:t>
        <a:bodyPr/>
        <a:lstStyle/>
        <a:p>
          <a:endParaRPr lang="en-GB"/>
        </a:p>
      </dgm:t>
    </dgm:pt>
    <dgm:pt modelId="{9167C224-B805-4CEE-81CE-CDC9AA63968E}" type="sibTrans" cxnId="{CB9B03A9-B2FF-4D2A-862E-99B8F655C6A2}">
      <dgm:prSet/>
      <dgm:spPr/>
      <dgm:t>
        <a:bodyPr/>
        <a:lstStyle/>
        <a:p>
          <a:endParaRPr lang="en-GB"/>
        </a:p>
      </dgm:t>
    </dgm:pt>
    <dgm:pt modelId="{9C52C2B1-EFC2-4FFB-9E15-69C1DCA3CECE}">
      <dgm:prSet phldrT="[Text]" phldr="0" custT="1"/>
      <dgm:spPr/>
      <dgm:t>
        <a:bodyPr/>
        <a:lstStyle/>
        <a:p>
          <a:r>
            <a:rPr lang="en-GB" sz="1900" dirty="0"/>
            <a:t>Duties associated with substituted decision-making</a:t>
          </a:r>
        </a:p>
      </dgm:t>
    </dgm:pt>
    <dgm:pt modelId="{A366BD42-0B3D-4FFF-B3FB-8E2772DAD06D}" type="parTrans" cxnId="{9A9F2EDF-42F4-43FD-B93D-F0C8155B2E73}">
      <dgm:prSet/>
      <dgm:spPr/>
      <dgm:t>
        <a:bodyPr/>
        <a:lstStyle/>
        <a:p>
          <a:endParaRPr lang="en-GB"/>
        </a:p>
      </dgm:t>
    </dgm:pt>
    <dgm:pt modelId="{4103FDA0-CF32-4D79-B72E-A41B3EFB7900}" type="sibTrans" cxnId="{9A9F2EDF-42F4-43FD-B93D-F0C8155B2E73}">
      <dgm:prSet/>
      <dgm:spPr/>
      <dgm:t>
        <a:bodyPr/>
        <a:lstStyle/>
        <a:p>
          <a:endParaRPr lang="en-GB"/>
        </a:p>
      </dgm:t>
    </dgm:pt>
    <dgm:pt modelId="{B87D7A1C-96B8-490F-A0AB-B64B269A09BA}">
      <dgm:prSet custT="1"/>
      <dgm:spPr/>
      <dgm:t>
        <a:bodyPr/>
        <a:lstStyle/>
        <a:p>
          <a:r>
            <a:rPr lang="en-GB" sz="1900" dirty="0"/>
            <a:t>Substituted decision-making as common feature </a:t>
          </a:r>
        </a:p>
      </dgm:t>
    </dgm:pt>
    <dgm:pt modelId="{49E61B4D-9C7B-4AB1-8689-3BB73FD94045}" type="parTrans" cxnId="{0EE9AD5A-A4D0-4015-AF01-13B8572551BE}">
      <dgm:prSet/>
      <dgm:spPr/>
      <dgm:t>
        <a:bodyPr/>
        <a:lstStyle/>
        <a:p>
          <a:endParaRPr lang="en-GB"/>
        </a:p>
      </dgm:t>
    </dgm:pt>
    <dgm:pt modelId="{1F937878-45F0-4E8F-825E-7B8ED02F00E0}" type="sibTrans" cxnId="{0EE9AD5A-A4D0-4015-AF01-13B8572551BE}">
      <dgm:prSet/>
      <dgm:spPr/>
      <dgm:t>
        <a:bodyPr/>
        <a:lstStyle/>
        <a:p>
          <a:endParaRPr lang="en-GB"/>
        </a:p>
      </dgm:t>
    </dgm:pt>
    <dgm:pt modelId="{249640F1-0F26-4D50-8DA0-A7DE4196E274}">
      <dgm:prSet custT="1"/>
      <dgm:spPr/>
      <dgm:t>
        <a:bodyPr/>
        <a:lstStyle/>
        <a:p>
          <a:r>
            <a:rPr lang="en-GB" sz="1900" dirty="0"/>
            <a:t>General mandate, common exceptions</a:t>
          </a:r>
        </a:p>
      </dgm:t>
    </dgm:pt>
    <dgm:pt modelId="{35BB1533-D8D6-4F23-A28B-3314347E69A3}" type="parTrans" cxnId="{E3501169-1DC9-4B37-9625-5398B4D9CFE4}">
      <dgm:prSet/>
      <dgm:spPr/>
      <dgm:t>
        <a:bodyPr/>
        <a:lstStyle/>
        <a:p>
          <a:endParaRPr lang="en-GB"/>
        </a:p>
      </dgm:t>
    </dgm:pt>
    <dgm:pt modelId="{B0795EDA-60FB-4886-9E4D-EB5AB21CD45C}" type="sibTrans" cxnId="{E3501169-1DC9-4B37-9625-5398B4D9CFE4}">
      <dgm:prSet/>
      <dgm:spPr/>
      <dgm:t>
        <a:bodyPr/>
        <a:lstStyle/>
        <a:p>
          <a:endParaRPr lang="en-GB"/>
        </a:p>
      </dgm:t>
    </dgm:pt>
    <dgm:pt modelId="{A029B3A7-1FA2-47B5-99E4-3BBC89E325DB}" type="pres">
      <dgm:prSet presAssocID="{7940E896-3A49-4D2E-AABA-9748C6A3243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AA78563-0F0D-449E-8729-F823F01906A8}" type="pres">
      <dgm:prSet presAssocID="{83A4FFC5-2336-4758-AABA-04FBB6C161B4}" presName="root1" presStyleCnt="0"/>
      <dgm:spPr/>
    </dgm:pt>
    <dgm:pt modelId="{B77A4FA6-82D0-4979-BEDE-18CA7A6BB0D9}" type="pres">
      <dgm:prSet presAssocID="{83A4FFC5-2336-4758-AABA-04FBB6C161B4}" presName="LevelOneTextNode" presStyleLbl="node0" presStyleIdx="0" presStyleCnt="1">
        <dgm:presLayoutVars>
          <dgm:chPref val="3"/>
        </dgm:presLayoutVars>
      </dgm:prSet>
      <dgm:spPr/>
    </dgm:pt>
    <dgm:pt modelId="{A3C62160-1936-476A-8EB3-7E574AF0D012}" type="pres">
      <dgm:prSet presAssocID="{83A4FFC5-2336-4758-AABA-04FBB6C161B4}" presName="level2hierChild" presStyleCnt="0"/>
      <dgm:spPr/>
    </dgm:pt>
    <dgm:pt modelId="{662377F6-6BA4-4110-BC8B-095C31CC5E54}" type="pres">
      <dgm:prSet presAssocID="{20BCB1B0-9FD1-4FDD-8BC4-D9692310AF95}" presName="conn2-1" presStyleLbl="parChTrans1D2" presStyleIdx="0" presStyleCnt="5"/>
      <dgm:spPr/>
    </dgm:pt>
    <dgm:pt modelId="{48AA5440-9A59-4D5E-8D3B-25B7941C1A09}" type="pres">
      <dgm:prSet presAssocID="{20BCB1B0-9FD1-4FDD-8BC4-D9692310AF95}" presName="connTx" presStyleLbl="parChTrans1D2" presStyleIdx="0" presStyleCnt="5"/>
      <dgm:spPr/>
    </dgm:pt>
    <dgm:pt modelId="{D3C7D99A-3523-4163-8D16-4F66FF71F000}" type="pres">
      <dgm:prSet presAssocID="{B958864B-7D43-4F3D-A1DD-D525CA1A2BA3}" presName="root2" presStyleCnt="0"/>
      <dgm:spPr/>
    </dgm:pt>
    <dgm:pt modelId="{6744B5B2-D7FD-48E0-8444-04987859057C}" type="pres">
      <dgm:prSet presAssocID="{B958864B-7D43-4F3D-A1DD-D525CA1A2BA3}" presName="LevelTwoTextNode" presStyleLbl="node2" presStyleIdx="0" presStyleCnt="5" custScaleX="258651">
        <dgm:presLayoutVars>
          <dgm:chPref val="3"/>
        </dgm:presLayoutVars>
      </dgm:prSet>
      <dgm:spPr/>
    </dgm:pt>
    <dgm:pt modelId="{F4FDF986-991B-4244-97C3-B9D3878A9B0D}" type="pres">
      <dgm:prSet presAssocID="{B958864B-7D43-4F3D-A1DD-D525CA1A2BA3}" presName="level3hierChild" presStyleCnt="0"/>
      <dgm:spPr/>
    </dgm:pt>
    <dgm:pt modelId="{D6B9762C-883C-4F64-AB04-927E3052291F}" type="pres">
      <dgm:prSet presAssocID="{49E61B4D-9C7B-4AB1-8689-3BB73FD94045}" presName="conn2-1" presStyleLbl="parChTrans1D2" presStyleIdx="1" presStyleCnt="5"/>
      <dgm:spPr/>
    </dgm:pt>
    <dgm:pt modelId="{6C98B52B-3863-4E4B-BBCF-4F2825A4B21A}" type="pres">
      <dgm:prSet presAssocID="{49E61B4D-9C7B-4AB1-8689-3BB73FD94045}" presName="connTx" presStyleLbl="parChTrans1D2" presStyleIdx="1" presStyleCnt="5"/>
      <dgm:spPr/>
    </dgm:pt>
    <dgm:pt modelId="{90FDBA76-4898-4C4D-A339-7E7F225D15EF}" type="pres">
      <dgm:prSet presAssocID="{B87D7A1C-96B8-490F-A0AB-B64B269A09BA}" presName="root2" presStyleCnt="0"/>
      <dgm:spPr/>
    </dgm:pt>
    <dgm:pt modelId="{7CD69125-BC37-4C90-A8E0-9BC68CEE867E}" type="pres">
      <dgm:prSet presAssocID="{B87D7A1C-96B8-490F-A0AB-B64B269A09BA}" presName="LevelTwoTextNode" presStyleLbl="node2" presStyleIdx="1" presStyleCnt="5" custScaleX="258668">
        <dgm:presLayoutVars>
          <dgm:chPref val="3"/>
        </dgm:presLayoutVars>
      </dgm:prSet>
      <dgm:spPr/>
    </dgm:pt>
    <dgm:pt modelId="{26CBEEE3-2B98-45B3-9018-68771903F4DF}" type="pres">
      <dgm:prSet presAssocID="{B87D7A1C-96B8-490F-A0AB-B64B269A09BA}" presName="level3hierChild" presStyleCnt="0"/>
      <dgm:spPr/>
    </dgm:pt>
    <dgm:pt modelId="{A8FEB558-28F5-4647-AEF8-3DFFCF75C1BC}" type="pres">
      <dgm:prSet presAssocID="{35BB1533-D8D6-4F23-A28B-3314347E69A3}" presName="conn2-1" presStyleLbl="parChTrans1D2" presStyleIdx="2" presStyleCnt="5"/>
      <dgm:spPr/>
    </dgm:pt>
    <dgm:pt modelId="{18B20C16-8419-411A-9B38-88D36C4AE72E}" type="pres">
      <dgm:prSet presAssocID="{35BB1533-D8D6-4F23-A28B-3314347E69A3}" presName="connTx" presStyleLbl="parChTrans1D2" presStyleIdx="2" presStyleCnt="5"/>
      <dgm:spPr/>
    </dgm:pt>
    <dgm:pt modelId="{CDA325A2-BBBB-45EF-A5BD-9CB65A436FA4}" type="pres">
      <dgm:prSet presAssocID="{249640F1-0F26-4D50-8DA0-A7DE4196E274}" presName="root2" presStyleCnt="0"/>
      <dgm:spPr/>
    </dgm:pt>
    <dgm:pt modelId="{814A732F-EE61-4901-B926-F3D72F68B340}" type="pres">
      <dgm:prSet presAssocID="{249640F1-0F26-4D50-8DA0-A7DE4196E274}" presName="LevelTwoTextNode" presStyleLbl="node2" presStyleIdx="2" presStyleCnt="5" custScaleX="258668">
        <dgm:presLayoutVars>
          <dgm:chPref val="3"/>
        </dgm:presLayoutVars>
      </dgm:prSet>
      <dgm:spPr/>
    </dgm:pt>
    <dgm:pt modelId="{594D03B0-3F0C-4C4E-97BE-7CFC1CDBF6C9}" type="pres">
      <dgm:prSet presAssocID="{249640F1-0F26-4D50-8DA0-A7DE4196E274}" presName="level3hierChild" presStyleCnt="0"/>
      <dgm:spPr/>
    </dgm:pt>
    <dgm:pt modelId="{7394A830-D49F-41D1-9930-84028259BDE1}" type="pres">
      <dgm:prSet presAssocID="{3DD8FDAA-6F7C-45B6-81D0-D13D59B10E41}" presName="conn2-1" presStyleLbl="parChTrans1D2" presStyleIdx="3" presStyleCnt="5"/>
      <dgm:spPr/>
    </dgm:pt>
    <dgm:pt modelId="{7E3B7145-E0ED-4F7E-9D5E-5798F619A26B}" type="pres">
      <dgm:prSet presAssocID="{3DD8FDAA-6F7C-45B6-81D0-D13D59B10E41}" presName="connTx" presStyleLbl="parChTrans1D2" presStyleIdx="3" presStyleCnt="5"/>
      <dgm:spPr/>
    </dgm:pt>
    <dgm:pt modelId="{F3567855-9D97-4F2A-9B86-611EF632369B}" type="pres">
      <dgm:prSet presAssocID="{8371CC32-E0DE-450C-B14C-A3AAA75E7845}" presName="root2" presStyleCnt="0"/>
      <dgm:spPr/>
    </dgm:pt>
    <dgm:pt modelId="{9BD2FBB1-6DA8-494B-886F-96F2A2D5559B}" type="pres">
      <dgm:prSet presAssocID="{8371CC32-E0DE-450C-B14C-A3AAA75E7845}" presName="LevelTwoTextNode" presStyleLbl="node2" presStyleIdx="3" presStyleCnt="5" custScaleX="258668">
        <dgm:presLayoutVars>
          <dgm:chPref val="3"/>
        </dgm:presLayoutVars>
      </dgm:prSet>
      <dgm:spPr/>
    </dgm:pt>
    <dgm:pt modelId="{1CFF6D9A-0459-429E-B18B-59775076DAB6}" type="pres">
      <dgm:prSet presAssocID="{8371CC32-E0DE-450C-B14C-A3AAA75E7845}" presName="level3hierChild" presStyleCnt="0"/>
      <dgm:spPr/>
    </dgm:pt>
    <dgm:pt modelId="{97129BDD-1EE1-406A-85E2-54ED87452C8B}" type="pres">
      <dgm:prSet presAssocID="{A366BD42-0B3D-4FFF-B3FB-8E2772DAD06D}" presName="conn2-1" presStyleLbl="parChTrans1D2" presStyleIdx="4" presStyleCnt="5"/>
      <dgm:spPr/>
    </dgm:pt>
    <dgm:pt modelId="{F888FB51-45BC-4E61-B4B9-2D9EB8C6928D}" type="pres">
      <dgm:prSet presAssocID="{A366BD42-0B3D-4FFF-B3FB-8E2772DAD06D}" presName="connTx" presStyleLbl="parChTrans1D2" presStyleIdx="4" presStyleCnt="5"/>
      <dgm:spPr/>
    </dgm:pt>
    <dgm:pt modelId="{D63BA2B4-57AD-4C51-A2C2-12D28EBB3D34}" type="pres">
      <dgm:prSet presAssocID="{9C52C2B1-EFC2-4FFB-9E15-69C1DCA3CECE}" presName="root2" presStyleCnt="0"/>
      <dgm:spPr/>
    </dgm:pt>
    <dgm:pt modelId="{F970D6EA-888E-4D9C-8B0C-E79A1879E891}" type="pres">
      <dgm:prSet presAssocID="{9C52C2B1-EFC2-4FFB-9E15-69C1DCA3CECE}" presName="LevelTwoTextNode" presStyleLbl="node2" presStyleIdx="4" presStyleCnt="5" custScaleX="258668">
        <dgm:presLayoutVars>
          <dgm:chPref val="3"/>
        </dgm:presLayoutVars>
      </dgm:prSet>
      <dgm:spPr/>
    </dgm:pt>
    <dgm:pt modelId="{E64648CD-4975-40AB-AA14-FAB6BAE7436D}" type="pres">
      <dgm:prSet presAssocID="{9C52C2B1-EFC2-4FFB-9E15-69C1DCA3CECE}" presName="level3hierChild" presStyleCnt="0"/>
      <dgm:spPr/>
    </dgm:pt>
  </dgm:ptLst>
  <dgm:cxnLst>
    <dgm:cxn modelId="{D2C3B026-6B1F-45B1-951C-8640B1C95FF3}" type="presOf" srcId="{9C52C2B1-EFC2-4FFB-9E15-69C1DCA3CECE}" destId="{F970D6EA-888E-4D9C-8B0C-E79A1879E891}" srcOrd="0" destOrd="0" presId="urn:microsoft.com/office/officeart/2008/layout/HorizontalMultiLevelHierarchy"/>
    <dgm:cxn modelId="{5F67CC2C-30D5-4086-A206-B202478D9F97}" type="presOf" srcId="{B958864B-7D43-4F3D-A1DD-D525CA1A2BA3}" destId="{6744B5B2-D7FD-48E0-8444-04987859057C}" srcOrd="0" destOrd="0" presId="urn:microsoft.com/office/officeart/2008/layout/HorizontalMultiLevelHierarchy"/>
    <dgm:cxn modelId="{E91BBA43-0908-4054-891D-3D14F4327EE8}" type="presOf" srcId="{7940E896-3A49-4D2E-AABA-9748C6A32431}" destId="{A029B3A7-1FA2-47B5-99E4-3BBC89E325DB}" srcOrd="0" destOrd="0" presId="urn:microsoft.com/office/officeart/2008/layout/HorizontalMultiLevelHierarchy"/>
    <dgm:cxn modelId="{779FC063-8AFC-4CB6-9D34-1F35CDF985F7}" type="presOf" srcId="{A366BD42-0B3D-4FFF-B3FB-8E2772DAD06D}" destId="{F888FB51-45BC-4E61-B4B9-2D9EB8C6928D}" srcOrd="1" destOrd="0" presId="urn:microsoft.com/office/officeart/2008/layout/HorizontalMultiLevelHierarchy"/>
    <dgm:cxn modelId="{E3501169-1DC9-4B37-9625-5398B4D9CFE4}" srcId="{83A4FFC5-2336-4758-AABA-04FBB6C161B4}" destId="{249640F1-0F26-4D50-8DA0-A7DE4196E274}" srcOrd="2" destOrd="0" parTransId="{35BB1533-D8D6-4F23-A28B-3314347E69A3}" sibTransId="{B0795EDA-60FB-4886-9E4D-EB5AB21CD45C}"/>
    <dgm:cxn modelId="{02ED136A-284D-4958-B853-CB3EC2F71870}" type="presOf" srcId="{B87D7A1C-96B8-490F-A0AB-B64B269A09BA}" destId="{7CD69125-BC37-4C90-A8E0-9BC68CEE867E}" srcOrd="0" destOrd="0" presId="urn:microsoft.com/office/officeart/2008/layout/HorizontalMultiLevelHierarchy"/>
    <dgm:cxn modelId="{4B45846E-FE66-446A-B5CE-C83C8ABBF6A2}" type="presOf" srcId="{20BCB1B0-9FD1-4FDD-8BC4-D9692310AF95}" destId="{48AA5440-9A59-4D5E-8D3B-25B7941C1A09}" srcOrd="1" destOrd="0" presId="urn:microsoft.com/office/officeart/2008/layout/HorizontalMultiLevelHierarchy"/>
    <dgm:cxn modelId="{FC384375-9249-46CB-815C-0D718D2CFA9C}" type="presOf" srcId="{249640F1-0F26-4D50-8DA0-A7DE4196E274}" destId="{814A732F-EE61-4901-B926-F3D72F68B340}" srcOrd="0" destOrd="0" presId="urn:microsoft.com/office/officeart/2008/layout/HorizontalMultiLevelHierarchy"/>
    <dgm:cxn modelId="{467E6558-838E-4743-917F-DC99D78A90D9}" type="presOf" srcId="{20BCB1B0-9FD1-4FDD-8BC4-D9692310AF95}" destId="{662377F6-6BA4-4110-BC8B-095C31CC5E54}" srcOrd="0" destOrd="0" presId="urn:microsoft.com/office/officeart/2008/layout/HorizontalMultiLevelHierarchy"/>
    <dgm:cxn modelId="{0EE9AD5A-A4D0-4015-AF01-13B8572551BE}" srcId="{83A4FFC5-2336-4758-AABA-04FBB6C161B4}" destId="{B87D7A1C-96B8-490F-A0AB-B64B269A09BA}" srcOrd="1" destOrd="0" parTransId="{49E61B4D-9C7B-4AB1-8689-3BB73FD94045}" sibTransId="{1F937878-45F0-4E8F-825E-7B8ED02F00E0}"/>
    <dgm:cxn modelId="{102A0381-8E99-4FD8-B6BD-E285F90FE4B6}" type="presOf" srcId="{49E61B4D-9C7B-4AB1-8689-3BB73FD94045}" destId="{D6B9762C-883C-4F64-AB04-927E3052291F}" srcOrd="0" destOrd="0" presId="urn:microsoft.com/office/officeart/2008/layout/HorizontalMultiLevelHierarchy"/>
    <dgm:cxn modelId="{D9967388-AD18-4EEC-8EE3-77DAF7377C35}" srcId="{83A4FFC5-2336-4758-AABA-04FBB6C161B4}" destId="{B958864B-7D43-4F3D-A1DD-D525CA1A2BA3}" srcOrd="0" destOrd="0" parTransId="{20BCB1B0-9FD1-4FDD-8BC4-D9692310AF95}" sibTransId="{9C587937-FA3B-44EA-9572-BD14A902D1CF}"/>
    <dgm:cxn modelId="{0FE2198F-6A29-4890-AF06-A807810C64F9}" type="presOf" srcId="{35BB1533-D8D6-4F23-A28B-3314347E69A3}" destId="{A8FEB558-28F5-4647-AEF8-3DFFCF75C1BC}" srcOrd="0" destOrd="0" presId="urn:microsoft.com/office/officeart/2008/layout/HorizontalMultiLevelHierarchy"/>
    <dgm:cxn modelId="{EDF65F95-8B3D-472F-901C-A1954486D6FD}" type="presOf" srcId="{3DD8FDAA-6F7C-45B6-81D0-D13D59B10E41}" destId="{7E3B7145-E0ED-4F7E-9D5E-5798F619A26B}" srcOrd="1" destOrd="0" presId="urn:microsoft.com/office/officeart/2008/layout/HorizontalMultiLevelHierarchy"/>
    <dgm:cxn modelId="{E4534C96-B570-441F-B2F0-37B54C2E3E4E}" type="presOf" srcId="{49E61B4D-9C7B-4AB1-8689-3BB73FD94045}" destId="{6C98B52B-3863-4E4B-BBCF-4F2825A4B21A}" srcOrd="1" destOrd="0" presId="urn:microsoft.com/office/officeart/2008/layout/HorizontalMultiLevelHierarchy"/>
    <dgm:cxn modelId="{05C5CA9B-AAD5-4ADB-A424-C9F49065FBA1}" type="presOf" srcId="{8371CC32-E0DE-450C-B14C-A3AAA75E7845}" destId="{9BD2FBB1-6DA8-494B-886F-96F2A2D5559B}" srcOrd="0" destOrd="0" presId="urn:microsoft.com/office/officeart/2008/layout/HorizontalMultiLevelHierarchy"/>
    <dgm:cxn modelId="{E7A4C49D-FF78-4283-BD9F-66873898DB45}" type="presOf" srcId="{A366BD42-0B3D-4FFF-B3FB-8E2772DAD06D}" destId="{97129BDD-1EE1-406A-85E2-54ED87452C8B}" srcOrd="0" destOrd="0" presId="urn:microsoft.com/office/officeart/2008/layout/HorizontalMultiLevelHierarchy"/>
    <dgm:cxn modelId="{E150DCA2-DF1D-4BE0-B94B-CA45D106E453}" type="presOf" srcId="{3DD8FDAA-6F7C-45B6-81D0-D13D59B10E41}" destId="{7394A830-D49F-41D1-9930-84028259BDE1}" srcOrd="0" destOrd="0" presId="urn:microsoft.com/office/officeart/2008/layout/HorizontalMultiLevelHierarchy"/>
    <dgm:cxn modelId="{CB9B03A9-B2FF-4D2A-862E-99B8F655C6A2}" srcId="{83A4FFC5-2336-4758-AABA-04FBB6C161B4}" destId="{8371CC32-E0DE-450C-B14C-A3AAA75E7845}" srcOrd="3" destOrd="0" parTransId="{3DD8FDAA-6F7C-45B6-81D0-D13D59B10E41}" sibTransId="{9167C224-B805-4CEE-81CE-CDC9AA63968E}"/>
    <dgm:cxn modelId="{A22514AF-2C9B-431F-B2A1-16B05ABFEBFA}" type="presOf" srcId="{83A4FFC5-2336-4758-AABA-04FBB6C161B4}" destId="{B77A4FA6-82D0-4979-BEDE-18CA7A6BB0D9}" srcOrd="0" destOrd="0" presId="urn:microsoft.com/office/officeart/2008/layout/HorizontalMultiLevelHierarchy"/>
    <dgm:cxn modelId="{3041BDD7-065D-47EF-A8A6-57C6D9E41453}" srcId="{7940E896-3A49-4D2E-AABA-9748C6A32431}" destId="{83A4FFC5-2336-4758-AABA-04FBB6C161B4}" srcOrd="0" destOrd="0" parTransId="{0B77F30B-9E46-44DC-B33C-E7DDFE6BD515}" sibTransId="{7693A6EC-5B3B-4E19-9AB2-DAB8D748CAE1}"/>
    <dgm:cxn modelId="{9A9F2EDF-42F4-43FD-B93D-F0C8155B2E73}" srcId="{83A4FFC5-2336-4758-AABA-04FBB6C161B4}" destId="{9C52C2B1-EFC2-4FFB-9E15-69C1DCA3CECE}" srcOrd="4" destOrd="0" parTransId="{A366BD42-0B3D-4FFF-B3FB-8E2772DAD06D}" sibTransId="{4103FDA0-CF32-4D79-B72E-A41B3EFB7900}"/>
    <dgm:cxn modelId="{E05928EC-A7BD-4C9E-8175-5CE6FF6FAAB6}" type="presOf" srcId="{35BB1533-D8D6-4F23-A28B-3314347E69A3}" destId="{18B20C16-8419-411A-9B38-88D36C4AE72E}" srcOrd="1" destOrd="0" presId="urn:microsoft.com/office/officeart/2008/layout/HorizontalMultiLevelHierarchy"/>
    <dgm:cxn modelId="{CB99DEBF-0702-4DFC-A917-B85E4F643350}" type="presParOf" srcId="{A029B3A7-1FA2-47B5-99E4-3BBC89E325DB}" destId="{9AA78563-0F0D-449E-8729-F823F01906A8}" srcOrd="0" destOrd="0" presId="urn:microsoft.com/office/officeart/2008/layout/HorizontalMultiLevelHierarchy"/>
    <dgm:cxn modelId="{F7CD4426-720A-4031-ADC3-52626F3406D2}" type="presParOf" srcId="{9AA78563-0F0D-449E-8729-F823F01906A8}" destId="{B77A4FA6-82D0-4979-BEDE-18CA7A6BB0D9}" srcOrd="0" destOrd="0" presId="urn:microsoft.com/office/officeart/2008/layout/HorizontalMultiLevelHierarchy"/>
    <dgm:cxn modelId="{D32E5F62-5501-47A1-B666-8769E9DB5AB4}" type="presParOf" srcId="{9AA78563-0F0D-449E-8729-F823F01906A8}" destId="{A3C62160-1936-476A-8EB3-7E574AF0D012}" srcOrd="1" destOrd="0" presId="urn:microsoft.com/office/officeart/2008/layout/HorizontalMultiLevelHierarchy"/>
    <dgm:cxn modelId="{9757CB8F-4101-4511-95DF-9E1436EB3987}" type="presParOf" srcId="{A3C62160-1936-476A-8EB3-7E574AF0D012}" destId="{662377F6-6BA4-4110-BC8B-095C31CC5E54}" srcOrd="0" destOrd="0" presId="urn:microsoft.com/office/officeart/2008/layout/HorizontalMultiLevelHierarchy"/>
    <dgm:cxn modelId="{85B9E3A6-B287-4160-99E3-359967FFE8DB}" type="presParOf" srcId="{662377F6-6BA4-4110-BC8B-095C31CC5E54}" destId="{48AA5440-9A59-4D5E-8D3B-25B7941C1A09}" srcOrd="0" destOrd="0" presId="urn:microsoft.com/office/officeart/2008/layout/HorizontalMultiLevelHierarchy"/>
    <dgm:cxn modelId="{1E110790-18B2-43FF-A380-A6141943DF08}" type="presParOf" srcId="{A3C62160-1936-476A-8EB3-7E574AF0D012}" destId="{D3C7D99A-3523-4163-8D16-4F66FF71F000}" srcOrd="1" destOrd="0" presId="urn:microsoft.com/office/officeart/2008/layout/HorizontalMultiLevelHierarchy"/>
    <dgm:cxn modelId="{AA0DE02B-FFB5-4B01-82A9-5BE43A0A349E}" type="presParOf" srcId="{D3C7D99A-3523-4163-8D16-4F66FF71F000}" destId="{6744B5B2-D7FD-48E0-8444-04987859057C}" srcOrd="0" destOrd="0" presId="urn:microsoft.com/office/officeart/2008/layout/HorizontalMultiLevelHierarchy"/>
    <dgm:cxn modelId="{D5E9DF54-50F5-4DF9-AA41-16D7AEEB3748}" type="presParOf" srcId="{D3C7D99A-3523-4163-8D16-4F66FF71F000}" destId="{F4FDF986-991B-4244-97C3-B9D3878A9B0D}" srcOrd="1" destOrd="0" presId="urn:microsoft.com/office/officeart/2008/layout/HorizontalMultiLevelHierarchy"/>
    <dgm:cxn modelId="{7A6ED34F-DDC9-479F-B4C5-1832EBB6F02C}" type="presParOf" srcId="{A3C62160-1936-476A-8EB3-7E574AF0D012}" destId="{D6B9762C-883C-4F64-AB04-927E3052291F}" srcOrd="2" destOrd="0" presId="urn:microsoft.com/office/officeart/2008/layout/HorizontalMultiLevelHierarchy"/>
    <dgm:cxn modelId="{70602ACD-22BE-494B-9689-C24EB604269C}" type="presParOf" srcId="{D6B9762C-883C-4F64-AB04-927E3052291F}" destId="{6C98B52B-3863-4E4B-BBCF-4F2825A4B21A}" srcOrd="0" destOrd="0" presId="urn:microsoft.com/office/officeart/2008/layout/HorizontalMultiLevelHierarchy"/>
    <dgm:cxn modelId="{0EF267D5-5ED2-4646-AA2B-C38A30E3DBCF}" type="presParOf" srcId="{A3C62160-1936-476A-8EB3-7E574AF0D012}" destId="{90FDBA76-4898-4C4D-A339-7E7F225D15EF}" srcOrd="3" destOrd="0" presId="urn:microsoft.com/office/officeart/2008/layout/HorizontalMultiLevelHierarchy"/>
    <dgm:cxn modelId="{C5308E73-1EF3-4A03-B3EF-A99AB9B57D93}" type="presParOf" srcId="{90FDBA76-4898-4C4D-A339-7E7F225D15EF}" destId="{7CD69125-BC37-4C90-A8E0-9BC68CEE867E}" srcOrd="0" destOrd="0" presId="urn:microsoft.com/office/officeart/2008/layout/HorizontalMultiLevelHierarchy"/>
    <dgm:cxn modelId="{31632CBA-5EB1-424A-B2B9-C69DCF1A7E07}" type="presParOf" srcId="{90FDBA76-4898-4C4D-A339-7E7F225D15EF}" destId="{26CBEEE3-2B98-45B3-9018-68771903F4DF}" srcOrd="1" destOrd="0" presId="urn:microsoft.com/office/officeart/2008/layout/HorizontalMultiLevelHierarchy"/>
    <dgm:cxn modelId="{3B360035-DE40-423C-AEBA-E23E79409FDC}" type="presParOf" srcId="{A3C62160-1936-476A-8EB3-7E574AF0D012}" destId="{A8FEB558-28F5-4647-AEF8-3DFFCF75C1BC}" srcOrd="4" destOrd="0" presId="urn:microsoft.com/office/officeart/2008/layout/HorizontalMultiLevelHierarchy"/>
    <dgm:cxn modelId="{DB59D902-40DF-467B-BDCF-D6156522B151}" type="presParOf" srcId="{A8FEB558-28F5-4647-AEF8-3DFFCF75C1BC}" destId="{18B20C16-8419-411A-9B38-88D36C4AE72E}" srcOrd="0" destOrd="0" presId="urn:microsoft.com/office/officeart/2008/layout/HorizontalMultiLevelHierarchy"/>
    <dgm:cxn modelId="{2428F171-44BC-4EB7-BC94-A931632C34B0}" type="presParOf" srcId="{A3C62160-1936-476A-8EB3-7E574AF0D012}" destId="{CDA325A2-BBBB-45EF-A5BD-9CB65A436FA4}" srcOrd="5" destOrd="0" presId="urn:microsoft.com/office/officeart/2008/layout/HorizontalMultiLevelHierarchy"/>
    <dgm:cxn modelId="{6CA81F78-6434-4D7E-AE27-B599C1DCD21F}" type="presParOf" srcId="{CDA325A2-BBBB-45EF-A5BD-9CB65A436FA4}" destId="{814A732F-EE61-4901-B926-F3D72F68B340}" srcOrd="0" destOrd="0" presId="urn:microsoft.com/office/officeart/2008/layout/HorizontalMultiLevelHierarchy"/>
    <dgm:cxn modelId="{7A0C418A-7E75-478C-8D59-E9EC772F1351}" type="presParOf" srcId="{CDA325A2-BBBB-45EF-A5BD-9CB65A436FA4}" destId="{594D03B0-3F0C-4C4E-97BE-7CFC1CDBF6C9}" srcOrd="1" destOrd="0" presId="urn:microsoft.com/office/officeart/2008/layout/HorizontalMultiLevelHierarchy"/>
    <dgm:cxn modelId="{444F2484-9277-437A-8246-E534C6118A2D}" type="presParOf" srcId="{A3C62160-1936-476A-8EB3-7E574AF0D012}" destId="{7394A830-D49F-41D1-9930-84028259BDE1}" srcOrd="6" destOrd="0" presId="urn:microsoft.com/office/officeart/2008/layout/HorizontalMultiLevelHierarchy"/>
    <dgm:cxn modelId="{75662A74-0364-4722-A9B1-6EE1C691CDBB}" type="presParOf" srcId="{7394A830-D49F-41D1-9930-84028259BDE1}" destId="{7E3B7145-E0ED-4F7E-9D5E-5798F619A26B}" srcOrd="0" destOrd="0" presId="urn:microsoft.com/office/officeart/2008/layout/HorizontalMultiLevelHierarchy"/>
    <dgm:cxn modelId="{E0C615F8-DA81-48C2-838F-1AF586B576EF}" type="presParOf" srcId="{A3C62160-1936-476A-8EB3-7E574AF0D012}" destId="{F3567855-9D97-4F2A-9B86-611EF632369B}" srcOrd="7" destOrd="0" presId="urn:microsoft.com/office/officeart/2008/layout/HorizontalMultiLevelHierarchy"/>
    <dgm:cxn modelId="{66A8F262-8347-43BF-8928-D7514A158D81}" type="presParOf" srcId="{F3567855-9D97-4F2A-9B86-611EF632369B}" destId="{9BD2FBB1-6DA8-494B-886F-96F2A2D5559B}" srcOrd="0" destOrd="0" presId="urn:microsoft.com/office/officeart/2008/layout/HorizontalMultiLevelHierarchy"/>
    <dgm:cxn modelId="{609B0FAB-5866-456E-9DEA-735080443701}" type="presParOf" srcId="{F3567855-9D97-4F2A-9B86-611EF632369B}" destId="{1CFF6D9A-0459-429E-B18B-59775076DAB6}" srcOrd="1" destOrd="0" presId="urn:microsoft.com/office/officeart/2008/layout/HorizontalMultiLevelHierarchy"/>
    <dgm:cxn modelId="{66080F59-8BFC-4B29-84AB-626DF1EB3817}" type="presParOf" srcId="{A3C62160-1936-476A-8EB3-7E574AF0D012}" destId="{97129BDD-1EE1-406A-85E2-54ED87452C8B}" srcOrd="8" destOrd="0" presId="urn:microsoft.com/office/officeart/2008/layout/HorizontalMultiLevelHierarchy"/>
    <dgm:cxn modelId="{3DE9E911-0E4E-40DB-AC55-A32CDCD5E755}" type="presParOf" srcId="{97129BDD-1EE1-406A-85E2-54ED87452C8B}" destId="{F888FB51-45BC-4E61-B4B9-2D9EB8C6928D}" srcOrd="0" destOrd="0" presId="urn:microsoft.com/office/officeart/2008/layout/HorizontalMultiLevelHierarchy"/>
    <dgm:cxn modelId="{EE27D1C5-6CFB-4D39-ACAA-2B980FF2DC31}" type="presParOf" srcId="{A3C62160-1936-476A-8EB3-7E574AF0D012}" destId="{D63BA2B4-57AD-4C51-A2C2-12D28EBB3D34}" srcOrd="9" destOrd="0" presId="urn:microsoft.com/office/officeart/2008/layout/HorizontalMultiLevelHierarchy"/>
    <dgm:cxn modelId="{6E068205-D973-4559-AF3A-53188D61AC4B}" type="presParOf" srcId="{D63BA2B4-57AD-4C51-A2C2-12D28EBB3D34}" destId="{F970D6EA-888E-4D9C-8B0C-E79A1879E891}" srcOrd="0" destOrd="0" presId="urn:microsoft.com/office/officeart/2008/layout/HorizontalMultiLevelHierarchy"/>
    <dgm:cxn modelId="{8D45345C-073D-4AD4-8263-3AFB8F629B0F}" type="presParOf" srcId="{D63BA2B4-57AD-4C51-A2C2-12D28EBB3D34}" destId="{E64648CD-4975-40AB-AA14-FAB6BAE7436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40E896-3A49-4D2E-AABA-9748C6A3243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83A4FFC5-2336-4758-AABA-04FBB6C161B4}">
      <dgm:prSet phldrT="[Text]" phldr="0"/>
      <dgm:spPr/>
      <dgm:t>
        <a:bodyPr/>
        <a:lstStyle/>
        <a:p>
          <a:r>
            <a:rPr lang="en-GB" dirty="0"/>
            <a:t>No ‘real’ paradigm shift</a:t>
          </a:r>
        </a:p>
      </dgm:t>
    </dgm:pt>
    <dgm:pt modelId="{0B77F30B-9E46-44DC-B33C-E7DDFE6BD515}" type="parTrans" cxnId="{3041BDD7-065D-47EF-A8A6-57C6D9E41453}">
      <dgm:prSet/>
      <dgm:spPr/>
      <dgm:t>
        <a:bodyPr/>
        <a:lstStyle/>
        <a:p>
          <a:endParaRPr lang="en-GB"/>
        </a:p>
      </dgm:t>
    </dgm:pt>
    <dgm:pt modelId="{7693A6EC-5B3B-4E19-9AB2-DAB8D748CAE1}" type="sibTrans" cxnId="{3041BDD7-065D-47EF-A8A6-57C6D9E41453}">
      <dgm:prSet/>
      <dgm:spPr/>
      <dgm:t>
        <a:bodyPr/>
        <a:lstStyle/>
        <a:p>
          <a:endParaRPr lang="en-GB"/>
        </a:p>
      </dgm:t>
    </dgm:pt>
    <dgm:pt modelId="{B958864B-7D43-4F3D-A1DD-D525CA1A2BA3}">
      <dgm:prSet phldrT="[Text]" phldr="0"/>
      <dgm:spPr/>
      <dgm:t>
        <a:bodyPr/>
        <a:lstStyle/>
        <a:p>
          <a:r>
            <a:rPr lang="en-GB" dirty="0"/>
            <a:t>Tailor-made at level of incapacity</a:t>
          </a:r>
        </a:p>
      </dgm:t>
    </dgm:pt>
    <dgm:pt modelId="{20BCB1B0-9FD1-4FDD-8BC4-D9692310AF95}" type="parTrans" cxnId="{D9967388-AD18-4EEC-8EE3-77DAF7377C35}">
      <dgm:prSet/>
      <dgm:spPr/>
      <dgm:t>
        <a:bodyPr/>
        <a:lstStyle/>
        <a:p>
          <a:endParaRPr lang="en-GB"/>
        </a:p>
      </dgm:t>
    </dgm:pt>
    <dgm:pt modelId="{9C587937-FA3B-44EA-9572-BD14A902D1CF}" type="sibTrans" cxnId="{D9967388-AD18-4EEC-8EE3-77DAF7377C35}">
      <dgm:prSet/>
      <dgm:spPr/>
      <dgm:t>
        <a:bodyPr/>
        <a:lstStyle/>
        <a:p>
          <a:endParaRPr lang="en-GB"/>
        </a:p>
      </dgm:t>
    </dgm:pt>
    <dgm:pt modelId="{8371CC32-E0DE-450C-B14C-A3AAA75E7845}">
      <dgm:prSet phldrT="[Text]" phldr="0"/>
      <dgm:spPr/>
      <dgm:t>
        <a:bodyPr/>
        <a:lstStyle/>
        <a:p>
          <a:r>
            <a:rPr lang="en-GB" dirty="0"/>
            <a:t>‘Best interests’ standard</a:t>
          </a:r>
        </a:p>
      </dgm:t>
    </dgm:pt>
    <dgm:pt modelId="{3DD8FDAA-6F7C-45B6-81D0-D13D59B10E41}" type="parTrans" cxnId="{CB9B03A9-B2FF-4D2A-862E-99B8F655C6A2}">
      <dgm:prSet/>
      <dgm:spPr/>
      <dgm:t>
        <a:bodyPr/>
        <a:lstStyle/>
        <a:p>
          <a:endParaRPr lang="en-GB"/>
        </a:p>
      </dgm:t>
    </dgm:pt>
    <dgm:pt modelId="{9167C224-B805-4CEE-81CE-CDC9AA63968E}" type="sibTrans" cxnId="{CB9B03A9-B2FF-4D2A-862E-99B8F655C6A2}">
      <dgm:prSet/>
      <dgm:spPr/>
      <dgm:t>
        <a:bodyPr/>
        <a:lstStyle/>
        <a:p>
          <a:endParaRPr lang="en-GB"/>
        </a:p>
      </dgm:t>
    </dgm:pt>
    <dgm:pt modelId="{9C52C2B1-EFC2-4FFB-9E15-69C1DCA3CECE}">
      <dgm:prSet phldrT="[Text]" phldr="0"/>
      <dgm:spPr/>
      <dgm:t>
        <a:bodyPr/>
        <a:lstStyle/>
        <a:p>
          <a:r>
            <a:rPr lang="en-GB" dirty="0"/>
            <a:t>Duties associated with substituted decision-making</a:t>
          </a:r>
        </a:p>
      </dgm:t>
    </dgm:pt>
    <dgm:pt modelId="{A366BD42-0B3D-4FFF-B3FB-8E2772DAD06D}" type="parTrans" cxnId="{9A9F2EDF-42F4-43FD-B93D-F0C8155B2E73}">
      <dgm:prSet/>
      <dgm:spPr/>
      <dgm:t>
        <a:bodyPr/>
        <a:lstStyle/>
        <a:p>
          <a:endParaRPr lang="en-GB"/>
        </a:p>
      </dgm:t>
    </dgm:pt>
    <dgm:pt modelId="{4103FDA0-CF32-4D79-B72E-A41B3EFB7900}" type="sibTrans" cxnId="{9A9F2EDF-42F4-43FD-B93D-F0C8155B2E73}">
      <dgm:prSet/>
      <dgm:spPr/>
      <dgm:t>
        <a:bodyPr/>
        <a:lstStyle/>
        <a:p>
          <a:endParaRPr lang="en-GB"/>
        </a:p>
      </dgm:t>
    </dgm:pt>
    <dgm:pt modelId="{B87D7A1C-96B8-490F-A0AB-B64B269A09BA}">
      <dgm:prSet/>
      <dgm:spPr/>
      <dgm:t>
        <a:bodyPr/>
        <a:lstStyle/>
        <a:p>
          <a:r>
            <a:rPr lang="en-GB" dirty="0"/>
            <a:t>Substituted decision-making as common feature </a:t>
          </a:r>
        </a:p>
      </dgm:t>
    </dgm:pt>
    <dgm:pt modelId="{49E61B4D-9C7B-4AB1-8689-3BB73FD94045}" type="parTrans" cxnId="{0EE9AD5A-A4D0-4015-AF01-13B8572551BE}">
      <dgm:prSet/>
      <dgm:spPr/>
      <dgm:t>
        <a:bodyPr/>
        <a:lstStyle/>
        <a:p>
          <a:endParaRPr lang="en-GB"/>
        </a:p>
      </dgm:t>
    </dgm:pt>
    <dgm:pt modelId="{1F937878-45F0-4E8F-825E-7B8ED02F00E0}" type="sibTrans" cxnId="{0EE9AD5A-A4D0-4015-AF01-13B8572551BE}">
      <dgm:prSet/>
      <dgm:spPr/>
      <dgm:t>
        <a:bodyPr/>
        <a:lstStyle/>
        <a:p>
          <a:endParaRPr lang="en-GB"/>
        </a:p>
      </dgm:t>
    </dgm:pt>
    <dgm:pt modelId="{249640F1-0F26-4D50-8DA0-A7DE4196E274}">
      <dgm:prSet/>
      <dgm:spPr/>
      <dgm:t>
        <a:bodyPr/>
        <a:lstStyle/>
        <a:p>
          <a:r>
            <a:rPr lang="en-GB" dirty="0"/>
            <a:t>General mandate, common exceptions</a:t>
          </a:r>
        </a:p>
      </dgm:t>
    </dgm:pt>
    <dgm:pt modelId="{35BB1533-D8D6-4F23-A28B-3314347E69A3}" type="parTrans" cxnId="{E3501169-1DC9-4B37-9625-5398B4D9CFE4}">
      <dgm:prSet/>
      <dgm:spPr/>
      <dgm:t>
        <a:bodyPr/>
        <a:lstStyle/>
        <a:p>
          <a:endParaRPr lang="en-GB"/>
        </a:p>
      </dgm:t>
    </dgm:pt>
    <dgm:pt modelId="{B0795EDA-60FB-4886-9E4D-EB5AB21CD45C}" type="sibTrans" cxnId="{E3501169-1DC9-4B37-9625-5398B4D9CFE4}">
      <dgm:prSet/>
      <dgm:spPr/>
      <dgm:t>
        <a:bodyPr/>
        <a:lstStyle/>
        <a:p>
          <a:endParaRPr lang="en-GB"/>
        </a:p>
      </dgm:t>
    </dgm:pt>
    <dgm:pt modelId="{1E655DC2-49E2-483B-A7BB-649EFC348E7D}">
      <dgm:prSet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GB" dirty="0"/>
            <a:t>Individualisation</a:t>
          </a:r>
        </a:p>
      </dgm:t>
    </dgm:pt>
    <dgm:pt modelId="{8E319110-76E2-44B4-A35D-DD9E01E95FE1}" type="parTrans" cxnId="{DAE7DDAF-9A88-4491-B88E-63A1E99DF86E}">
      <dgm:prSet/>
      <dgm:spPr/>
      <dgm:t>
        <a:bodyPr/>
        <a:lstStyle/>
        <a:p>
          <a:endParaRPr lang="en-GB"/>
        </a:p>
      </dgm:t>
    </dgm:pt>
    <dgm:pt modelId="{F413EF1D-1D67-4096-A24E-0736133F8867}" type="sibTrans" cxnId="{DAE7DDAF-9A88-4491-B88E-63A1E99DF86E}">
      <dgm:prSet/>
      <dgm:spPr/>
      <dgm:t>
        <a:bodyPr/>
        <a:lstStyle/>
        <a:p>
          <a:endParaRPr lang="en-GB"/>
        </a:p>
      </dgm:t>
    </dgm:pt>
    <dgm:pt modelId="{58DEEB5C-4EC8-42AC-98D3-B6D72ACD0573}">
      <dgm:prSet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GB" dirty="0"/>
            <a:t>Co-decision-making and assistance</a:t>
          </a:r>
        </a:p>
      </dgm:t>
    </dgm:pt>
    <dgm:pt modelId="{0F24A8E4-A950-4FC4-BB9A-DD899D8F1AFE}" type="parTrans" cxnId="{418F0E9C-0E27-4CA6-AECB-DEBF8CB6BB16}">
      <dgm:prSet/>
      <dgm:spPr/>
      <dgm:t>
        <a:bodyPr/>
        <a:lstStyle/>
        <a:p>
          <a:endParaRPr lang="en-GB"/>
        </a:p>
      </dgm:t>
    </dgm:pt>
    <dgm:pt modelId="{9B4FD2C5-7632-4806-89B4-E241B911AE35}" type="sibTrans" cxnId="{418F0E9C-0E27-4CA6-AECB-DEBF8CB6BB16}">
      <dgm:prSet/>
      <dgm:spPr/>
      <dgm:t>
        <a:bodyPr/>
        <a:lstStyle/>
        <a:p>
          <a:endParaRPr lang="en-GB"/>
        </a:p>
      </dgm:t>
    </dgm:pt>
    <dgm:pt modelId="{3C81021B-E279-4739-9A9D-04B981FA3CE7}">
      <dgm:prSet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GB" dirty="0"/>
            <a:t>Purpose: autonomy</a:t>
          </a:r>
        </a:p>
      </dgm:t>
    </dgm:pt>
    <dgm:pt modelId="{CED0F857-721C-44C4-9DC0-5672EE160400}" type="parTrans" cxnId="{57EA567B-B4D0-43E1-A1ED-78D380D18DDA}">
      <dgm:prSet/>
      <dgm:spPr/>
      <dgm:t>
        <a:bodyPr/>
        <a:lstStyle/>
        <a:p>
          <a:endParaRPr lang="en-GB"/>
        </a:p>
      </dgm:t>
    </dgm:pt>
    <dgm:pt modelId="{9FA966C3-FDBA-4CAB-B3B7-343A14CC327A}" type="sibTrans" cxnId="{57EA567B-B4D0-43E1-A1ED-78D380D18DDA}">
      <dgm:prSet/>
      <dgm:spPr/>
      <dgm:t>
        <a:bodyPr/>
        <a:lstStyle/>
        <a:p>
          <a:endParaRPr lang="en-GB"/>
        </a:p>
      </dgm:t>
    </dgm:pt>
    <dgm:pt modelId="{B5E00FD8-3352-4E8A-BBF7-FC77BF627A75}">
      <dgm:prSet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GB" dirty="0"/>
            <a:t>Will and preferences recognition</a:t>
          </a:r>
        </a:p>
      </dgm:t>
    </dgm:pt>
    <dgm:pt modelId="{35BB696F-0E3A-4903-9616-02D211EFF96B}" type="parTrans" cxnId="{7A5CDFA1-FC09-4AD6-A370-0C166BC00BF3}">
      <dgm:prSet/>
      <dgm:spPr/>
      <dgm:t>
        <a:bodyPr/>
        <a:lstStyle/>
        <a:p>
          <a:endParaRPr lang="en-GB"/>
        </a:p>
      </dgm:t>
    </dgm:pt>
    <dgm:pt modelId="{E10F99F6-3B77-4452-863F-35B8FE23E363}" type="sibTrans" cxnId="{7A5CDFA1-FC09-4AD6-A370-0C166BC00BF3}">
      <dgm:prSet/>
      <dgm:spPr/>
      <dgm:t>
        <a:bodyPr/>
        <a:lstStyle/>
        <a:p>
          <a:endParaRPr lang="en-GB"/>
        </a:p>
      </dgm:t>
    </dgm:pt>
    <dgm:pt modelId="{15411E44-A5B0-4521-A06B-58C58D276D3A}">
      <dgm:prSet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GB" dirty="0"/>
            <a:t>Purpose: autonomy</a:t>
          </a:r>
        </a:p>
      </dgm:t>
    </dgm:pt>
    <dgm:pt modelId="{21862C29-B436-4B26-A70A-DD11B62DAC8D}" type="parTrans" cxnId="{323745BA-8D2F-4FC3-AE7A-B2077C2FD14D}">
      <dgm:prSet/>
      <dgm:spPr/>
      <dgm:t>
        <a:bodyPr/>
        <a:lstStyle/>
        <a:p>
          <a:endParaRPr lang="en-GB"/>
        </a:p>
      </dgm:t>
    </dgm:pt>
    <dgm:pt modelId="{F0512088-7EB9-4498-B0C7-4F9AC0499FA1}" type="sibTrans" cxnId="{323745BA-8D2F-4FC3-AE7A-B2077C2FD14D}">
      <dgm:prSet/>
      <dgm:spPr/>
      <dgm:t>
        <a:bodyPr/>
        <a:lstStyle/>
        <a:p>
          <a:endParaRPr lang="en-GB"/>
        </a:p>
      </dgm:t>
    </dgm:pt>
    <dgm:pt modelId="{A029B3A7-1FA2-47B5-99E4-3BBC89E325DB}" type="pres">
      <dgm:prSet presAssocID="{7940E896-3A49-4D2E-AABA-9748C6A3243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AA78563-0F0D-449E-8729-F823F01906A8}" type="pres">
      <dgm:prSet presAssocID="{83A4FFC5-2336-4758-AABA-04FBB6C161B4}" presName="root1" presStyleCnt="0"/>
      <dgm:spPr/>
    </dgm:pt>
    <dgm:pt modelId="{B77A4FA6-82D0-4979-BEDE-18CA7A6BB0D9}" type="pres">
      <dgm:prSet presAssocID="{83A4FFC5-2336-4758-AABA-04FBB6C161B4}" presName="LevelOneTextNode" presStyleLbl="node0" presStyleIdx="0" presStyleCnt="1">
        <dgm:presLayoutVars>
          <dgm:chPref val="3"/>
        </dgm:presLayoutVars>
      </dgm:prSet>
      <dgm:spPr/>
    </dgm:pt>
    <dgm:pt modelId="{A3C62160-1936-476A-8EB3-7E574AF0D012}" type="pres">
      <dgm:prSet presAssocID="{83A4FFC5-2336-4758-AABA-04FBB6C161B4}" presName="level2hierChild" presStyleCnt="0"/>
      <dgm:spPr/>
    </dgm:pt>
    <dgm:pt modelId="{662377F6-6BA4-4110-BC8B-095C31CC5E54}" type="pres">
      <dgm:prSet presAssocID="{20BCB1B0-9FD1-4FDD-8BC4-D9692310AF95}" presName="conn2-1" presStyleLbl="parChTrans1D2" presStyleIdx="0" presStyleCnt="5"/>
      <dgm:spPr/>
    </dgm:pt>
    <dgm:pt modelId="{48AA5440-9A59-4D5E-8D3B-25B7941C1A09}" type="pres">
      <dgm:prSet presAssocID="{20BCB1B0-9FD1-4FDD-8BC4-D9692310AF95}" presName="connTx" presStyleLbl="parChTrans1D2" presStyleIdx="0" presStyleCnt="5"/>
      <dgm:spPr/>
    </dgm:pt>
    <dgm:pt modelId="{D3C7D99A-3523-4163-8D16-4F66FF71F000}" type="pres">
      <dgm:prSet presAssocID="{B958864B-7D43-4F3D-A1DD-D525CA1A2BA3}" presName="root2" presStyleCnt="0"/>
      <dgm:spPr/>
    </dgm:pt>
    <dgm:pt modelId="{6744B5B2-D7FD-48E0-8444-04987859057C}" type="pres">
      <dgm:prSet presAssocID="{B958864B-7D43-4F3D-A1DD-D525CA1A2BA3}" presName="LevelTwoTextNode" presStyleLbl="node2" presStyleIdx="0" presStyleCnt="5" custScaleX="258651">
        <dgm:presLayoutVars>
          <dgm:chPref val="3"/>
        </dgm:presLayoutVars>
      </dgm:prSet>
      <dgm:spPr/>
    </dgm:pt>
    <dgm:pt modelId="{F4FDF986-991B-4244-97C3-B9D3878A9B0D}" type="pres">
      <dgm:prSet presAssocID="{B958864B-7D43-4F3D-A1DD-D525CA1A2BA3}" presName="level3hierChild" presStyleCnt="0"/>
      <dgm:spPr/>
    </dgm:pt>
    <dgm:pt modelId="{6C97BDEC-60A4-4263-BE34-700D1E4B33C4}" type="pres">
      <dgm:prSet presAssocID="{8E319110-76E2-44B4-A35D-DD9E01E95FE1}" presName="conn2-1" presStyleLbl="parChTrans1D3" presStyleIdx="0" presStyleCnt="5"/>
      <dgm:spPr/>
    </dgm:pt>
    <dgm:pt modelId="{A2B50C5D-1D99-471D-8950-86DFD190C60F}" type="pres">
      <dgm:prSet presAssocID="{8E319110-76E2-44B4-A35D-DD9E01E95FE1}" presName="connTx" presStyleLbl="parChTrans1D3" presStyleIdx="0" presStyleCnt="5"/>
      <dgm:spPr/>
    </dgm:pt>
    <dgm:pt modelId="{14E823B9-2761-4169-9ACF-0D84BD704CD3}" type="pres">
      <dgm:prSet presAssocID="{1E655DC2-49E2-483B-A7BB-649EFC348E7D}" presName="root2" presStyleCnt="0"/>
      <dgm:spPr/>
    </dgm:pt>
    <dgm:pt modelId="{CDFA8FD1-ABD2-4DCB-9482-8658D9A9B763}" type="pres">
      <dgm:prSet presAssocID="{1E655DC2-49E2-483B-A7BB-649EFC348E7D}" presName="LevelTwoTextNode" presStyleLbl="node3" presStyleIdx="0" presStyleCnt="5">
        <dgm:presLayoutVars>
          <dgm:chPref val="3"/>
        </dgm:presLayoutVars>
      </dgm:prSet>
      <dgm:spPr/>
    </dgm:pt>
    <dgm:pt modelId="{F636EAE2-4166-444D-BB98-5D8305954ECF}" type="pres">
      <dgm:prSet presAssocID="{1E655DC2-49E2-483B-A7BB-649EFC348E7D}" presName="level3hierChild" presStyleCnt="0"/>
      <dgm:spPr/>
    </dgm:pt>
    <dgm:pt modelId="{D6B9762C-883C-4F64-AB04-927E3052291F}" type="pres">
      <dgm:prSet presAssocID="{49E61B4D-9C7B-4AB1-8689-3BB73FD94045}" presName="conn2-1" presStyleLbl="parChTrans1D2" presStyleIdx="1" presStyleCnt="5"/>
      <dgm:spPr/>
    </dgm:pt>
    <dgm:pt modelId="{6C98B52B-3863-4E4B-BBCF-4F2825A4B21A}" type="pres">
      <dgm:prSet presAssocID="{49E61B4D-9C7B-4AB1-8689-3BB73FD94045}" presName="connTx" presStyleLbl="parChTrans1D2" presStyleIdx="1" presStyleCnt="5"/>
      <dgm:spPr/>
    </dgm:pt>
    <dgm:pt modelId="{90FDBA76-4898-4C4D-A339-7E7F225D15EF}" type="pres">
      <dgm:prSet presAssocID="{B87D7A1C-96B8-490F-A0AB-B64B269A09BA}" presName="root2" presStyleCnt="0"/>
      <dgm:spPr/>
    </dgm:pt>
    <dgm:pt modelId="{7CD69125-BC37-4C90-A8E0-9BC68CEE867E}" type="pres">
      <dgm:prSet presAssocID="{B87D7A1C-96B8-490F-A0AB-B64B269A09BA}" presName="LevelTwoTextNode" presStyleLbl="node2" presStyleIdx="1" presStyleCnt="5" custScaleX="258668">
        <dgm:presLayoutVars>
          <dgm:chPref val="3"/>
        </dgm:presLayoutVars>
      </dgm:prSet>
      <dgm:spPr/>
    </dgm:pt>
    <dgm:pt modelId="{26CBEEE3-2B98-45B3-9018-68771903F4DF}" type="pres">
      <dgm:prSet presAssocID="{B87D7A1C-96B8-490F-A0AB-B64B269A09BA}" presName="level3hierChild" presStyleCnt="0"/>
      <dgm:spPr/>
    </dgm:pt>
    <dgm:pt modelId="{491AA5F6-AF12-4B5D-A415-F26F1AEEBB09}" type="pres">
      <dgm:prSet presAssocID="{0F24A8E4-A950-4FC4-BB9A-DD899D8F1AFE}" presName="conn2-1" presStyleLbl="parChTrans1D3" presStyleIdx="1" presStyleCnt="5"/>
      <dgm:spPr/>
    </dgm:pt>
    <dgm:pt modelId="{E3F61BB4-9F49-46F5-8C58-66DEA81F63B3}" type="pres">
      <dgm:prSet presAssocID="{0F24A8E4-A950-4FC4-BB9A-DD899D8F1AFE}" presName="connTx" presStyleLbl="parChTrans1D3" presStyleIdx="1" presStyleCnt="5"/>
      <dgm:spPr/>
    </dgm:pt>
    <dgm:pt modelId="{E1A6E102-CB9C-4B77-8D2A-0C8302683141}" type="pres">
      <dgm:prSet presAssocID="{58DEEB5C-4EC8-42AC-98D3-B6D72ACD0573}" presName="root2" presStyleCnt="0"/>
      <dgm:spPr/>
    </dgm:pt>
    <dgm:pt modelId="{56CD8E26-6D5A-45BA-8230-5EE50A93B651}" type="pres">
      <dgm:prSet presAssocID="{58DEEB5C-4EC8-42AC-98D3-B6D72ACD0573}" presName="LevelTwoTextNode" presStyleLbl="node3" presStyleIdx="1" presStyleCnt="5">
        <dgm:presLayoutVars>
          <dgm:chPref val="3"/>
        </dgm:presLayoutVars>
      </dgm:prSet>
      <dgm:spPr/>
    </dgm:pt>
    <dgm:pt modelId="{8074826B-8F52-4F26-B640-CCC451160B8C}" type="pres">
      <dgm:prSet presAssocID="{58DEEB5C-4EC8-42AC-98D3-B6D72ACD0573}" presName="level3hierChild" presStyleCnt="0"/>
      <dgm:spPr/>
    </dgm:pt>
    <dgm:pt modelId="{A8FEB558-28F5-4647-AEF8-3DFFCF75C1BC}" type="pres">
      <dgm:prSet presAssocID="{35BB1533-D8D6-4F23-A28B-3314347E69A3}" presName="conn2-1" presStyleLbl="parChTrans1D2" presStyleIdx="2" presStyleCnt="5"/>
      <dgm:spPr/>
    </dgm:pt>
    <dgm:pt modelId="{18B20C16-8419-411A-9B38-88D36C4AE72E}" type="pres">
      <dgm:prSet presAssocID="{35BB1533-D8D6-4F23-A28B-3314347E69A3}" presName="connTx" presStyleLbl="parChTrans1D2" presStyleIdx="2" presStyleCnt="5"/>
      <dgm:spPr/>
    </dgm:pt>
    <dgm:pt modelId="{CDA325A2-BBBB-45EF-A5BD-9CB65A436FA4}" type="pres">
      <dgm:prSet presAssocID="{249640F1-0F26-4D50-8DA0-A7DE4196E274}" presName="root2" presStyleCnt="0"/>
      <dgm:spPr/>
    </dgm:pt>
    <dgm:pt modelId="{814A732F-EE61-4901-B926-F3D72F68B340}" type="pres">
      <dgm:prSet presAssocID="{249640F1-0F26-4D50-8DA0-A7DE4196E274}" presName="LevelTwoTextNode" presStyleLbl="node2" presStyleIdx="2" presStyleCnt="5" custScaleX="258668">
        <dgm:presLayoutVars>
          <dgm:chPref val="3"/>
        </dgm:presLayoutVars>
      </dgm:prSet>
      <dgm:spPr/>
    </dgm:pt>
    <dgm:pt modelId="{594D03B0-3F0C-4C4E-97BE-7CFC1CDBF6C9}" type="pres">
      <dgm:prSet presAssocID="{249640F1-0F26-4D50-8DA0-A7DE4196E274}" presName="level3hierChild" presStyleCnt="0"/>
      <dgm:spPr/>
    </dgm:pt>
    <dgm:pt modelId="{B8A73B11-FCA0-43BE-A543-4E7B83515C54}" type="pres">
      <dgm:prSet presAssocID="{CED0F857-721C-44C4-9DC0-5672EE160400}" presName="conn2-1" presStyleLbl="parChTrans1D3" presStyleIdx="2" presStyleCnt="5"/>
      <dgm:spPr/>
    </dgm:pt>
    <dgm:pt modelId="{22CA24A9-512F-4E46-9986-6FA18D8576A0}" type="pres">
      <dgm:prSet presAssocID="{CED0F857-721C-44C4-9DC0-5672EE160400}" presName="connTx" presStyleLbl="parChTrans1D3" presStyleIdx="2" presStyleCnt="5"/>
      <dgm:spPr/>
    </dgm:pt>
    <dgm:pt modelId="{B20606BB-1191-4C4A-A47E-F3107CCFDCCF}" type="pres">
      <dgm:prSet presAssocID="{3C81021B-E279-4739-9A9D-04B981FA3CE7}" presName="root2" presStyleCnt="0"/>
      <dgm:spPr/>
    </dgm:pt>
    <dgm:pt modelId="{C1035512-E8C5-4EDA-9BFD-ADB91B63D881}" type="pres">
      <dgm:prSet presAssocID="{3C81021B-E279-4739-9A9D-04B981FA3CE7}" presName="LevelTwoTextNode" presStyleLbl="node3" presStyleIdx="2" presStyleCnt="5">
        <dgm:presLayoutVars>
          <dgm:chPref val="3"/>
        </dgm:presLayoutVars>
      </dgm:prSet>
      <dgm:spPr/>
    </dgm:pt>
    <dgm:pt modelId="{3B011F71-1E9A-4CCA-8410-2240374B00AC}" type="pres">
      <dgm:prSet presAssocID="{3C81021B-E279-4739-9A9D-04B981FA3CE7}" presName="level3hierChild" presStyleCnt="0"/>
      <dgm:spPr/>
    </dgm:pt>
    <dgm:pt modelId="{7394A830-D49F-41D1-9930-84028259BDE1}" type="pres">
      <dgm:prSet presAssocID="{3DD8FDAA-6F7C-45B6-81D0-D13D59B10E41}" presName="conn2-1" presStyleLbl="parChTrans1D2" presStyleIdx="3" presStyleCnt="5"/>
      <dgm:spPr/>
    </dgm:pt>
    <dgm:pt modelId="{7E3B7145-E0ED-4F7E-9D5E-5798F619A26B}" type="pres">
      <dgm:prSet presAssocID="{3DD8FDAA-6F7C-45B6-81D0-D13D59B10E41}" presName="connTx" presStyleLbl="parChTrans1D2" presStyleIdx="3" presStyleCnt="5"/>
      <dgm:spPr/>
    </dgm:pt>
    <dgm:pt modelId="{F3567855-9D97-4F2A-9B86-611EF632369B}" type="pres">
      <dgm:prSet presAssocID="{8371CC32-E0DE-450C-B14C-A3AAA75E7845}" presName="root2" presStyleCnt="0"/>
      <dgm:spPr/>
    </dgm:pt>
    <dgm:pt modelId="{9BD2FBB1-6DA8-494B-886F-96F2A2D5559B}" type="pres">
      <dgm:prSet presAssocID="{8371CC32-E0DE-450C-B14C-A3AAA75E7845}" presName="LevelTwoTextNode" presStyleLbl="node2" presStyleIdx="3" presStyleCnt="5" custScaleX="258668">
        <dgm:presLayoutVars>
          <dgm:chPref val="3"/>
        </dgm:presLayoutVars>
      </dgm:prSet>
      <dgm:spPr/>
    </dgm:pt>
    <dgm:pt modelId="{1CFF6D9A-0459-429E-B18B-59775076DAB6}" type="pres">
      <dgm:prSet presAssocID="{8371CC32-E0DE-450C-B14C-A3AAA75E7845}" presName="level3hierChild" presStyleCnt="0"/>
      <dgm:spPr/>
    </dgm:pt>
    <dgm:pt modelId="{42EEF447-1AC6-40D3-961B-3656AC2A295E}" type="pres">
      <dgm:prSet presAssocID="{35BB696F-0E3A-4903-9616-02D211EFF96B}" presName="conn2-1" presStyleLbl="parChTrans1D3" presStyleIdx="3" presStyleCnt="5"/>
      <dgm:spPr/>
    </dgm:pt>
    <dgm:pt modelId="{0179D1F9-D15C-4795-86F8-5A3DE619703B}" type="pres">
      <dgm:prSet presAssocID="{35BB696F-0E3A-4903-9616-02D211EFF96B}" presName="connTx" presStyleLbl="parChTrans1D3" presStyleIdx="3" presStyleCnt="5"/>
      <dgm:spPr/>
    </dgm:pt>
    <dgm:pt modelId="{BEC725B1-2CA8-4976-A306-82169764BE6E}" type="pres">
      <dgm:prSet presAssocID="{B5E00FD8-3352-4E8A-BBF7-FC77BF627A75}" presName="root2" presStyleCnt="0"/>
      <dgm:spPr/>
    </dgm:pt>
    <dgm:pt modelId="{64C4CE2E-2084-465A-BD52-D17F11FAE0B3}" type="pres">
      <dgm:prSet presAssocID="{B5E00FD8-3352-4E8A-BBF7-FC77BF627A75}" presName="LevelTwoTextNode" presStyleLbl="node3" presStyleIdx="3" presStyleCnt="5">
        <dgm:presLayoutVars>
          <dgm:chPref val="3"/>
        </dgm:presLayoutVars>
      </dgm:prSet>
      <dgm:spPr/>
    </dgm:pt>
    <dgm:pt modelId="{144BC0EC-3F07-4EE5-ADB3-FCBAFDB87073}" type="pres">
      <dgm:prSet presAssocID="{B5E00FD8-3352-4E8A-BBF7-FC77BF627A75}" presName="level3hierChild" presStyleCnt="0"/>
      <dgm:spPr/>
    </dgm:pt>
    <dgm:pt modelId="{97129BDD-1EE1-406A-85E2-54ED87452C8B}" type="pres">
      <dgm:prSet presAssocID="{A366BD42-0B3D-4FFF-B3FB-8E2772DAD06D}" presName="conn2-1" presStyleLbl="parChTrans1D2" presStyleIdx="4" presStyleCnt="5"/>
      <dgm:spPr/>
    </dgm:pt>
    <dgm:pt modelId="{F888FB51-45BC-4E61-B4B9-2D9EB8C6928D}" type="pres">
      <dgm:prSet presAssocID="{A366BD42-0B3D-4FFF-B3FB-8E2772DAD06D}" presName="connTx" presStyleLbl="parChTrans1D2" presStyleIdx="4" presStyleCnt="5"/>
      <dgm:spPr/>
    </dgm:pt>
    <dgm:pt modelId="{D63BA2B4-57AD-4C51-A2C2-12D28EBB3D34}" type="pres">
      <dgm:prSet presAssocID="{9C52C2B1-EFC2-4FFB-9E15-69C1DCA3CECE}" presName="root2" presStyleCnt="0"/>
      <dgm:spPr/>
    </dgm:pt>
    <dgm:pt modelId="{F970D6EA-888E-4D9C-8B0C-E79A1879E891}" type="pres">
      <dgm:prSet presAssocID="{9C52C2B1-EFC2-4FFB-9E15-69C1DCA3CECE}" presName="LevelTwoTextNode" presStyleLbl="node2" presStyleIdx="4" presStyleCnt="5" custScaleX="258668">
        <dgm:presLayoutVars>
          <dgm:chPref val="3"/>
        </dgm:presLayoutVars>
      </dgm:prSet>
      <dgm:spPr/>
    </dgm:pt>
    <dgm:pt modelId="{E64648CD-4975-40AB-AA14-FAB6BAE7436D}" type="pres">
      <dgm:prSet presAssocID="{9C52C2B1-EFC2-4FFB-9E15-69C1DCA3CECE}" presName="level3hierChild" presStyleCnt="0"/>
      <dgm:spPr/>
    </dgm:pt>
    <dgm:pt modelId="{A8598885-B735-4B04-AA8B-B33ACED4A821}" type="pres">
      <dgm:prSet presAssocID="{21862C29-B436-4B26-A70A-DD11B62DAC8D}" presName="conn2-1" presStyleLbl="parChTrans1D3" presStyleIdx="4" presStyleCnt="5"/>
      <dgm:spPr/>
    </dgm:pt>
    <dgm:pt modelId="{4DCC7053-F6EE-4E09-BA78-F2B30CA72607}" type="pres">
      <dgm:prSet presAssocID="{21862C29-B436-4B26-A70A-DD11B62DAC8D}" presName="connTx" presStyleLbl="parChTrans1D3" presStyleIdx="4" presStyleCnt="5"/>
      <dgm:spPr/>
    </dgm:pt>
    <dgm:pt modelId="{82606783-9C4F-43FA-9AC4-6AEE338B21F9}" type="pres">
      <dgm:prSet presAssocID="{15411E44-A5B0-4521-A06B-58C58D276D3A}" presName="root2" presStyleCnt="0"/>
      <dgm:spPr/>
    </dgm:pt>
    <dgm:pt modelId="{54ACA865-BAF3-4BF8-AA01-66E2AEB1013D}" type="pres">
      <dgm:prSet presAssocID="{15411E44-A5B0-4521-A06B-58C58D276D3A}" presName="LevelTwoTextNode" presStyleLbl="node3" presStyleIdx="4" presStyleCnt="5">
        <dgm:presLayoutVars>
          <dgm:chPref val="3"/>
        </dgm:presLayoutVars>
      </dgm:prSet>
      <dgm:spPr/>
    </dgm:pt>
    <dgm:pt modelId="{682F3DE5-6034-4254-A800-237BA22035AF}" type="pres">
      <dgm:prSet presAssocID="{15411E44-A5B0-4521-A06B-58C58D276D3A}" presName="level3hierChild" presStyleCnt="0"/>
      <dgm:spPr/>
    </dgm:pt>
  </dgm:ptLst>
  <dgm:cxnLst>
    <dgm:cxn modelId="{41A1610E-5D1B-49FF-AD77-D05465F50BFA}" type="presOf" srcId="{49E61B4D-9C7B-4AB1-8689-3BB73FD94045}" destId="{D6B9762C-883C-4F64-AB04-927E3052291F}" srcOrd="0" destOrd="0" presId="urn:microsoft.com/office/officeart/2008/layout/HorizontalMultiLevelHierarchy"/>
    <dgm:cxn modelId="{87D0C50E-C869-4670-AE1A-50E6AFD4C1F8}" type="presOf" srcId="{21862C29-B436-4B26-A70A-DD11B62DAC8D}" destId="{A8598885-B735-4B04-AA8B-B33ACED4A821}" srcOrd="0" destOrd="0" presId="urn:microsoft.com/office/officeart/2008/layout/HorizontalMultiLevelHierarchy"/>
    <dgm:cxn modelId="{7ED36F11-A010-42D1-AB76-11FFDBDDFD84}" type="presOf" srcId="{8E319110-76E2-44B4-A35D-DD9E01E95FE1}" destId="{A2B50C5D-1D99-471D-8950-86DFD190C60F}" srcOrd="1" destOrd="0" presId="urn:microsoft.com/office/officeart/2008/layout/HorizontalMultiLevelHierarchy"/>
    <dgm:cxn modelId="{5BE51A15-6D6E-4C6A-A27B-E8F5D68E3330}" type="presOf" srcId="{15411E44-A5B0-4521-A06B-58C58D276D3A}" destId="{54ACA865-BAF3-4BF8-AA01-66E2AEB1013D}" srcOrd="0" destOrd="0" presId="urn:microsoft.com/office/officeart/2008/layout/HorizontalMultiLevelHierarchy"/>
    <dgm:cxn modelId="{A6A29C29-1345-4CAC-814F-DEC786C110A9}" type="presOf" srcId="{3C81021B-E279-4739-9A9D-04B981FA3CE7}" destId="{C1035512-E8C5-4EDA-9BFD-ADB91B63D881}" srcOrd="0" destOrd="0" presId="urn:microsoft.com/office/officeart/2008/layout/HorizontalMultiLevelHierarchy"/>
    <dgm:cxn modelId="{BAC9362E-6508-4EAF-B341-2285462BEC5B}" type="presOf" srcId="{8371CC32-E0DE-450C-B14C-A3AAA75E7845}" destId="{9BD2FBB1-6DA8-494B-886F-96F2A2D5559B}" srcOrd="0" destOrd="0" presId="urn:microsoft.com/office/officeart/2008/layout/HorizontalMultiLevelHierarchy"/>
    <dgm:cxn modelId="{48B0ED32-0147-4B49-A460-32412FC36F18}" type="presOf" srcId="{20BCB1B0-9FD1-4FDD-8BC4-D9692310AF95}" destId="{662377F6-6BA4-4110-BC8B-095C31CC5E54}" srcOrd="0" destOrd="0" presId="urn:microsoft.com/office/officeart/2008/layout/HorizontalMultiLevelHierarchy"/>
    <dgm:cxn modelId="{B33AC133-7F3A-4BE8-A68E-AE5F4392A947}" type="presOf" srcId="{35BB1533-D8D6-4F23-A28B-3314347E69A3}" destId="{A8FEB558-28F5-4647-AEF8-3DFFCF75C1BC}" srcOrd="0" destOrd="0" presId="urn:microsoft.com/office/officeart/2008/layout/HorizontalMultiLevelHierarchy"/>
    <dgm:cxn modelId="{507F5536-29BB-4B6C-8BC1-631690C14E1E}" type="presOf" srcId="{20BCB1B0-9FD1-4FDD-8BC4-D9692310AF95}" destId="{48AA5440-9A59-4D5E-8D3B-25B7941C1A09}" srcOrd="1" destOrd="0" presId="urn:microsoft.com/office/officeart/2008/layout/HorizontalMultiLevelHierarchy"/>
    <dgm:cxn modelId="{7D4C5739-679C-4822-8737-8E796E4EBB3B}" type="presOf" srcId="{B87D7A1C-96B8-490F-A0AB-B64B269A09BA}" destId="{7CD69125-BC37-4C90-A8E0-9BC68CEE867E}" srcOrd="0" destOrd="0" presId="urn:microsoft.com/office/officeart/2008/layout/HorizontalMultiLevelHierarchy"/>
    <dgm:cxn modelId="{21C9945C-093F-478C-AEBF-1233CA512BC5}" type="presOf" srcId="{0F24A8E4-A950-4FC4-BB9A-DD899D8F1AFE}" destId="{E3F61BB4-9F49-46F5-8C58-66DEA81F63B3}" srcOrd="1" destOrd="0" presId="urn:microsoft.com/office/officeart/2008/layout/HorizontalMultiLevelHierarchy"/>
    <dgm:cxn modelId="{4E617A42-5667-4A9A-8A35-F97153C127A0}" type="presOf" srcId="{3DD8FDAA-6F7C-45B6-81D0-D13D59B10E41}" destId="{7E3B7145-E0ED-4F7E-9D5E-5798F619A26B}" srcOrd="1" destOrd="0" presId="urn:microsoft.com/office/officeart/2008/layout/HorizontalMultiLevelHierarchy"/>
    <dgm:cxn modelId="{E91BBA43-0908-4054-891D-3D14F4327EE8}" type="presOf" srcId="{7940E896-3A49-4D2E-AABA-9748C6A32431}" destId="{A029B3A7-1FA2-47B5-99E4-3BBC89E325DB}" srcOrd="0" destOrd="0" presId="urn:microsoft.com/office/officeart/2008/layout/HorizontalMultiLevelHierarchy"/>
    <dgm:cxn modelId="{E3501169-1DC9-4B37-9625-5398B4D9CFE4}" srcId="{83A4FFC5-2336-4758-AABA-04FBB6C161B4}" destId="{249640F1-0F26-4D50-8DA0-A7DE4196E274}" srcOrd="2" destOrd="0" parTransId="{35BB1533-D8D6-4F23-A28B-3314347E69A3}" sibTransId="{B0795EDA-60FB-4886-9E4D-EB5AB21CD45C}"/>
    <dgm:cxn modelId="{71D8AC69-6EC1-4CE7-B036-8AA9E0BE745C}" type="presOf" srcId="{21862C29-B436-4B26-A70A-DD11B62DAC8D}" destId="{4DCC7053-F6EE-4E09-BA78-F2B30CA72607}" srcOrd="1" destOrd="0" presId="urn:microsoft.com/office/officeart/2008/layout/HorizontalMultiLevelHierarchy"/>
    <dgm:cxn modelId="{0F494B73-39DC-4536-B809-639D589A548B}" type="presOf" srcId="{83A4FFC5-2336-4758-AABA-04FBB6C161B4}" destId="{B77A4FA6-82D0-4979-BEDE-18CA7A6BB0D9}" srcOrd="0" destOrd="0" presId="urn:microsoft.com/office/officeart/2008/layout/HorizontalMultiLevelHierarchy"/>
    <dgm:cxn modelId="{B3D19274-2B9E-4E34-8022-89CB2A0653B9}" type="presOf" srcId="{35BB696F-0E3A-4903-9616-02D211EFF96B}" destId="{0179D1F9-D15C-4795-86F8-5A3DE619703B}" srcOrd="1" destOrd="0" presId="urn:microsoft.com/office/officeart/2008/layout/HorizontalMultiLevelHierarchy"/>
    <dgm:cxn modelId="{3802B658-FFF8-45D2-A0EC-679C8AC920BF}" type="presOf" srcId="{1E655DC2-49E2-483B-A7BB-649EFC348E7D}" destId="{CDFA8FD1-ABD2-4DCB-9482-8658D9A9B763}" srcOrd="0" destOrd="0" presId="urn:microsoft.com/office/officeart/2008/layout/HorizontalMultiLevelHierarchy"/>
    <dgm:cxn modelId="{C245A07A-1A09-4C2D-AC54-E2EE834B8510}" type="presOf" srcId="{8E319110-76E2-44B4-A35D-DD9E01E95FE1}" destId="{6C97BDEC-60A4-4263-BE34-700D1E4B33C4}" srcOrd="0" destOrd="0" presId="urn:microsoft.com/office/officeart/2008/layout/HorizontalMultiLevelHierarchy"/>
    <dgm:cxn modelId="{0EE9AD5A-A4D0-4015-AF01-13B8572551BE}" srcId="{83A4FFC5-2336-4758-AABA-04FBB6C161B4}" destId="{B87D7A1C-96B8-490F-A0AB-B64B269A09BA}" srcOrd="1" destOrd="0" parTransId="{49E61B4D-9C7B-4AB1-8689-3BB73FD94045}" sibTransId="{1F937878-45F0-4E8F-825E-7B8ED02F00E0}"/>
    <dgm:cxn modelId="{57EA567B-B4D0-43E1-A1ED-78D380D18DDA}" srcId="{249640F1-0F26-4D50-8DA0-A7DE4196E274}" destId="{3C81021B-E279-4739-9A9D-04B981FA3CE7}" srcOrd="0" destOrd="0" parTransId="{CED0F857-721C-44C4-9DC0-5672EE160400}" sibTransId="{9FA966C3-FDBA-4CAB-B3B7-343A14CC327A}"/>
    <dgm:cxn modelId="{C1C75D7E-5F5B-4892-A01A-5056529DC638}" type="presOf" srcId="{A366BD42-0B3D-4FFF-B3FB-8E2772DAD06D}" destId="{97129BDD-1EE1-406A-85E2-54ED87452C8B}" srcOrd="0" destOrd="0" presId="urn:microsoft.com/office/officeart/2008/layout/HorizontalMultiLevelHierarchy"/>
    <dgm:cxn modelId="{F3184F81-3CD6-4DBF-A43D-BAEDC71E377E}" type="presOf" srcId="{0F24A8E4-A950-4FC4-BB9A-DD899D8F1AFE}" destId="{491AA5F6-AF12-4B5D-A415-F26F1AEEBB09}" srcOrd="0" destOrd="0" presId="urn:microsoft.com/office/officeart/2008/layout/HorizontalMultiLevelHierarchy"/>
    <dgm:cxn modelId="{D9967388-AD18-4EEC-8EE3-77DAF7377C35}" srcId="{83A4FFC5-2336-4758-AABA-04FBB6C161B4}" destId="{B958864B-7D43-4F3D-A1DD-D525CA1A2BA3}" srcOrd="0" destOrd="0" parTransId="{20BCB1B0-9FD1-4FDD-8BC4-D9692310AF95}" sibTransId="{9C587937-FA3B-44EA-9572-BD14A902D1CF}"/>
    <dgm:cxn modelId="{B0B01994-3B32-4A7F-A9E9-260E49D7E812}" type="presOf" srcId="{B958864B-7D43-4F3D-A1DD-D525CA1A2BA3}" destId="{6744B5B2-D7FD-48E0-8444-04987859057C}" srcOrd="0" destOrd="0" presId="urn:microsoft.com/office/officeart/2008/layout/HorizontalMultiLevelHierarchy"/>
    <dgm:cxn modelId="{9DFEDC96-6C62-4297-BCA1-44B7B2B5768A}" type="presOf" srcId="{249640F1-0F26-4D50-8DA0-A7DE4196E274}" destId="{814A732F-EE61-4901-B926-F3D72F68B340}" srcOrd="0" destOrd="0" presId="urn:microsoft.com/office/officeart/2008/layout/HorizontalMultiLevelHierarchy"/>
    <dgm:cxn modelId="{418F0E9C-0E27-4CA6-AECB-DEBF8CB6BB16}" srcId="{B87D7A1C-96B8-490F-A0AB-B64B269A09BA}" destId="{58DEEB5C-4EC8-42AC-98D3-B6D72ACD0573}" srcOrd="0" destOrd="0" parTransId="{0F24A8E4-A950-4FC4-BB9A-DD899D8F1AFE}" sibTransId="{9B4FD2C5-7632-4806-89B4-E241B911AE35}"/>
    <dgm:cxn modelId="{E0325F9F-376E-4E99-A9CB-D9BB5D2E0CEF}" type="presOf" srcId="{49E61B4D-9C7B-4AB1-8689-3BB73FD94045}" destId="{6C98B52B-3863-4E4B-BBCF-4F2825A4B21A}" srcOrd="1" destOrd="0" presId="urn:microsoft.com/office/officeart/2008/layout/HorizontalMultiLevelHierarchy"/>
    <dgm:cxn modelId="{6AB458A0-15CA-420E-B4BA-24BF984B706C}" type="presOf" srcId="{35BB1533-D8D6-4F23-A28B-3314347E69A3}" destId="{18B20C16-8419-411A-9B38-88D36C4AE72E}" srcOrd="1" destOrd="0" presId="urn:microsoft.com/office/officeart/2008/layout/HorizontalMultiLevelHierarchy"/>
    <dgm:cxn modelId="{7A5CDFA1-FC09-4AD6-A370-0C166BC00BF3}" srcId="{8371CC32-E0DE-450C-B14C-A3AAA75E7845}" destId="{B5E00FD8-3352-4E8A-BBF7-FC77BF627A75}" srcOrd="0" destOrd="0" parTransId="{35BB696F-0E3A-4903-9616-02D211EFF96B}" sibTransId="{E10F99F6-3B77-4452-863F-35B8FE23E363}"/>
    <dgm:cxn modelId="{D327F8A4-685F-4929-A483-F3E80D1C70B7}" type="presOf" srcId="{9C52C2B1-EFC2-4FFB-9E15-69C1DCA3CECE}" destId="{F970D6EA-888E-4D9C-8B0C-E79A1879E891}" srcOrd="0" destOrd="0" presId="urn:microsoft.com/office/officeart/2008/layout/HorizontalMultiLevelHierarchy"/>
    <dgm:cxn modelId="{34EF57A7-52B5-4989-8F4C-07C110BF0B19}" type="presOf" srcId="{A366BD42-0B3D-4FFF-B3FB-8E2772DAD06D}" destId="{F888FB51-45BC-4E61-B4B9-2D9EB8C6928D}" srcOrd="1" destOrd="0" presId="urn:microsoft.com/office/officeart/2008/layout/HorizontalMultiLevelHierarchy"/>
    <dgm:cxn modelId="{CB9B03A9-B2FF-4D2A-862E-99B8F655C6A2}" srcId="{83A4FFC5-2336-4758-AABA-04FBB6C161B4}" destId="{8371CC32-E0DE-450C-B14C-A3AAA75E7845}" srcOrd="3" destOrd="0" parTransId="{3DD8FDAA-6F7C-45B6-81D0-D13D59B10E41}" sibTransId="{9167C224-B805-4CEE-81CE-CDC9AA63968E}"/>
    <dgm:cxn modelId="{DAE7DDAF-9A88-4491-B88E-63A1E99DF86E}" srcId="{B958864B-7D43-4F3D-A1DD-D525CA1A2BA3}" destId="{1E655DC2-49E2-483B-A7BB-649EFC348E7D}" srcOrd="0" destOrd="0" parTransId="{8E319110-76E2-44B4-A35D-DD9E01E95FE1}" sibTransId="{F413EF1D-1D67-4096-A24E-0736133F8867}"/>
    <dgm:cxn modelId="{C30233B3-F22D-4E86-A9F1-6A9F12A7896A}" type="presOf" srcId="{CED0F857-721C-44C4-9DC0-5672EE160400}" destId="{22CA24A9-512F-4E46-9986-6FA18D8576A0}" srcOrd="1" destOrd="0" presId="urn:microsoft.com/office/officeart/2008/layout/HorizontalMultiLevelHierarchy"/>
    <dgm:cxn modelId="{2ABF1EB7-00EA-4095-BD24-CCD1E1151544}" type="presOf" srcId="{3DD8FDAA-6F7C-45B6-81D0-D13D59B10E41}" destId="{7394A830-D49F-41D1-9930-84028259BDE1}" srcOrd="0" destOrd="0" presId="urn:microsoft.com/office/officeart/2008/layout/HorizontalMultiLevelHierarchy"/>
    <dgm:cxn modelId="{323745BA-8D2F-4FC3-AE7A-B2077C2FD14D}" srcId="{9C52C2B1-EFC2-4FFB-9E15-69C1DCA3CECE}" destId="{15411E44-A5B0-4521-A06B-58C58D276D3A}" srcOrd="0" destOrd="0" parTransId="{21862C29-B436-4B26-A70A-DD11B62DAC8D}" sibTransId="{F0512088-7EB9-4498-B0C7-4F9AC0499FA1}"/>
    <dgm:cxn modelId="{DDC38DC1-73CB-48AA-9041-3F41FD6D03B5}" type="presOf" srcId="{35BB696F-0E3A-4903-9616-02D211EFF96B}" destId="{42EEF447-1AC6-40D3-961B-3656AC2A295E}" srcOrd="0" destOrd="0" presId="urn:microsoft.com/office/officeart/2008/layout/HorizontalMultiLevelHierarchy"/>
    <dgm:cxn modelId="{F6C5BAD4-7211-49F6-A8BE-BF0E492FF52F}" type="presOf" srcId="{58DEEB5C-4EC8-42AC-98D3-B6D72ACD0573}" destId="{56CD8E26-6D5A-45BA-8230-5EE50A93B651}" srcOrd="0" destOrd="0" presId="urn:microsoft.com/office/officeart/2008/layout/HorizontalMultiLevelHierarchy"/>
    <dgm:cxn modelId="{3041BDD7-065D-47EF-A8A6-57C6D9E41453}" srcId="{7940E896-3A49-4D2E-AABA-9748C6A32431}" destId="{83A4FFC5-2336-4758-AABA-04FBB6C161B4}" srcOrd="0" destOrd="0" parTransId="{0B77F30B-9E46-44DC-B33C-E7DDFE6BD515}" sibTransId="{7693A6EC-5B3B-4E19-9AB2-DAB8D748CAE1}"/>
    <dgm:cxn modelId="{9A9F2EDF-42F4-43FD-B93D-F0C8155B2E73}" srcId="{83A4FFC5-2336-4758-AABA-04FBB6C161B4}" destId="{9C52C2B1-EFC2-4FFB-9E15-69C1DCA3CECE}" srcOrd="4" destOrd="0" parTransId="{A366BD42-0B3D-4FFF-B3FB-8E2772DAD06D}" sibTransId="{4103FDA0-CF32-4D79-B72E-A41B3EFB7900}"/>
    <dgm:cxn modelId="{DC14E0E2-433D-40A4-81E5-49DD866D4CE6}" type="presOf" srcId="{CED0F857-721C-44C4-9DC0-5672EE160400}" destId="{B8A73B11-FCA0-43BE-A543-4E7B83515C54}" srcOrd="0" destOrd="0" presId="urn:microsoft.com/office/officeart/2008/layout/HorizontalMultiLevelHierarchy"/>
    <dgm:cxn modelId="{1CD3B2EF-96F5-4912-BA6F-8E4CB1FA58BC}" type="presOf" srcId="{B5E00FD8-3352-4E8A-BBF7-FC77BF627A75}" destId="{64C4CE2E-2084-465A-BD52-D17F11FAE0B3}" srcOrd="0" destOrd="0" presId="urn:microsoft.com/office/officeart/2008/layout/HorizontalMultiLevelHierarchy"/>
    <dgm:cxn modelId="{83B3A5F3-7DA2-4CEE-A5D1-674DC9221B60}" type="presParOf" srcId="{A029B3A7-1FA2-47B5-99E4-3BBC89E325DB}" destId="{9AA78563-0F0D-449E-8729-F823F01906A8}" srcOrd="0" destOrd="0" presId="urn:microsoft.com/office/officeart/2008/layout/HorizontalMultiLevelHierarchy"/>
    <dgm:cxn modelId="{E4C237C9-5105-4924-A79E-74A510A113DF}" type="presParOf" srcId="{9AA78563-0F0D-449E-8729-F823F01906A8}" destId="{B77A4FA6-82D0-4979-BEDE-18CA7A6BB0D9}" srcOrd="0" destOrd="0" presId="urn:microsoft.com/office/officeart/2008/layout/HorizontalMultiLevelHierarchy"/>
    <dgm:cxn modelId="{CE4DF264-B04E-409A-BD54-142D362A244A}" type="presParOf" srcId="{9AA78563-0F0D-449E-8729-F823F01906A8}" destId="{A3C62160-1936-476A-8EB3-7E574AF0D012}" srcOrd="1" destOrd="0" presId="urn:microsoft.com/office/officeart/2008/layout/HorizontalMultiLevelHierarchy"/>
    <dgm:cxn modelId="{F932DBA7-EEE3-47DB-A8BD-989D0FC4E7DD}" type="presParOf" srcId="{A3C62160-1936-476A-8EB3-7E574AF0D012}" destId="{662377F6-6BA4-4110-BC8B-095C31CC5E54}" srcOrd="0" destOrd="0" presId="urn:microsoft.com/office/officeart/2008/layout/HorizontalMultiLevelHierarchy"/>
    <dgm:cxn modelId="{B574A866-F972-46BF-93F2-E356F5527867}" type="presParOf" srcId="{662377F6-6BA4-4110-BC8B-095C31CC5E54}" destId="{48AA5440-9A59-4D5E-8D3B-25B7941C1A09}" srcOrd="0" destOrd="0" presId="urn:microsoft.com/office/officeart/2008/layout/HorizontalMultiLevelHierarchy"/>
    <dgm:cxn modelId="{8EBE8CC7-1FAD-4844-BEA4-75432A54E18A}" type="presParOf" srcId="{A3C62160-1936-476A-8EB3-7E574AF0D012}" destId="{D3C7D99A-3523-4163-8D16-4F66FF71F000}" srcOrd="1" destOrd="0" presId="urn:microsoft.com/office/officeart/2008/layout/HorizontalMultiLevelHierarchy"/>
    <dgm:cxn modelId="{269E8BB9-4F6F-44EE-9557-1359ECE55008}" type="presParOf" srcId="{D3C7D99A-3523-4163-8D16-4F66FF71F000}" destId="{6744B5B2-D7FD-48E0-8444-04987859057C}" srcOrd="0" destOrd="0" presId="urn:microsoft.com/office/officeart/2008/layout/HorizontalMultiLevelHierarchy"/>
    <dgm:cxn modelId="{FB838283-90CF-41E8-A02F-2756F449B9BF}" type="presParOf" srcId="{D3C7D99A-3523-4163-8D16-4F66FF71F000}" destId="{F4FDF986-991B-4244-97C3-B9D3878A9B0D}" srcOrd="1" destOrd="0" presId="urn:microsoft.com/office/officeart/2008/layout/HorizontalMultiLevelHierarchy"/>
    <dgm:cxn modelId="{19C9F7E4-F971-4DAC-A2F0-489591C95984}" type="presParOf" srcId="{F4FDF986-991B-4244-97C3-B9D3878A9B0D}" destId="{6C97BDEC-60A4-4263-BE34-700D1E4B33C4}" srcOrd="0" destOrd="0" presId="urn:microsoft.com/office/officeart/2008/layout/HorizontalMultiLevelHierarchy"/>
    <dgm:cxn modelId="{8C68783D-EA94-45D9-A6D0-0660F3828C5D}" type="presParOf" srcId="{6C97BDEC-60A4-4263-BE34-700D1E4B33C4}" destId="{A2B50C5D-1D99-471D-8950-86DFD190C60F}" srcOrd="0" destOrd="0" presId="urn:microsoft.com/office/officeart/2008/layout/HorizontalMultiLevelHierarchy"/>
    <dgm:cxn modelId="{E1554464-6B47-4EC4-8F35-E0FF19240B70}" type="presParOf" srcId="{F4FDF986-991B-4244-97C3-B9D3878A9B0D}" destId="{14E823B9-2761-4169-9ACF-0D84BD704CD3}" srcOrd="1" destOrd="0" presId="urn:microsoft.com/office/officeart/2008/layout/HorizontalMultiLevelHierarchy"/>
    <dgm:cxn modelId="{74D22405-6FD0-44B1-AAEB-031FBE1D09F7}" type="presParOf" srcId="{14E823B9-2761-4169-9ACF-0D84BD704CD3}" destId="{CDFA8FD1-ABD2-4DCB-9482-8658D9A9B763}" srcOrd="0" destOrd="0" presId="urn:microsoft.com/office/officeart/2008/layout/HorizontalMultiLevelHierarchy"/>
    <dgm:cxn modelId="{D92D0B1E-00DC-4E37-88D3-7E781E605D48}" type="presParOf" srcId="{14E823B9-2761-4169-9ACF-0D84BD704CD3}" destId="{F636EAE2-4166-444D-BB98-5D8305954ECF}" srcOrd="1" destOrd="0" presId="urn:microsoft.com/office/officeart/2008/layout/HorizontalMultiLevelHierarchy"/>
    <dgm:cxn modelId="{99393DB4-5BE5-4817-BC73-D2F86417CD6C}" type="presParOf" srcId="{A3C62160-1936-476A-8EB3-7E574AF0D012}" destId="{D6B9762C-883C-4F64-AB04-927E3052291F}" srcOrd="2" destOrd="0" presId="urn:microsoft.com/office/officeart/2008/layout/HorizontalMultiLevelHierarchy"/>
    <dgm:cxn modelId="{0011DC06-E5DD-4726-8740-14E7312F8878}" type="presParOf" srcId="{D6B9762C-883C-4F64-AB04-927E3052291F}" destId="{6C98B52B-3863-4E4B-BBCF-4F2825A4B21A}" srcOrd="0" destOrd="0" presId="urn:microsoft.com/office/officeart/2008/layout/HorizontalMultiLevelHierarchy"/>
    <dgm:cxn modelId="{11139DDE-C9C0-410E-B7F4-2DAF874D06B7}" type="presParOf" srcId="{A3C62160-1936-476A-8EB3-7E574AF0D012}" destId="{90FDBA76-4898-4C4D-A339-7E7F225D15EF}" srcOrd="3" destOrd="0" presId="urn:microsoft.com/office/officeart/2008/layout/HorizontalMultiLevelHierarchy"/>
    <dgm:cxn modelId="{B62A8F5D-E6A6-4CC4-B2A6-B15AAA1B29AF}" type="presParOf" srcId="{90FDBA76-4898-4C4D-A339-7E7F225D15EF}" destId="{7CD69125-BC37-4C90-A8E0-9BC68CEE867E}" srcOrd="0" destOrd="0" presId="urn:microsoft.com/office/officeart/2008/layout/HorizontalMultiLevelHierarchy"/>
    <dgm:cxn modelId="{5071B752-4255-4797-B305-06CA974235F2}" type="presParOf" srcId="{90FDBA76-4898-4C4D-A339-7E7F225D15EF}" destId="{26CBEEE3-2B98-45B3-9018-68771903F4DF}" srcOrd="1" destOrd="0" presId="urn:microsoft.com/office/officeart/2008/layout/HorizontalMultiLevelHierarchy"/>
    <dgm:cxn modelId="{E98BA67B-592F-43A9-AD71-476DCEAB9BE9}" type="presParOf" srcId="{26CBEEE3-2B98-45B3-9018-68771903F4DF}" destId="{491AA5F6-AF12-4B5D-A415-F26F1AEEBB09}" srcOrd="0" destOrd="0" presId="urn:microsoft.com/office/officeart/2008/layout/HorizontalMultiLevelHierarchy"/>
    <dgm:cxn modelId="{FEB3444D-1B9E-4CF2-822E-A19567AA3AF7}" type="presParOf" srcId="{491AA5F6-AF12-4B5D-A415-F26F1AEEBB09}" destId="{E3F61BB4-9F49-46F5-8C58-66DEA81F63B3}" srcOrd="0" destOrd="0" presId="urn:microsoft.com/office/officeart/2008/layout/HorizontalMultiLevelHierarchy"/>
    <dgm:cxn modelId="{F69FB893-741F-4922-9B58-C64848BCF37A}" type="presParOf" srcId="{26CBEEE3-2B98-45B3-9018-68771903F4DF}" destId="{E1A6E102-CB9C-4B77-8D2A-0C8302683141}" srcOrd="1" destOrd="0" presId="urn:microsoft.com/office/officeart/2008/layout/HorizontalMultiLevelHierarchy"/>
    <dgm:cxn modelId="{7D2E2751-D236-478D-8C9F-C364A64F52D3}" type="presParOf" srcId="{E1A6E102-CB9C-4B77-8D2A-0C8302683141}" destId="{56CD8E26-6D5A-45BA-8230-5EE50A93B651}" srcOrd="0" destOrd="0" presId="urn:microsoft.com/office/officeart/2008/layout/HorizontalMultiLevelHierarchy"/>
    <dgm:cxn modelId="{77A764BC-398B-4312-B3DB-1F27D1CE74B6}" type="presParOf" srcId="{E1A6E102-CB9C-4B77-8D2A-0C8302683141}" destId="{8074826B-8F52-4F26-B640-CCC451160B8C}" srcOrd="1" destOrd="0" presId="urn:microsoft.com/office/officeart/2008/layout/HorizontalMultiLevelHierarchy"/>
    <dgm:cxn modelId="{9A6ACF85-D5AC-4AFB-BA69-81B4B74F51DB}" type="presParOf" srcId="{A3C62160-1936-476A-8EB3-7E574AF0D012}" destId="{A8FEB558-28F5-4647-AEF8-3DFFCF75C1BC}" srcOrd="4" destOrd="0" presId="urn:microsoft.com/office/officeart/2008/layout/HorizontalMultiLevelHierarchy"/>
    <dgm:cxn modelId="{60A34396-94A6-4E49-9FBB-DE1155DB9083}" type="presParOf" srcId="{A8FEB558-28F5-4647-AEF8-3DFFCF75C1BC}" destId="{18B20C16-8419-411A-9B38-88D36C4AE72E}" srcOrd="0" destOrd="0" presId="urn:microsoft.com/office/officeart/2008/layout/HorizontalMultiLevelHierarchy"/>
    <dgm:cxn modelId="{BB2116FF-E1CC-42F9-A29F-539825BAC81D}" type="presParOf" srcId="{A3C62160-1936-476A-8EB3-7E574AF0D012}" destId="{CDA325A2-BBBB-45EF-A5BD-9CB65A436FA4}" srcOrd="5" destOrd="0" presId="urn:microsoft.com/office/officeart/2008/layout/HorizontalMultiLevelHierarchy"/>
    <dgm:cxn modelId="{3743A696-9C3D-4AD2-8FBE-E77DDBC85A7B}" type="presParOf" srcId="{CDA325A2-BBBB-45EF-A5BD-9CB65A436FA4}" destId="{814A732F-EE61-4901-B926-F3D72F68B340}" srcOrd="0" destOrd="0" presId="urn:microsoft.com/office/officeart/2008/layout/HorizontalMultiLevelHierarchy"/>
    <dgm:cxn modelId="{0CC84D52-1C40-4CD6-95D8-9D854FEC02C6}" type="presParOf" srcId="{CDA325A2-BBBB-45EF-A5BD-9CB65A436FA4}" destId="{594D03B0-3F0C-4C4E-97BE-7CFC1CDBF6C9}" srcOrd="1" destOrd="0" presId="urn:microsoft.com/office/officeart/2008/layout/HorizontalMultiLevelHierarchy"/>
    <dgm:cxn modelId="{EBD9673F-C81C-466B-A337-83A88F1F7B72}" type="presParOf" srcId="{594D03B0-3F0C-4C4E-97BE-7CFC1CDBF6C9}" destId="{B8A73B11-FCA0-43BE-A543-4E7B83515C54}" srcOrd="0" destOrd="0" presId="urn:microsoft.com/office/officeart/2008/layout/HorizontalMultiLevelHierarchy"/>
    <dgm:cxn modelId="{9ABF18BD-BAA0-4568-A825-616BFB09825E}" type="presParOf" srcId="{B8A73B11-FCA0-43BE-A543-4E7B83515C54}" destId="{22CA24A9-512F-4E46-9986-6FA18D8576A0}" srcOrd="0" destOrd="0" presId="urn:microsoft.com/office/officeart/2008/layout/HorizontalMultiLevelHierarchy"/>
    <dgm:cxn modelId="{B7C4E43A-BB5C-48CE-B60C-AF340865F5C5}" type="presParOf" srcId="{594D03B0-3F0C-4C4E-97BE-7CFC1CDBF6C9}" destId="{B20606BB-1191-4C4A-A47E-F3107CCFDCCF}" srcOrd="1" destOrd="0" presId="urn:microsoft.com/office/officeart/2008/layout/HorizontalMultiLevelHierarchy"/>
    <dgm:cxn modelId="{F265F14E-AAE3-447B-8D57-25A72AD3F70E}" type="presParOf" srcId="{B20606BB-1191-4C4A-A47E-F3107CCFDCCF}" destId="{C1035512-E8C5-4EDA-9BFD-ADB91B63D881}" srcOrd="0" destOrd="0" presId="urn:microsoft.com/office/officeart/2008/layout/HorizontalMultiLevelHierarchy"/>
    <dgm:cxn modelId="{6C09C2E7-E4A8-4EA1-AEEC-F64BAA03AD6D}" type="presParOf" srcId="{B20606BB-1191-4C4A-A47E-F3107CCFDCCF}" destId="{3B011F71-1E9A-4CCA-8410-2240374B00AC}" srcOrd="1" destOrd="0" presId="urn:microsoft.com/office/officeart/2008/layout/HorizontalMultiLevelHierarchy"/>
    <dgm:cxn modelId="{40C1D8F2-19DC-450B-BEA9-54C2F5D4DA45}" type="presParOf" srcId="{A3C62160-1936-476A-8EB3-7E574AF0D012}" destId="{7394A830-D49F-41D1-9930-84028259BDE1}" srcOrd="6" destOrd="0" presId="urn:microsoft.com/office/officeart/2008/layout/HorizontalMultiLevelHierarchy"/>
    <dgm:cxn modelId="{7356A348-3EEE-436D-978F-92CD9CEC4C91}" type="presParOf" srcId="{7394A830-D49F-41D1-9930-84028259BDE1}" destId="{7E3B7145-E0ED-4F7E-9D5E-5798F619A26B}" srcOrd="0" destOrd="0" presId="urn:microsoft.com/office/officeart/2008/layout/HorizontalMultiLevelHierarchy"/>
    <dgm:cxn modelId="{38C58E18-050A-4043-912A-E2C800A4FB9F}" type="presParOf" srcId="{A3C62160-1936-476A-8EB3-7E574AF0D012}" destId="{F3567855-9D97-4F2A-9B86-611EF632369B}" srcOrd="7" destOrd="0" presId="urn:microsoft.com/office/officeart/2008/layout/HorizontalMultiLevelHierarchy"/>
    <dgm:cxn modelId="{D325E496-9730-4674-BBE4-0E908568D4A1}" type="presParOf" srcId="{F3567855-9D97-4F2A-9B86-611EF632369B}" destId="{9BD2FBB1-6DA8-494B-886F-96F2A2D5559B}" srcOrd="0" destOrd="0" presId="urn:microsoft.com/office/officeart/2008/layout/HorizontalMultiLevelHierarchy"/>
    <dgm:cxn modelId="{C500BE6B-3B3E-4058-9C62-A94A8B6A28B3}" type="presParOf" srcId="{F3567855-9D97-4F2A-9B86-611EF632369B}" destId="{1CFF6D9A-0459-429E-B18B-59775076DAB6}" srcOrd="1" destOrd="0" presId="urn:microsoft.com/office/officeart/2008/layout/HorizontalMultiLevelHierarchy"/>
    <dgm:cxn modelId="{AE51CE84-8F88-4B6B-BF14-595875FB30CE}" type="presParOf" srcId="{1CFF6D9A-0459-429E-B18B-59775076DAB6}" destId="{42EEF447-1AC6-40D3-961B-3656AC2A295E}" srcOrd="0" destOrd="0" presId="urn:microsoft.com/office/officeart/2008/layout/HorizontalMultiLevelHierarchy"/>
    <dgm:cxn modelId="{5467B5DC-CB46-4792-9953-1FF370B3B264}" type="presParOf" srcId="{42EEF447-1AC6-40D3-961B-3656AC2A295E}" destId="{0179D1F9-D15C-4795-86F8-5A3DE619703B}" srcOrd="0" destOrd="0" presId="urn:microsoft.com/office/officeart/2008/layout/HorizontalMultiLevelHierarchy"/>
    <dgm:cxn modelId="{7F7B36EF-8E87-45B3-A2DC-050A93676A66}" type="presParOf" srcId="{1CFF6D9A-0459-429E-B18B-59775076DAB6}" destId="{BEC725B1-2CA8-4976-A306-82169764BE6E}" srcOrd="1" destOrd="0" presId="urn:microsoft.com/office/officeart/2008/layout/HorizontalMultiLevelHierarchy"/>
    <dgm:cxn modelId="{1AFB0809-6C15-4C6A-BEB5-CDF68623B8AD}" type="presParOf" srcId="{BEC725B1-2CA8-4976-A306-82169764BE6E}" destId="{64C4CE2E-2084-465A-BD52-D17F11FAE0B3}" srcOrd="0" destOrd="0" presId="urn:microsoft.com/office/officeart/2008/layout/HorizontalMultiLevelHierarchy"/>
    <dgm:cxn modelId="{9EAE1705-D338-436D-B89E-71EAA66DFB1F}" type="presParOf" srcId="{BEC725B1-2CA8-4976-A306-82169764BE6E}" destId="{144BC0EC-3F07-4EE5-ADB3-FCBAFDB87073}" srcOrd="1" destOrd="0" presId="urn:microsoft.com/office/officeart/2008/layout/HorizontalMultiLevelHierarchy"/>
    <dgm:cxn modelId="{59C27EF5-A811-42D3-8DFE-5AA6ECAAF3CD}" type="presParOf" srcId="{A3C62160-1936-476A-8EB3-7E574AF0D012}" destId="{97129BDD-1EE1-406A-85E2-54ED87452C8B}" srcOrd="8" destOrd="0" presId="urn:microsoft.com/office/officeart/2008/layout/HorizontalMultiLevelHierarchy"/>
    <dgm:cxn modelId="{32C4F6DE-FFCD-4234-AECB-17AF4B5E7E21}" type="presParOf" srcId="{97129BDD-1EE1-406A-85E2-54ED87452C8B}" destId="{F888FB51-45BC-4E61-B4B9-2D9EB8C6928D}" srcOrd="0" destOrd="0" presId="urn:microsoft.com/office/officeart/2008/layout/HorizontalMultiLevelHierarchy"/>
    <dgm:cxn modelId="{D07C51FB-F4E9-4C04-A8F9-8C893B70CFD1}" type="presParOf" srcId="{A3C62160-1936-476A-8EB3-7E574AF0D012}" destId="{D63BA2B4-57AD-4C51-A2C2-12D28EBB3D34}" srcOrd="9" destOrd="0" presId="urn:microsoft.com/office/officeart/2008/layout/HorizontalMultiLevelHierarchy"/>
    <dgm:cxn modelId="{71FDFB90-8568-40DE-9C17-2B04F70BA6C9}" type="presParOf" srcId="{D63BA2B4-57AD-4C51-A2C2-12D28EBB3D34}" destId="{F970D6EA-888E-4D9C-8B0C-E79A1879E891}" srcOrd="0" destOrd="0" presId="urn:microsoft.com/office/officeart/2008/layout/HorizontalMultiLevelHierarchy"/>
    <dgm:cxn modelId="{5BD485CF-FCE3-4959-809E-A75B1F466592}" type="presParOf" srcId="{D63BA2B4-57AD-4C51-A2C2-12D28EBB3D34}" destId="{E64648CD-4975-40AB-AA14-FAB6BAE7436D}" srcOrd="1" destOrd="0" presId="urn:microsoft.com/office/officeart/2008/layout/HorizontalMultiLevelHierarchy"/>
    <dgm:cxn modelId="{0A280BF9-2D13-4BF0-8F39-8C080A407FE2}" type="presParOf" srcId="{E64648CD-4975-40AB-AA14-FAB6BAE7436D}" destId="{A8598885-B735-4B04-AA8B-B33ACED4A821}" srcOrd="0" destOrd="0" presId="urn:microsoft.com/office/officeart/2008/layout/HorizontalMultiLevelHierarchy"/>
    <dgm:cxn modelId="{23D5AF74-C3E0-4CCA-A227-8939CB9F17D4}" type="presParOf" srcId="{A8598885-B735-4B04-AA8B-B33ACED4A821}" destId="{4DCC7053-F6EE-4E09-BA78-F2B30CA72607}" srcOrd="0" destOrd="0" presId="urn:microsoft.com/office/officeart/2008/layout/HorizontalMultiLevelHierarchy"/>
    <dgm:cxn modelId="{89C7BCE4-B086-469F-BF82-AFBD1B42A41B}" type="presParOf" srcId="{E64648CD-4975-40AB-AA14-FAB6BAE7436D}" destId="{82606783-9C4F-43FA-9AC4-6AEE338B21F9}" srcOrd="1" destOrd="0" presId="urn:microsoft.com/office/officeart/2008/layout/HorizontalMultiLevelHierarchy"/>
    <dgm:cxn modelId="{D09CAE1D-A6EA-4B13-A42E-51AB3B3AED94}" type="presParOf" srcId="{82606783-9C4F-43FA-9AC4-6AEE338B21F9}" destId="{54ACA865-BAF3-4BF8-AA01-66E2AEB1013D}" srcOrd="0" destOrd="0" presId="urn:microsoft.com/office/officeart/2008/layout/HorizontalMultiLevelHierarchy"/>
    <dgm:cxn modelId="{E1AA0E09-930D-43DD-AF41-F02144A45C4E}" type="presParOf" srcId="{82606783-9C4F-43FA-9AC4-6AEE338B21F9}" destId="{682F3DE5-6034-4254-A800-237BA22035A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7C0F2-2943-47AA-B3D9-A9EE04A751B7}">
      <dsp:nvSpPr>
        <dsp:cNvPr id="0" name=""/>
        <dsp:cNvSpPr/>
      </dsp:nvSpPr>
      <dsp:spPr>
        <a:xfrm>
          <a:off x="51" y="32181"/>
          <a:ext cx="4913783" cy="60480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Towards the adult’s family</a:t>
          </a:r>
        </a:p>
      </dsp:txBody>
      <dsp:txXfrm>
        <a:off x="51" y="32181"/>
        <a:ext cx="4913783" cy="604800"/>
      </dsp:txXfrm>
    </dsp:sp>
    <dsp:sp modelId="{934C6AAD-A087-4944-9BEE-BBDA1BB160B7}">
      <dsp:nvSpPr>
        <dsp:cNvPr id="0" name=""/>
        <dsp:cNvSpPr/>
      </dsp:nvSpPr>
      <dsp:spPr>
        <a:xfrm>
          <a:off x="51" y="636981"/>
          <a:ext cx="4913783" cy="34587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General limited obligations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In some countries: duty to consult third parties to assess best interests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E.g. England &amp; Wales, Romania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Limited authority to share information with family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Only with the adult’s consent and if not harmful to their well-being</a:t>
          </a:r>
        </a:p>
        <a:p>
          <a:pPr marL="685800" lvl="3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E.g. Austria, North Macedonia, Finland and Germany</a:t>
          </a:r>
        </a:p>
      </dsp:txBody>
      <dsp:txXfrm>
        <a:off x="51" y="636981"/>
        <a:ext cx="4913783" cy="3458700"/>
      </dsp:txXfrm>
    </dsp:sp>
    <dsp:sp modelId="{FE56F954-5F42-40A9-B8FE-C75A3DCB997E}">
      <dsp:nvSpPr>
        <dsp:cNvPr id="0" name=""/>
        <dsp:cNvSpPr/>
      </dsp:nvSpPr>
      <dsp:spPr>
        <a:xfrm>
          <a:off x="5601764" y="32181"/>
          <a:ext cx="4913783" cy="604800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Towards the supervisory authority</a:t>
          </a:r>
        </a:p>
      </dsp:txBody>
      <dsp:txXfrm>
        <a:off x="5601764" y="32181"/>
        <a:ext cx="4913783" cy="604800"/>
      </dsp:txXfrm>
    </dsp:sp>
    <dsp:sp modelId="{FE323555-197E-42D4-BD91-E3C9E91D1AD6}">
      <dsp:nvSpPr>
        <dsp:cNvPr id="0" name=""/>
        <dsp:cNvSpPr/>
      </dsp:nvSpPr>
      <dsp:spPr>
        <a:xfrm>
          <a:off x="5601764" y="636981"/>
          <a:ext cx="4913783" cy="34587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Common obligation to report to a judicial or administrative authority</a:t>
          </a:r>
        </a:p>
      </dsp:txBody>
      <dsp:txXfrm>
        <a:off x="5601764" y="636981"/>
        <a:ext cx="4913783" cy="3458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29BDD-1EE1-406A-85E2-54ED87452C8B}">
      <dsp:nvSpPr>
        <dsp:cNvPr id="0" name=""/>
        <dsp:cNvSpPr/>
      </dsp:nvSpPr>
      <dsp:spPr>
        <a:xfrm>
          <a:off x="2395477" y="2112379"/>
          <a:ext cx="461329" cy="1758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664" y="0"/>
              </a:lnTo>
              <a:lnTo>
                <a:pt x="230664" y="1758116"/>
              </a:lnTo>
              <a:lnTo>
                <a:pt x="461329" y="1758116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2580701" y="2945996"/>
        <a:ext cx="90881" cy="90881"/>
      </dsp:txXfrm>
    </dsp:sp>
    <dsp:sp modelId="{7394A830-D49F-41D1-9930-84028259BDE1}">
      <dsp:nvSpPr>
        <dsp:cNvPr id="0" name=""/>
        <dsp:cNvSpPr/>
      </dsp:nvSpPr>
      <dsp:spPr>
        <a:xfrm>
          <a:off x="2395477" y="2112379"/>
          <a:ext cx="461329" cy="879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664" y="0"/>
              </a:lnTo>
              <a:lnTo>
                <a:pt x="230664" y="879058"/>
              </a:lnTo>
              <a:lnTo>
                <a:pt x="461329" y="879058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601323" y="2527089"/>
        <a:ext cx="49637" cy="49637"/>
      </dsp:txXfrm>
    </dsp:sp>
    <dsp:sp modelId="{A8FEB558-28F5-4647-AEF8-3DFFCF75C1BC}">
      <dsp:nvSpPr>
        <dsp:cNvPr id="0" name=""/>
        <dsp:cNvSpPr/>
      </dsp:nvSpPr>
      <dsp:spPr>
        <a:xfrm>
          <a:off x="2395477" y="2066659"/>
          <a:ext cx="4613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329" y="4572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614609" y="2100846"/>
        <a:ext cx="23066" cy="23066"/>
      </dsp:txXfrm>
    </dsp:sp>
    <dsp:sp modelId="{D6B9762C-883C-4F64-AB04-927E3052291F}">
      <dsp:nvSpPr>
        <dsp:cNvPr id="0" name=""/>
        <dsp:cNvSpPr/>
      </dsp:nvSpPr>
      <dsp:spPr>
        <a:xfrm>
          <a:off x="2395477" y="1233321"/>
          <a:ext cx="461329" cy="879058"/>
        </a:xfrm>
        <a:custGeom>
          <a:avLst/>
          <a:gdLst/>
          <a:ahLst/>
          <a:cxnLst/>
          <a:rect l="0" t="0" r="0" b="0"/>
          <a:pathLst>
            <a:path>
              <a:moveTo>
                <a:pt x="0" y="879058"/>
              </a:moveTo>
              <a:lnTo>
                <a:pt x="230664" y="879058"/>
              </a:lnTo>
              <a:lnTo>
                <a:pt x="230664" y="0"/>
              </a:lnTo>
              <a:lnTo>
                <a:pt x="461329" y="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601323" y="1648031"/>
        <a:ext cx="49637" cy="49637"/>
      </dsp:txXfrm>
    </dsp:sp>
    <dsp:sp modelId="{662377F6-6BA4-4110-BC8B-095C31CC5E54}">
      <dsp:nvSpPr>
        <dsp:cNvPr id="0" name=""/>
        <dsp:cNvSpPr/>
      </dsp:nvSpPr>
      <dsp:spPr>
        <a:xfrm>
          <a:off x="2395477" y="354263"/>
          <a:ext cx="461329" cy="1758116"/>
        </a:xfrm>
        <a:custGeom>
          <a:avLst/>
          <a:gdLst/>
          <a:ahLst/>
          <a:cxnLst/>
          <a:rect l="0" t="0" r="0" b="0"/>
          <a:pathLst>
            <a:path>
              <a:moveTo>
                <a:pt x="0" y="1758116"/>
              </a:moveTo>
              <a:lnTo>
                <a:pt x="230664" y="1758116"/>
              </a:lnTo>
              <a:lnTo>
                <a:pt x="230664" y="0"/>
              </a:lnTo>
              <a:lnTo>
                <a:pt x="461329" y="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2580701" y="1187880"/>
        <a:ext cx="90881" cy="90881"/>
      </dsp:txXfrm>
    </dsp:sp>
    <dsp:sp modelId="{B77A4FA6-82D0-4979-BEDE-18CA7A6BB0D9}">
      <dsp:nvSpPr>
        <dsp:cNvPr id="0" name=""/>
        <dsp:cNvSpPr/>
      </dsp:nvSpPr>
      <dsp:spPr>
        <a:xfrm rot="16200000">
          <a:off x="193205" y="1760756"/>
          <a:ext cx="3701297" cy="703246"/>
        </a:xfrm>
        <a:prstGeom prst="rect">
          <a:avLst/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No ‘real’ paradigm shift</a:t>
          </a:r>
        </a:p>
      </dsp:txBody>
      <dsp:txXfrm>
        <a:off x="193205" y="1760756"/>
        <a:ext cx="3701297" cy="703246"/>
      </dsp:txXfrm>
    </dsp:sp>
    <dsp:sp modelId="{6744B5B2-D7FD-48E0-8444-04987859057C}">
      <dsp:nvSpPr>
        <dsp:cNvPr id="0" name=""/>
        <dsp:cNvSpPr/>
      </dsp:nvSpPr>
      <dsp:spPr>
        <a:xfrm>
          <a:off x="2856807" y="2639"/>
          <a:ext cx="5966169" cy="703246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Tailor-made at level of incapacity</a:t>
          </a:r>
        </a:p>
      </dsp:txBody>
      <dsp:txXfrm>
        <a:off x="2856807" y="2639"/>
        <a:ext cx="5966169" cy="703246"/>
      </dsp:txXfrm>
    </dsp:sp>
    <dsp:sp modelId="{7CD69125-BC37-4C90-A8E0-9BC68CEE867E}">
      <dsp:nvSpPr>
        <dsp:cNvPr id="0" name=""/>
        <dsp:cNvSpPr/>
      </dsp:nvSpPr>
      <dsp:spPr>
        <a:xfrm>
          <a:off x="2856807" y="881698"/>
          <a:ext cx="5966561" cy="703246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Substituted decision-making as common feature </a:t>
          </a:r>
        </a:p>
      </dsp:txBody>
      <dsp:txXfrm>
        <a:off x="2856807" y="881698"/>
        <a:ext cx="5966561" cy="703246"/>
      </dsp:txXfrm>
    </dsp:sp>
    <dsp:sp modelId="{814A732F-EE61-4901-B926-F3D72F68B340}">
      <dsp:nvSpPr>
        <dsp:cNvPr id="0" name=""/>
        <dsp:cNvSpPr/>
      </dsp:nvSpPr>
      <dsp:spPr>
        <a:xfrm>
          <a:off x="2856807" y="1760756"/>
          <a:ext cx="5966561" cy="703246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General mandate, common exceptions</a:t>
          </a:r>
        </a:p>
      </dsp:txBody>
      <dsp:txXfrm>
        <a:off x="2856807" y="1760756"/>
        <a:ext cx="5966561" cy="703246"/>
      </dsp:txXfrm>
    </dsp:sp>
    <dsp:sp modelId="{9BD2FBB1-6DA8-494B-886F-96F2A2D5559B}">
      <dsp:nvSpPr>
        <dsp:cNvPr id="0" name=""/>
        <dsp:cNvSpPr/>
      </dsp:nvSpPr>
      <dsp:spPr>
        <a:xfrm>
          <a:off x="2856807" y="2639814"/>
          <a:ext cx="5966561" cy="703246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‘Best interests’ standard</a:t>
          </a:r>
        </a:p>
      </dsp:txBody>
      <dsp:txXfrm>
        <a:off x="2856807" y="2639814"/>
        <a:ext cx="5966561" cy="703246"/>
      </dsp:txXfrm>
    </dsp:sp>
    <dsp:sp modelId="{F970D6EA-888E-4D9C-8B0C-E79A1879E891}">
      <dsp:nvSpPr>
        <dsp:cNvPr id="0" name=""/>
        <dsp:cNvSpPr/>
      </dsp:nvSpPr>
      <dsp:spPr>
        <a:xfrm>
          <a:off x="2856807" y="3518872"/>
          <a:ext cx="5966561" cy="703246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Duties associated with substituted decision-making</a:t>
          </a:r>
        </a:p>
      </dsp:txBody>
      <dsp:txXfrm>
        <a:off x="2856807" y="3518872"/>
        <a:ext cx="5966561" cy="703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98885-B735-4B04-AA8B-B33ACED4A821}">
      <dsp:nvSpPr>
        <dsp:cNvPr id="0" name=""/>
        <dsp:cNvSpPr/>
      </dsp:nvSpPr>
      <dsp:spPr>
        <a:xfrm>
          <a:off x="7441512" y="3826494"/>
          <a:ext cx="4617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780" y="45720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660858" y="3860669"/>
        <a:ext cx="23089" cy="23089"/>
      </dsp:txXfrm>
    </dsp:sp>
    <dsp:sp modelId="{97129BDD-1EE1-406A-85E2-54ED87452C8B}">
      <dsp:nvSpPr>
        <dsp:cNvPr id="0" name=""/>
        <dsp:cNvSpPr/>
      </dsp:nvSpPr>
      <dsp:spPr>
        <a:xfrm>
          <a:off x="1007337" y="2112379"/>
          <a:ext cx="461780" cy="17598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90" y="0"/>
              </a:lnTo>
              <a:lnTo>
                <a:pt x="230890" y="1759834"/>
              </a:lnTo>
              <a:lnTo>
                <a:pt x="461780" y="1759834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1192742" y="2946811"/>
        <a:ext cx="90970" cy="90970"/>
      </dsp:txXfrm>
    </dsp:sp>
    <dsp:sp modelId="{42EEF447-1AC6-40D3-961B-3656AC2A295E}">
      <dsp:nvSpPr>
        <dsp:cNvPr id="0" name=""/>
        <dsp:cNvSpPr/>
      </dsp:nvSpPr>
      <dsp:spPr>
        <a:xfrm>
          <a:off x="7441512" y="2946576"/>
          <a:ext cx="4617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780" y="45720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660858" y="2980752"/>
        <a:ext cx="23089" cy="23089"/>
      </dsp:txXfrm>
    </dsp:sp>
    <dsp:sp modelId="{7394A830-D49F-41D1-9930-84028259BDE1}">
      <dsp:nvSpPr>
        <dsp:cNvPr id="0" name=""/>
        <dsp:cNvSpPr/>
      </dsp:nvSpPr>
      <dsp:spPr>
        <a:xfrm>
          <a:off x="1007337" y="2112379"/>
          <a:ext cx="461780" cy="879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890" y="0"/>
              </a:lnTo>
              <a:lnTo>
                <a:pt x="230890" y="879917"/>
              </a:lnTo>
              <a:lnTo>
                <a:pt x="461780" y="879917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213384" y="2527495"/>
        <a:ext cx="49686" cy="49686"/>
      </dsp:txXfrm>
    </dsp:sp>
    <dsp:sp modelId="{B8A73B11-FCA0-43BE-A543-4E7B83515C54}">
      <dsp:nvSpPr>
        <dsp:cNvPr id="0" name=""/>
        <dsp:cNvSpPr/>
      </dsp:nvSpPr>
      <dsp:spPr>
        <a:xfrm>
          <a:off x="7441512" y="2066659"/>
          <a:ext cx="4617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780" y="45720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660858" y="2100834"/>
        <a:ext cx="23089" cy="23089"/>
      </dsp:txXfrm>
    </dsp:sp>
    <dsp:sp modelId="{A8FEB558-28F5-4647-AEF8-3DFFCF75C1BC}">
      <dsp:nvSpPr>
        <dsp:cNvPr id="0" name=""/>
        <dsp:cNvSpPr/>
      </dsp:nvSpPr>
      <dsp:spPr>
        <a:xfrm>
          <a:off x="1007337" y="2066659"/>
          <a:ext cx="4617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780" y="4572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226683" y="2100834"/>
        <a:ext cx="23089" cy="23089"/>
      </dsp:txXfrm>
    </dsp:sp>
    <dsp:sp modelId="{491AA5F6-AF12-4B5D-A415-F26F1AEEBB09}">
      <dsp:nvSpPr>
        <dsp:cNvPr id="0" name=""/>
        <dsp:cNvSpPr/>
      </dsp:nvSpPr>
      <dsp:spPr>
        <a:xfrm>
          <a:off x="7441512" y="1186742"/>
          <a:ext cx="4617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780" y="45720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660858" y="1220917"/>
        <a:ext cx="23089" cy="23089"/>
      </dsp:txXfrm>
    </dsp:sp>
    <dsp:sp modelId="{D6B9762C-883C-4F64-AB04-927E3052291F}">
      <dsp:nvSpPr>
        <dsp:cNvPr id="0" name=""/>
        <dsp:cNvSpPr/>
      </dsp:nvSpPr>
      <dsp:spPr>
        <a:xfrm>
          <a:off x="1007337" y="1232462"/>
          <a:ext cx="461780" cy="879917"/>
        </a:xfrm>
        <a:custGeom>
          <a:avLst/>
          <a:gdLst/>
          <a:ahLst/>
          <a:cxnLst/>
          <a:rect l="0" t="0" r="0" b="0"/>
          <a:pathLst>
            <a:path>
              <a:moveTo>
                <a:pt x="0" y="879917"/>
              </a:moveTo>
              <a:lnTo>
                <a:pt x="230890" y="879917"/>
              </a:lnTo>
              <a:lnTo>
                <a:pt x="230890" y="0"/>
              </a:lnTo>
              <a:lnTo>
                <a:pt x="461780" y="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213384" y="1647577"/>
        <a:ext cx="49686" cy="49686"/>
      </dsp:txXfrm>
    </dsp:sp>
    <dsp:sp modelId="{6C97BDEC-60A4-4263-BE34-700D1E4B33C4}">
      <dsp:nvSpPr>
        <dsp:cNvPr id="0" name=""/>
        <dsp:cNvSpPr/>
      </dsp:nvSpPr>
      <dsp:spPr>
        <a:xfrm>
          <a:off x="7441119" y="306824"/>
          <a:ext cx="4617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1780" y="45720"/>
              </a:lnTo>
            </a:path>
          </a:pathLst>
        </a:custGeom>
        <a:noFill/>
        <a:ln w="127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660465" y="341000"/>
        <a:ext cx="23089" cy="23089"/>
      </dsp:txXfrm>
    </dsp:sp>
    <dsp:sp modelId="{662377F6-6BA4-4110-BC8B-095C31CC5E54}">
      <dsp:nvSpPr>
        <dsp:cNvPr id="0" name=""/>
        <dsp:cNvSpPr/>
      </dsp:nvSpPr>
      <dsp:spPr>
        <a:xfrm>
          <a:off x="1007337" y="352544"/>
          <a:ext cx="461780" cy="1759834"/>
        </a:xfrm>
        <a:custGeom>
          <a:avLst/>
          <a:gdLst/>
          <a:ahLst/>
          <a:cxnLst/>
          <a:rect l="0" t="0" r="0" b="0"/>
          <a:pathLst>
            <a:path>
              <a:moveTo>
                <a:pt x="0" y="1759834"/>
              </a:moveTo>
              <a:lnTo>
                <a:pt x="230890" y="1759834"/>
              </a:lnTo>
              <a:lnTo>
                <a:pt x="230890" y="0"/>
              </a:lnTo>
              <a:lnTo>
                <a:pt x="461780" y="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1192742" y="1186976"/>
        <a:ext cx="90970" cy="90970"/>
      </dsp:txXfrm>
    </dsp:sp>
    <dsp:sp modelId="{B77A4FA6-82D0-4979-BEDE-18CA7A6BB0D9}">
      <dsp:nvSpPr>
        <dsp:cNvPr id="0" name=""/>
        <dsp:cNvSpPr/>
      </dsp:nvSpPr>
      <dsp:spPr>
        <a:xfrm rot="16200000">
          <a:off x="-1197087" y="1760412"/>
          <a:ext cx="3704915" cy="703933"/>
        </a:xfrm>
        <a:prstGeom prst="rect">
          <a:avLst/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No ‘real’ paradigm shift</a:t>
          </a:r>
        </a:p>
      </dsp:txBody>
      <dsp:txXfrm>
        <a:off x="-1197087" y="1760412"/>
        <a:ext cx="3704915" cy="703933"/>
      </dsp:txXfrm>
    </dsp:sp>
    <dsp:sp modelId="{6744B5B2-D7FD-48E0-8444-04987859057C}">
      <dsp:nvSpPr>
        <dsp:cNvPr id="0" name=""/>
        <dsp:cNvSpPr/>
      </dsp:nvSpPr>
      <dsp:spPr>
        <a:xfrm>
          <a:off x="1469118" y="577"/>
          <a:ext cx="5972001" cy="703933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Tailor-made at level of incapacity</a:t>
          </a:r>
        </a:p>
      </dsp:txBody>
      <dsp:txXfrm>
        <a:off x="1469118" y="577"/>
        <a:ext cx="5972001" cy="703933"/>
      </dsp:txXfrm>
    </dsp:sp>
    <dsp:sp modelId="{CDFA8FD1-ABD2-4DCB-9482-8658D9A9B763}">
      <dsp:nvSpPr>
        <dsp:cNvPr id="0" name=""/>
        <dsp:cNvSpPr/>
      </dsp:nvSpPr>
      <dsp:spPr>
        <a:xfrm>
          <a:off x="7902900" y="577"/>
          <a:ext cx="2308903" cy="703933"/>
        </a:xfrm>
        <a:prstGeom prst="rect">
          <a:avLst/>
        </a:prstGeom>
        <a:solidFill>
          <a:srgbClr val="C0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Individualisation</a:t>
          </a:r>
        </a:p>
      </dsp:txBody>
      <dsp:txXfrm>
        <a:off x="7902900" y="577"/>
        <a:ext cx="2308903" cy="703933"/>
      </dsp:txXfrm>
    </dsp:sp>
    <dsp:sp modelId="{7CD69125-BC37-4C90-A8E0-9BC68CEE867E}">
      <dsp:nvSpPr>
        <dsp:cNvPr id="0" name=""/>
        <dsp:cNvSpPr/>
      </dsp:nvSpPr>
      <dsp:spPr>
        <a:xfrm>
          <a:off x="1469118" y="880495"/>
          <a:ext cx="5972394" cy="703933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Substituted decision-making as common feature </a:t>
          </a:r>
        </a:p>
      </dsp:txBody>
      <dsp:txXfrm>
        <a:off x="1469118" y="880495"/>
        <a:ext cx="5972394" cy="703933"/>
      </dsp:txXfrm>
    </dsp:sp>
    <dsp:sp modelId="{56CD8E26-6D5A-45BA-8230-5EE50A93B651}">
      <dsp:nvSpPr>
        <dsp:cNvPr id="0" name=""/>
        <dsp:cNvSpPr/>
      </dsp:nvSpPr>
      <dsp:spPr>
        <a:xfrm>
          <a:off x="7903293" y="880495"/>
          <a:ext cx="2308903" cy="703933"/>
        </a:xfrm>
        <a:prstGeom prst="rect">
          <a:avLst/>
        </a:prstGeom>
        <a:solidFill>
          <a:srgbClr val="C0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Co-decision-making and assistance</a:t>
          </a:r>
        </a:p>
      </dsp:txBody>
      <dsp:txXfrm>
        <a:off x="7903293" y="880495"/>
        <a:ext cx="2308903" cy="703933"/>
      </dsp:txXfrm>
    </dsp:sp>
    <dsp:sp modelId="{814A732F-EE61-4901-B926-F3D72F68B340}">
      <dsp:nvSpPr>
        <dsp:cNvPr id="0" name=""/>
        <dsp:cNvSpPr/>
      </dsp:nvSpPr>
      <dsp:spPr>
        <a:xfrm>
          <a:off x="1469118" y="1760412"/>
          <a:ext cx="5972394" cy="703933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General mandate, common exceptions</a:t>
          </a:r>
        </a:p>
      </dsp:txBody>
      <dsp:txXfrm>
        <a:off x="1469118" y="1760412"/>
        <a:ext cx="5972394" cy="703933"/>
      </dsp:txXfrm>
    </dsp:sp>
    <dsp:sp modelId="{C1035512-E8C5-4EDA-9BFD-ADB91B63D881}">
      <dsp:nvSpPr>
        <dsp:cNvPr id="0" name=""/>
        <dsp:cNvSpPr/>
      </dsp:nvSpPr>
      <dsp:spPr>
        <a:xfrm>
          <a:off x="7903293" y="1760412"/>
          <a:ext cx="2308903" cy="703933"/>
        </a:xfrm>
        <a:prstGeom prst="rect">
          <a:avLst/>
        </a:prstGeom>
        <a:solidFill>
          <a:srgbClr val="C0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Purpose: autonomy</a:t>
          </a:r>
        </a:p>
      </dsp:txBody>
      <dsp:txXfrm>
        <a:off x="7903293" y="1760412"/>
        <a:ext cx="2308903" cy="703933"/>
      </dsp:txXfrm>
    </dsp:sp>
    <dsp:sp modelId="{9BD2FBB1-6DA8-494B-886F-96F2A2D5559B}">
      <dsp:nvSpPr>
        <dsp:cNvPr id="0" name=""/>
        <dsp:cNvSpPr/>
      </dsp:nvSpPr>
      <dsp:spPr>
        <a:xfrm>
          <a:off x="1469118" y="2640329"/>
          <a:ext cx="5972394" cy="703933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‘Best interests’ standard</a:t>
          </a:r>
        </a:p>
      </dsp:txBody>
      <dsp:txXfrm>
        <a:off x="1469118" y="2640329"/>
        <a:ext cx="5972394" cy="703933"/>
      </dsp:txXfrm>
    </dsp:sp>
    <dsp:sp modelId="{64C4CE2E-2084-465A-BD52-D17F11FAE0B3}">
      <dsp:nvSpPr>
        <dsp:cNvPr id="0" name=""/>
        <dsp:cNvSpPr/>
      </dsp:nvSpPr>
      <dsp:spPr>
        <a:xfrm>
          <a:off x="7903293" y="2640329"/>
          <a:ext cx="2308903" cy="703933"/>
        </a:xfrm>
        <a:prstGeom prst="rect">
          <a:avLst/>
        </a:prstGeom>
        <a:solidFill>
          <a:srgbClr val="C0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Will and preferences recognition</a:t>
          </a:r>
        </a:p>
      </dsp:txBody>
      <dsp:txXfrm>
        <a:off x="7903293" y="2640329"/>
        <a:ext cx="2308903" cy="703933"/>
      </dsp:txXfrm>
    </dsp:sp>
    <dsp:sp modelId="{F970D6EA-888E-4D9C-8B0C-E79A1879E891}">
      <dsp:nvSpPr>
        <dsp:cNvPr id="0" name=""/>
        <dsp:cNvSpPr/>
      </dsp:nvSpPr>
      <dsp:spPr>
        <a:xfrm>
          <a:off x="1469118" y="3520247"/>
          <a:ext cx="5972394" cy="703933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Duties associated with substituted decision-making</a:t>
          </a:r>
        </a:p>
      </dsp:txBody>
      <dsp:txXfrm>
        <a:off x="1469118" y="3520247"/>
        <a:ext cx="5972394" cy="703933"/>
      </dsp:txXfrm>
    </dsp:sp>
    <dsp:sp modelId="{54ACA865-BAF3-4BF8-AA01-66E2AEB1013D}">
      <dsp:nvSpPr>
        <dsp:cNvPr id="0" name=""/>
        <dsp:cNvSpPr/>
      </dsp:nvSpPr>
      <dsp:spPr>
        <a:xfrm>
          <a:off x="7903293" y="3520247"/>
          <a:ext cx="2308903" cy="703933"/>
        </a:xfrm>
        <a:prstGeom prst="rect">
          <a:avLst/>
        </a:prstGeom>
        <a:solidFill>
          <a:srgbClr val="C0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Purpose: autonomy</a:t>
          </a:r>
        </a:p>
      </dsp:txBody>
      <dsp:txXfrm>
        <a:off x="7903293" y="3520247"/>
        <a:ext cx="2308903" cy="703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0.60774</cdr:y>
    </cdr:from>
    <cdr:to>
      <cdr:x>0.26915</cdr:x>
      <cdr:y>0.91611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2DFAAB1-6567-4CE3-A8E8-9ED515D03865}"/>
            </a:ext>
          </a:extLst>
        </cdr:cNvPr>
        <cdr:cNvSpPr txBox="1"/>
      </cdr:nvSpPr>
      <cdr:spPr>
        <a:xfrm xmlns:a="http://schemas.openxmlformats.org/drawingml/2006/main">
          <a:off x="0" y="2334217"/>
          <a:ext cx="2830286" cy="1184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Austria, Belgium, Croatia, Czech Republic, Denmark, England &amp; Wales, Estonia, Finland, France, Germany, Greece, Hungary, Ireland, Italy, Norway, Poland, Portugal, Romania, Serbia, Slovenia, Spain, Sweden</a:t>
          </a:r>
        </a:p>
      </cdr:txBody>
    </cdr:sp>
  </cdr:relSizeAnchor>
  <cdr:relSizeAnchor xmlns:cdr="http://schemas.openxmlformats.org/drawingml/2006/chartDrawing">
    <cdr:from>
      <cdr:x>0.10497</cdr:x>
      <cdr:y>0.152</cdr:y>
    </cdr:from>
    <cdr:to>
      <cdr:x>0.34596</cdr:x>
      <cdr:y>0.28974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ADFEF4F-0BCE-46A1-9071-27A83A4053EC}"/>
            </a:ext>
          </a:extLst>
        </cdr:cNvPr>
        <cdr:cNvSpPr txBox="1"/>
      </cdr:nvSpPr>
      <cdr:spPr>
        <a:xfrm xmlns:a="http://schemas.openxmlformats.org/drawingml/2006/main">
          <a:off x="1103811" y="583792"/>
          <a:ext cx="2534195" cy="529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North Macedonia, Switzerland</a:t>
          </a:r>
        </a:p>
      </cdr:txBody>
    </cdr:sp>
  </cdr:relSizeAnchor>
  <cdr:relSizeAnchor xmlns:cdr="http://schemas.openxmlformats.org/drawingml/2006/chartDrawing">
    <cdr:from>
      <cdr:x>0.63251</cdr:x>
      <cdr:y>0.09985</cdr:y>
    </cdr:from>
    <cdr:to>
      <cdr:x>0.84451</cdr:x>
      <cdr:y>0.17467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95BE39A-0FCA-46C4-AE79-343057960A8A}"/>
            </a:ext>
          </a:extLst>
        </cdr:cNvPr>
        <cdr:cNvSpPr txBox="1"/>
      </cdr:nvSpPr>
      <cdr:spPr>
        <a:xfrm xmlns:a="http://schemas.openxmlformats.org/drawingml/2006/main">
          <a:off x="6651171" y="383495"/>
          <a:ext cx="2229395" cy="287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Bulgaria, Ukraine</a:t>
          </a:r>
        </a:p>
      </cdr:txBody>
    </cdr:sp>
  </cdr:relSizeAnchor>
  <cdr:relSizeAnchor xmlns:cdr="http://schemas.openxmlformats.org/drawingml/2006/chartDrawing">
    <cdr:from>
      <cdr:x>0.70787</cdr:x>
      <cdr:y>0.28974</cdr:y>
    </cdr:from>
    <cdr:to>
      <cdr:x>0.94638</cdr:x>
      <cdr:y>0.37987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3843B290-B918-49A6-A40D-C1F179762294}"/>
            </a:ext>
          </a:extLst>
        </cdr:cNvPr>
        <cdr:cNvSpPr txBox="1"/>
      </cdr:nvSpPr>
      <cdr:spPr>
        <a:xfrm xmlns:a="http://schemas.openxmlformats.org/drawingml/2006/main">
          <a:off x="7443652" y="1112838"/>
          <a:ext cx="2508068" cy="346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The Netherlands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0.60774</cdr:y>
    </cdr:from>
    <cdr:to>
      <cdr:x>0.26915</cdr:x>
      <cdr:y>0.91611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2DFAAB1-6567-4CE3-A8E8-9ED515D03865}"/>
            </a:ext>
          </a:extLst>
        </cdr:cNvPr>
        <cdr:cNvSpPr txBox="1"/>
      </cdr:nvSpPr>
      <cdr:spPr>
        <a:xfrm xmlns:a="http://schemas.openxmlformats.org/drawingml/2006/main">
          <a:off x="0" y="2334217"/>
          <a:ext cx="2830286" cy="1184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Austria, Belgium, Croatia, Czech Republic, Denmark, England &amp; Wales, Estonia, Finland, France, Germany, Greece, Hungary, Ireland, Italy, Norway, Poland, Portugal, Romania, Serbia, Slovenia, Spain, Sweden</a:t>
          </a:r>
        </a:p>
      </cdr:txBody>
    </cdr:sp>
  </cdr:relSizeAnchor>
  <cdr:relSizeAnchor xmlns:cdr="http://schemas.openxmlformats.org/drawingml/2006/chartDrawing">
    <cdr:from>
      <cdr:x>0.10497</cdr:x>
      <cdr:y>0.152</cdr:y>
    </cdr:from>
    <cdr:to>
      <cdr:x>0.34596</cdr:x>
      <cdr:y>0.28974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ADFEF4F-0BCE-46A1-9071-27A83A4053EC}"/>
            </a:ext>
          </a:extLst>
        </cdr:cNvPr>
        <cdr:cNvSpPr txBox="1"/>
      </cdr:nvSpPr>
      <cdr:spPr>
        <a:xfrm xmlns:a="http://schemas.openxmlformats.org/drawingml/2006/main">
          <a:off x="1103811" y="583792"/>
          <a:ext cx="2534195" cy="529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North Macedonia, Switzerland</a:t>
          </a:r>
        </a:p>
      </cdr:txBody>
    </cdr:sp>
  </cdr:relSizeAnchor>
  <cdr:relSizeAnchor xmlns:cdr="http://schemas.openxmlformats.org/drawingml/2006/chartDrawing">
    <cdr:from>
      <cdr:x>0.63251</cdr:x>
      <cdr:y>0.09985</cdr:y>
    </cdr:from>
    <cdr:to>
      <cdr:x>0.84451</cdr:x>
      <cdr:y>0.17467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95BE39A-0FCA-46C4-AE79-343057960A8A}"/>
            </a:ext>
          </a:extLst>
        </cdr:cNvPr>
        <cdr:cNvSpPr txBox="1"/>
      </cdr:nvSpPr>
      <cdr:spPr>
        <a:xfrm xmlns:a="http://schemas.openxmlformats.org/drawingml/2006/main">
          <a:off x="6651171" y="383495"/>
          <a:ext cx="2229395" cy="287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Bulgaria, Ukraine</a:t>
          </a:r>
        </a:p>
      </cdr:txBody>
    </cdr:sp>
  </cdr:relSizeAnchor>
  <cdr:relSizeAnchor xmlns:cdr="http://schemas.openxmlformats.org/drawingml/2006/chartDrawing">
    <cdr:from>
      <cdr:x>0.70787</cdr:x>
      <cdr:y>0.28974</cdr:y>
    </cdr:from>
    <cdr:to>
      <cdr:x>0.94638</cdr:x>
      <cdr:y>0.37987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3843B290-B918-49A6-A40D-C1F179762294}"/>
            </a:ext>
          </a:extLst>
        </cdr:cNvPr>
        <cdr:cNvSpPr txBox="1"/>
      </cdr:nvSpPr>
      <cdr:spPr>
        <a:xfrm xmlns:a="http://schemas.openxmlformats.org/drawingml/2006/main">
          <a:off x="7443652" y="1112838"/>
          <a:ext cx="2508068" cy="346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The Netherlands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0.6234</cdr:x>
      <cdr:y>0.22718</cdr:y>
    </cdr:from>
    <cdr:to>
      <cdr:x>0.71035</cdr:x>
      <cdr:y>0.45011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F2A4A7-04F5-4BFD-B129-60DA6C37DA40}"/>
            </a:ext>
          </a:extLst>
        </cdr:cNvPr>
        <cdr:cNvSpPr txBox="1"/>
      </cdr:nvSpPr>
      <cdr:spPr>
        <a:xfrm xmlns:a="http://schemas.openxmlformats.org/drawingml/2006/main">
          <a:off x="6555377" y="9318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0.52484</cdr:x>
      <cdr:y>0.13376</cdr:y>
    </cdr:from>
    <cdr:to>
      <cdr:x>0.97205</cdr:x>
      <cdr:y>0.33926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7E93265-2506-40A8-A34F-9A1521DBFCFA}"/>
            </a:ext>
          </a:extLst>
        </cdr:cNvPr>
        <cdr:cNvSpPr txBox="1"/>
      </cdr:nvSpPr>
      <cdr:spPr>
        <a:xfrm xmlns:a="http://schemas.openxmlformats.org/drawingml/2006/main">
          <a:off x="5519057" y="548640"/>
          <a:ext cx="4702629" cy="842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Belgium, Croatia, Czech Republic, Denmark, England &amp; Wales, Estonia, France, Finland, Greece, Hungary, Ireland, Italy, North Macedonia, (Norway), Poland, Portugal, Romania, Russia, Scotland, (Spain), Sweden, Switzerland, The Netherlands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DBDA1-9B46-4070-9480-C1AF8203825D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F2652-26BC-4D0C-9D21-7660C3EAD9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63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5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488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023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40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054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04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80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572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169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483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486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022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95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69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13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952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39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07329-3566-78F8-B2E1-AB98CCA91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70A9C-377E-3D66-D782-800E5AE07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166286-594C-10C9-8B64-03EF8776C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0CCC9-D499-4F48-F533-949C999EE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879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65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13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093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84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266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591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2EF4B-46BD-8BA9-2C62-493A4BB59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8CA90-1A61-D121-9D4D-C5D2CD08B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69F10-FDDE-5E0F-C252-7E540EB2D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C6E9C-3A8C-E370-23BF-7EB8EB15F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92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 descr="foto-1-breed.jpg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45" b="971"/>
          <a:stretch/>
        </p:blipFill>
        <p:spPr bwMode="auto">
          <a:xfrm>
            <a:off x="-499544" y="-399515"/>
            <a:ext cx="13506418" cy="442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58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C83748-01E7-F700-F586-98B5DD4B3C13}"/>
              </a:ext>
            </a:extLst>
          </p:cNvPr>
          <p:cNvSpPr/>
          <p:nvPr userDrawn="1"/>
        </p:nvSpPr>
        <p:spPr>
          <a:xfrm>
            <a:off x="0" y="2002056"/>
            <a:ext cx="12192000" cy="3945816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2500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BB1C8133-78BE-7591-3900-52AEC6A1983C}"/>
              </a:ext>
            </a:extLst>
          </p:cNvPr>
          <p:cNvCxnSpPr/>
          <p:nvPr userDrawn="1"/>
        </p:nvCxnSpPr>
        <p:spPr>
          <a:xfrm>
            <a:off x="5300766" y="1587683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043C79C2-C249-FF43-9D8A-84D80A76C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500227"/>
            <a:ext cx="10515600" cy="615412"/>
          </a:xfrm>
        </p:spPr>
        <p:txBody>
          <a:bodyPr anchor="b">
            <a:no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B2119678-A153-6F4D-9B82-F34743BF770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201" y="1091183"/>
            <a:ext cx="10515600" cy="47388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7496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566"/>
          <a:stretch/>
        </p:blipFill>
        <p:spPr bwMode="auto">
          <a:xfrm>
            <a:off x="-5504" y="-2112313"/>
            <a:ext cx="12203008" cy="613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49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498"/>
          <a:stretch/>
        </p:blipFill>
        <p:spPr bwMode="auto">
          <a:xfrm>
            <a:off x="-136849" y="-1691866"/>
            <a:ext cx="12328848" cy="571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48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675" b="22225"/>
          <a:stretch/>
        </p:blipFill>
        <p:spPr bwMode="auto">
          <a:xfrm>
            <a:off x="-44531" y="-1451727"/>
            <a:ext cx="12248110" cy="547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97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895" b="21118"/>
          <a:stretch/>
        </p:blipFill>
        <p:spPr bwMode="auto">
          <a:xfrm>
            <a:off x="-22244" y="-367645"/>
            <a:ext cx="12209654" cy="439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6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703"/>
            <a:ext cx="10515600" cy="38762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8AF95EB9-C2D7-6324-148A-5D5E9E70388D}"/>
              </a:ext>
            </a:extLst>
          </p:cNvPr>
          <p:cNvCxnSpPr/>
          <p:nvPr userDrawn="1"/>
        </p:nvCxnSpPr>
        <p:spPr>
          <a:xfrm>
            <a:off x="5476775" y="1566030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6A56E5BB-3EA4-2F41-9FBC-E3CD25C7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5559"/>
            <a:ext cx="9144000" cy="640080"/>
          </a:xfrm>
        </p:spPr>
        <p:txBody>
          <a:bodyPr anchor="b">
            <a:no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54A76018-0152-3341-AC72-2DC13CA22F0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1072189"/>
            <a:ext cx="9144000" cy="492884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249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13992DE-EFAB-79EB-2198-C32EBE21D3A8}"/>
              </a:ext>
            </a:extLst>
          </p:cNvPr>
          <p:cNvSpPr/>
          <p:nvPr userDrawn="1"/>
        </p:nvSpPr>
        <p:spPr>
          <a:xfrm>
            <a:off x="0" y="2002054"/>
            <a:ext cx="12192000" cy="4855945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2500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8AF95EB9-C2D7-6324-148A-5D5E9E70388D}"/>
              </a:ext>
            </a:extLst>
          </p:cNvPr>
          <p:cNvCxnSpPr/>
          <p:nvPr userDrawn="1"/>
        </p:nvCxnSpPr>
        <p:spPr>
          <a:xfrm>
            <a:off x="954471" y="1511166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743B0EBA-D0B9-D649-9ECB-A12570B52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500227"/>
            <a:ext cx="10515600" cy="615412"/>
          </a:xfrm>
        </p:spPr>
        <p:txBody>
          <a:bodyPr anchor="b">
            <a:noAutofit/>
          </a:bodyPr>
          <a:lstStyle>
            <a:lvl1pPr algn="l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77E80C5D-DC9D-3749-8945-F4CA16880F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201" y="1091183"/>
            <a:ext cx="10515600" cy="4738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893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79804C-6021-7A42-B04B-B4FC9F72D468}"/>
              </a:ext>
            </a:extLst>
          </p:cNvPr>
          <p:cNvSpPr/>
          <p:nvPr userDrawn="1"/>
        </p:nvSpPr>
        <p:spPr>
          <a:xfrm>
            <a:off x="4303643" y="0"/>
            <a:ext cx="7888357" cy="685800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504" y="954157"/>
            <a:ext cx="6374296" cy="46117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8AF95EB9-C2D7-6324-148A-5D5E9E70388D}"/>
              </a:ext>
            </a:extLst>
          </p:cNvPr>
          <p:cNvCxnSpPr/>
          <p:nvPr userDrawn="1"/>
        </p:nvCxnSpPr>
        <p:spPr>
          <a:xfrm>
            <a:off x="954471" y="2096382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5A88F7B6-85BB-2F46-978A-A643B97DC1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591312"/>
            <a:ext cx="3303103" cy="1391167"/>
          </a:xfrm>
        </p:spPr>
        <p:txBody>
          <a:bodyPr anchor="b">
            <a:noAutofit/>
          </a:bodyPr>
          <a:lstStyle>
            <a:lvl1pPr algn="l">
              <a:defRPr sz="4400" b="1">
                <a:latin typeface="+mn-lt"/>
              </a:defRPr>
            </a:lvl1pPr>
          </a:lstStyle>
          <a:p>
            <a:r>
              <a:rPr lang="nl-NL" dirty="0"/>
              <a:t>Klik om stijl </a:t>
            </a:r>
            <a:br>
              <a:rPr lang="nl-NL" dirty="0"/>
            </a:br>
            <a:r>
              <a:rPr lang="nl-NL" dirty="0"/>
              <a:t>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962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C83748-01E7-F700-F586-98B5DD4B3C13}"/>
              </a:ext>
            </a:extLst>
          </p:cNvPr>
          <p:cNvSpPr/>
          <p:nvPr userDrawn="1"/>
        </p:nvSpPr>
        <p:spPr>
          <a:xfrm>
            <a:off x="0" y="2002056"/>
            <a:ext cx="12192000" cy="3945816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2500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id="{66AA30E3-0C5A-1447-91D8-E3E750A90C3E}"/>
              </a:ext>
            </a:extLst>
          </p:cNvPr>
          <p:cNvCxnSpPr/>
          <p:nvPr userDrawn="1"/>
        </p:nvCxnSpPr>
        <p:spPr>
          <a:xfrm>
            <a:off x="954471" y="1511166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F8B6DE5A-528A-B647-A285-0296F0EAF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500227"/>
            <a:ext cx="10515600" cy="615412"/>
          </a:xfrm>
        </p:spPr>
        <p:txBody>
          <a:bodyPr anchor="b">
            <a:noAutofit/>
          </a:bodyPr>
          <a:lstStyle>
            <a:lvl1pPr algn="l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178AE2A5-9CC0-D94A-896E-9FBF0BCEA448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201" y="1091183"/>
            <a:ext cx="10515600" cy="4738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1133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3B6F09A-3B1E-3DBA-5121-2A56FBF9D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20C2D3-7D57-8972-F449-54E9FD870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C7F4D1-4115-4950-2BD8-92F6A27A7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FAF909-D5EE-A004-84B1-B56206E09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FF9130-0ABC-CE4E-2FBE-2B0BB4634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AF229-12E6-AC43-BE8D-D17E5BD64E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840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71" r:id="rId4"/>
    <p:sldLayoutId id="2147483666" r:id="rId5"/>
    <p:sldLayoutId id="2147483650" r:id="rId6"/>
    <p:sldLayoutId id="2147483660" r:id="rId7"/>
    <p:sldLayoutId id="2147483661" r:id="rId8"/>
    <p:sldLayoutId id="2147483662" r:id="rId9"/>
    <p:sldLayoutId id="214748366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4B45-4FC2-4200-AC92-F4AA64964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dirty="0"/>
              <a:t>Powers and Duties of Representatives and Support Persons for Adults with Disabilities</a:t>
            </a:r>
            <a:endParaRPr lang="nl-BE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53F02-7381-4A11-B8E1-F1727612B4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Marie-Laure </a:t>
            </a:r>
            <a:r>
              <a:rPr lang="en-US" dirty="0" err="1"/>
              <a:t>Luykx</a:t>
            </a:r>
            <a:r>
              <a:rPr lang="en-US" dirty="0"/>
              <a:t>, PhD Student, Hasselt </a:t>
            </a:r>
            <a:r>
              <a:rPr lang="en-US"/>
              <a:t>University (FWO G0A3924N)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87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EFE03E-CB85-BCFE-A1E9-5CE4E32E1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Article 12(3) CRPD, strengthened by the General Comment 2014</a:t>
            </a:r>
          </a:p>
          <a:p>
            <a:pPr lvl="1"/>
            <a:r>
              <a:rPr lang="en-GB" dirty="0"/>
              <a:t>Paradigm shift</a:t>
            </a:r>
          </a:p>
          <a:p>
            <a:pPr lvl="2"/>
            <a:r>
              <a:rPr lang="en-GB" dirty="0"/>
              <a:t>From substituted decision-making </a:t>
            </a:r>
          </a:p>
          <a:p>
            <a:pPr lvl="2"/>
            <a:r>
              <a:rPr lang="en-GB" dirty="0"/>
              <a:t>To supported decision-making</a:t>
            </a:r>
          </a:p>
          <a:p>
            <a:pPr lvl="1"/>
            <a:r>
              <a:rPr lang="en-GB" dirty="0"/>
              <a:t>Abolition of all forms of substituted decision-making</a:t>
            </a:r>
          </a:p>
          <a:p>
            <a:pPr lvl="1"/>
            <a:r>
              <a:rPr lang="en-GB" dirty="0"/>
              <a:t>Question: co-decision making? </a:t>
            </a:r>
          </a:p>
          <a:p>
            <a:pPr lvl="2"/>
            <a:r>
              <a:rPr lang="en-GB" dirty="0"/>
              <a:t>If a representative must approve decisions</a:t>
            </a:r>
          </a:p>
          <a:p>
            <a:pPr lvl="2"/>
            <a:r>
              <a:rPr lang="en-GB" dirty="0"/>
              <a:t>And the person cannot act without that approval </a:t>
            </a:r>
          </a:p>
          <a:p>
            <a:pPr lvl="3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Resembles substituted decision-making</a:t>
            </a:r>
          </a:p>
          <a:p>
            <a:r>
              <a:rPr lang="en-GB" dirty="0">
                <a:sym typeface="Wingdings" panose="05000000000000000000" pitchFamily="2" charset="2"/>
              </a:rPr>
              <a:t>Criticism: no balance between autonomy and protection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8BD0BC-4D61-7F50-5200-BB2237103D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2. Decision-making Models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0C46ADD-9B67-D419-48B1-F0CA26D9B49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Evaluative criterion</a:t>
            </a:r>
          </a:p>
        </p:txBody>
      </p:sp>
    </p:spTree>
    <p:extLst>
      <p:ext uri="{BB962C8B-B14F-4D97-AF65-F5344CB8AC3E}">
        <p14:creationId xmlns:p14="http://schemas.microsoft.com/office/powerpoint/2010/main" val="3330724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E216D8-ECC6-43C3-BD94-5661AA4483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2. Decision-making Models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6C3BE8B-05F3-40BE-968E-BACBDCBBD0D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Comparative insights 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1C5E1FA-2C3F-4B0E-B918-B09D4DB2B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780328"/>
              </p:ext>
            </p:extLst>
          </p:nvPr>
        </p:nvGraphicFramePr>
        <p:xfrm>
          <a:off x="838200" y="2046514"/>
          <a:ext cx="10515600" cy="410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4564FD2-F9C5-4AE9-9075-6C69CCD355CA}"/>
              </a:ext>
            </a:extLst>
          </p:cNvPr>
          <p:cNvSpPr txBox="1"/>
          <p:nvPr/>
        </p:nvSpPr>
        <p:spPr>
          <a:xfrm>
            <a:off x="6982097" y="5588332"/>
            <a:ext cx="3997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Belgium, Czech Republic, Denmark, England &amp; Wales, France, Finland, Germany, Hungary, Ireland, Italy, North Macedonia, Norway, Portugal, Slovenia, Spain, Switzerland, Ukraine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BDDFFD-569B-4EA6-9707-52CCAB148F1A}"/>
              </a:ext>
            </a:extLst>
          </p:cNvPr>
          <p:cNvSpPr txBox="1"/>
          <p:nvPr/>
        </p:nvSpPr>
        <p:spPr>
          <a:xfrm>
            <a:off x="7700555" y="5095351"/>
            <a:ext cx="2908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Germany, Spain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A1D25-82E1-463D-9B4A-43801321EF88}"/>
              </a:ext>
            </a:extLst>
          </p:cNvPr>
          <p:cNvSpPr txBox="1"/>
          <p:nvPr/>
        </p:nvSpPr>
        <p:spPr>
          <a:xfrm>
            <a:off x="439783" y="5588331"/>
            <a:ext cx="3470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Belgium, Czech Republic, England &amp; Wales, Finland, Germany, Greece, Ireland, Italy, Norway, Portugal, Spain, Sweden, Switzerland, The Netherlands, North-Macedonia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B958D4-FFA6-46B7-B71E-77369A916C2E}"/>
              </a:ext>
            </a:extLst>
          </p:cNvPr>
          <p:cNvSpPr txBox="1"/>
          <p:nvPr/>
        </p:nvSpPr>
        <p:spPr>
          <a:xfrm>
            <a:off x="465909" y="3927564"/>
            <a:ext cx="2508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England &amp; Wales, Germany, Ireland, Norway, Spain, North Macedonia, Switzerland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0534F-653B-4145-B3B0-9EDBE0CC4D65}"/>
              </a:ext>
            </a:extLst>
          </p:cNvPr>
          <p:cNvSpPr txBox="1"/>
          <p:nvPr/>
        </p:nvSpPr>
        <p:spPr>
          <a:xfrm>
            <a:off x="465909" y="2560320"/>
            <a:ext cx="2921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Belgium, Estonia, Germany, Greece, Hungary, Ireland, Poland, Portugal, Romania, Russia, Serbia, Slovenia, Ukraine </a:t>
            </a:r>
          </a:p>
        </p:txBody>
      </p:sp>
    </p:spTree>
    <p:extLst>
      <p:ext uri="{BB962C8B-B14F-4D97-AF65-F5344CB8AC3E}">
        <p14:creationId xmlns:p14="http://schemas.microsoft.com/office/powerpoint/2010/main" val="138764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EB1C3C-E169-37B2-138A-A06327118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Substituted decision-making still dominant</a:t>
            </a:r>
          </a:p>
          <a:p>
            <a:r>
              <a:rPr lang="en-GB" dirty="0"/>
              <a:t>Emerging shift towards more collaborative models</a:t>
            </a:r>
          </a:p>
          <a:p>
            <a:pPr lvl="1"/>
            <a:r>
              <a:rPr lang="en-GB" dirty="0"/>
              <a:t>Co-decision-making</a:t>
            </a:r>
          </a:p>
          <a:p>
            <a:pPr lvl="1"/>
            <a:r>
              <a:rPr lang="en-GB" dirty="0"/>
              <a:t>Legal and factual support </a:t>
            </a:r>
          </a:p>
          <a:p>
            <a:pPr marL="457200" lvl="1" indent="0">
              <a:buNone/>
            </a:pPr>
            <a:r>
              <a:rPr lang="en-GB" dirty="0"/>
              <a:t>! Often combined with forms of substituted decision-making within the same system </a:t>
            </a:r>
          </a:p>
          <a:p>
            <a:r>
              <a:rPr lang="en-GB" dirty="0"/>
              <a:t>Ongoing challenge within European jurisdictions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E6CB8B-89E7-B6D6-AE98-6E6A084E3F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2. Decision-making Models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D8C8528-948C-1067-6BC0-330E92DF6B3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Second key takeaway</a:t>
            </a:r>
            <a:r>
              <a:rPr lang="en-GB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5466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3. Scope of Matters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Evaluative criterion and comparative insights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5E3E64F-3BBA-4610-8C94-B3907DC7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4041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Evaluative criterion: </a:t>
            </a:r>
          </a:p>
          <a:p>
            <a:r>
              <a:rPr lang="en-GB" dirty="0"/>
              <a:t>General mandate for the support person </a:t>
            </a:r>
          </a:p>
          <a:p>
            <a:r>
              <a:rPr lang="en-GB" i="1" dirty="0"/>
              <a:t>All decisions affecting the life of the vulnerable adult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Comparative insights: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Most systems: broad scope across multiple domains for the representative and/or support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Common exceptions: highly personal matters, several property and financial matters, medical matters, donations and will </a:t>
            </a:r>
          </a:p>
          <a:p>
            <a:pPr marL="1200150" lvl="2" indent="-285750"/>
            <a:r>
              <a:rPr lang="en-GB" dirty="0"/>
              <a:t>Court approval is often required</a:t>
            </a:r>
          </a:p>
          <a:p>
            <a:pPr marL="285750" lvl="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Only a few</a:t>
            </a:r>
            <a:r>
              <a:rPr lang="en-GB" dirty="0"/>
              <a:t> countries (e.g. France, Greece, Ireland, Italy and Poland) allow the representative/support person to act in all matters, as general principle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993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95F8AA-25B2-E963-22D8-8547F0EF2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General mandate for the representative/support person </a:t>
            </a:r>
          </a:p>
          <a:p>
            <a:r>
              <a:rPr lang="en-GB" dirty="0"/>
              <a:t>Specific modalities are rooted in models of substituted decision-making</a:t>
            </a:r>
          </a:p>
          <a:p>
            <a:pPr lvl="1"/>
            <a:r>
              <a:rPr lang="en-GB" dirty="0"/>
              <a:t>Purpose: to preserve the adult’s autonomy</a:t>
            </a:r>
          </a:p>
          <a:p>
            <a:pPr lvl="1"/>
            <a:r>
              <a:rPr lang="en-GB" dirty="0"/>
              <a:t>For example: </a:t>
            </a:r>
          </a:p>
          <a:p>
            <a:pPr lvl="2"/>
            <a:r>
              <a:rPr lang="en-GB" dirty="0"/>
              <a:t>Highly personal matters</a:t>
            </a:r>
          </a:p>
          <a:p>
            <a:pPr lvl="2"/>
            <a:r>
              <a:rPr lang="en-GB" dirty="0"/>
              <a:t>Court approval </a:t>
            </a:r>
          </a:p>
          <a:p>
            <a:r>
              <a:rPr lang="en-GB" dirty="0"/>
              <a:t>No overall power of the representative to act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35A218-3CC1-3763-7DD3-A634D651C2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3. Scope of Matters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AA31569-9498-ED7E-C75C-399C5B9FB78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Third key takeaway</a:t>
            </a:r>
          </a:p>
        </p:txBody>
      </p:sp>
    </p:spTree>
    <p:extLst>
      <p:ext uri="{BB962C8B-B14F-4D97-AF65-F5344CB8AC3E}">
        <p14:creationId xmlns:p14="http://schemas.microsoft.com/office/powerpoint/2010/main" val="264291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C1E1EA-9E0E-1D00-133E-CE772D3AD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From ‘best interests’ towards ‘will and preferences’</a:t>
            </a:r>
          </a:p>
          <a:p>
            <a:pPr lvl="1"/>
            <a:r>
              <a:rPr lang="en-GB" dirty="0"/>
              <a:t>Best interests</a:t>
            </a:r>
          </a:p>
          <a:p>
            <a:pPr lvl="2"/>
            <a:r>
              <a:rPr lang="en-GB" dirty="0"/>
              <a:t>Subjective assessment by the representative </a:t>
            </a:r>
          </a:p>
          <a:p>
            <a:pPr lvl="1"/>
            <a:r>
              <a:rPr lang="en-GB" dirty="0"/>
              <a:t>Will and preferences</a:t>
            </a:r>
          </a:p>
          <a:p>
            <a:pPr lvl="2"/>
            <a:r>
              <a:rPr lang="en-GB" dirty="0"/>
              <a:t>Centred on the individual</a:t>
            </a:r>
          </a:p>
          <a:p>
            <a:pPr lvl="2"/>
            <a:r>
              <a:rPr lang="en-GB" dirty="0"/>
              <a:t>Normative standard in supported decision-making</a:t>
            </a:r>
          </a:p>
          <a:p>
            <a:r>
              <a:rPr lang="en-GB" dirty="0"/>
              <a:t>When will and preferences cannot be verified</a:t>
            </a:r>
          </a:p>
          <a:p>
            <a:pPr lvl="1"/>
            <a:r>
              <a:rPr lang="en-GB" dirty="0"/>
              <a:t>Best interpretation of will and preferences </a:t>
            </a:r>
          </a:p>
          <a:p>
            <a:pPr lvl="1"/>
            <a:r>
              <a:rPr lang="en-GB" dirty="0"/>
              <a:t>Interpreted by the support person</a:t>
            </a:r>
          </a:p>
          <a:p>
            <a:pPr lvl="1"/>
            <a:r>
              <a:rPr lang="en-GB" dirty="0"/>
              <a:t>No return to ‘best interests’ assessments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189E09-3E69-9F13-B6CC-E165D696E9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4. Decision-making Criteria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6D5995A-929F-6467-B895-7E424A8F69C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Evaluative criterion </a:t>
            </a:r>
          </a:p>
        </p:txBody>
      </p:sp>
    </p:spTree>
    <p:extLst>
      <p:ext uri="{BB962C8B-B14F-4D97-AF65-F5344CB8AC3E}">
        <p14:creationId xmlns:p14="http://schemas.microsoft.com/office/powerpoint/2010/main" val="3140161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BBED5F-6E7E-4F11-89F7-EB9DEEA7F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6"/>
            <a:ext cx="10515600" cy="387597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Decision-making criteria: </a:t>
            </a:r>
          </a:p>
          <a:p>
            <a:pPr lvl="1"/>
            <a:r>
              <a:rPr lang="en-GB" dirty="0"/>
              <a:t>Most countries apply the ‘best interests’ standard (</a:t>
            </a:r>
            <a:r>
              <a:rPr lang="en-GB" i="1" dirty="0" err="1"/>
              <a:t>Schuthof</a:t>
            </a:r>
            <a:r>
              <a:rPr lang="en-GB" dirty="0"/>
              <a:t>)</a:t>
            </a:r>
          </a:p>
          <a:p>
            <a:r>
              <a:rPr lang="en-GB" dirty="0"/>
              <a:t>When will and preferences cannot be verified </a:t>
            </a:r>
          </a:p>
          <a:p>
            <a:pPr lvl="1"/>
            <a:r>
              <a:rPr lang="en-GB" dirty="0"/>
              <a:t>Decision typically based on ‘best interests’</a:t>
            </a:r>
          </a:p>
          <a:p>
            <a:pPr lvl="2"/>
            <a:r>
              <a:rPr lang="en-GB" sz="1700" dirty="0"/>
              <a:t>E.g. Bulgaria, Croatia, Czech Republic, England &amp; Wales, Finland, Greece, Hungary, North Macedonia, Poland, Russia, Serbia, Sweden, Switzerland, The Netherlands</a:t>
            </a:r>
          </a:p>
          <a:p>
            <a:pPr lvl="1"/>
            <a:r>
              <a:rPr lang="en-GB" dirty="0"/>
              <a:t>In a few countries: representative/support person must seek to determine the actual will of the adult </a:t>
            </a:r>
          </a:p>
          <a:p>
            <a:pPr lvl="2"/>
            <a:r>
              <a:rPr lang="en-GB" sz="1700" dirty="0"/>
              <a:t>E.g. Austria, Belgium, Croatia, Germany, Norway, Portugal, Spain </a:t>
            </a:r>
          </a:p>
          <a:p>
            <a:r>
              <a:rPr lang="en-GB" dirty="0"/>
              <a:t>Role of third parties </a:t>
            </a:r>
          </a:p>
          <a:p>
            <a:pPr lvl="1"/>
            <a:r>
              <a:rPr lang="en-GB" dirty="0"/>
              <a:t>Only a few countries formally allow third parties to assist the adult </a:t>
            </a:r>
          </a:p>
          <a:p>
            <a:pPr lvl="2"/>
            <a:r>
              <a:rPr lang="en-GB" sz="1700" dirty="0"/>
              <a:t>E.g. ‘</a:t>
            </a:r>
            <a:r>
              <a:rPr lang="en-GB" sz="1700" dirty="0" err="1"/>
              <a:t>vertrouwenspersoon</a:t>
            </a:r>
            <a:r>
              <a:rPr lang="en-GB" sz="1700" dirty="0"/>
              <a:t>’ in Belgium, England &amp; Wales, Scotland, Serbia</a:t>
            </a:r>
          </a:p>
          <a:p>
            <a:pPr lvl="1"/>
            <a:r>
              <a:rPr lang="en-GB" dirty="0"/>
              <a:t>In some systems, third parties (e.g. relatives and confidants) are involved only when will and preferences cannot be directly determined </a:t>
            </a:r>
          </a:p>
          <a:p>
            <a:pPr lvl="2"/>
            <a:r>
              <a:rPr lang="en-GB" sz="1700" dirty="0"/>
              <a:t>E.g. Austria, Finland, Germany, Norway, Poland, Slovenia</a:t>
            </a:r>
          </a:p>
          <a:p>
            <a:pPr lvl="2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4. Decision-making Criteria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Comparative insights </a:t>
            </a:r>
          </a:p>
        </p:txBody>
      </p:sp>
    </p:spTree>
    <p:extLst>
      <p:ext uri="{BB962C8B-B14F-4D97-AF65-F5344CB8AC3E}">
        <p14:creationId xmlns:p14="http://schemas.microsoft.com/office/powerpoint/2010/main" val="894712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0B5217-BD05-6137-FCB2-30BBA517A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‘Best interests’ standard remains the default</a:t>
            </a:r>
          </a:p>
          <a:p>
            <a:r>
              <a:rPr lang="en-GB" dirty="0"/>
              <a:t>Best interpretation of will and preferences</a:t>
            </a:r>
          </a:p>
          <a:p>
            <a:pPr lvl="1"/>
            <a:r>
              <a:rPr lang="en-GB" dirty="0"/>
              <a:t>Persistent fallback to ‘best interests’</a:t>
            </a:r>
          </a:p>
          <a:p>
            <a:r>
              <a:rPr lang="en-GB" dirty="0"/>
              <a:t>Limited but emerging role of third parties</a:t>
            </a:r>
          </a:p>
          <a:p>
            <a:r>
              <a:rPr lang="en-GB" dirty="0"/>
              <a:t>Tension with CRPD standards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 Incomplete shift towards will and preferences</a:t>
            </a: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F6FF7D-A74B-0119-1D9E-4C31C29AF3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4. Decision-making criteria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6AB42DA-DFCD-45D7-B71C-4DD3C341D12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Fourth key takeaway</a:t>
            </a:r>
          </a:p>
        </p:txBody>
      </p:sp>
    </p:spTree>
    <p:extLst>
      <p:ext uri="{BB962C8B-B14F-4D97-AF65-F5344CB8AC3E}">
        <p14:creationId xmlns:p14="http://schemas.microsoft.com/office/powerpoint/2010/main" val="236381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86ECDD-4FCC-C2DC-D6CF-BC4064BB3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CRPD does not impose specific obligations or duties on the support person </a:t>
            </a:r>
          </a:p>
          <a:p>
            <a:pPr lvl="1"/>
            <a:r>
              <a:rPr lang="en-GB" dirty="0"/>
              <a:t>No predefined list of obligations</a:t>
            </a:r>
          </a:p>
          <a:p>
            <a:pPr lvl="1"/>
            <a:r>
              <a:rPr lang="en-GB" dirty="0"/>
              <a:t>Core role: providing support</a:t>
            </a:r>
          </a:p>
          <a:p>
            <a:pPr lvl="2"/>
            <a:r>
              <a:rPr lang="en-GB" dirty="0"/>
              <a:t>To enable the exercise of legal capacity </a:t>
            </a:r>
          </a:p>
          <a:p>
            <a:r>
              <a:rPr lang="en-GB" dirty="0"/>
              <a:t>Focus on empowerment, not substitution 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206526-F3CD-2BA8-AB0D-18E6C08479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5. Duties </a:t>
            </a:r>
            <a:r>
              <a:rPr lang="en-GB" i="1" dirty="0"/>
              <a:t>in general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4DD8F2C-6E62-953A-C7FB-C7FC940C2E7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Evaluative criterion</a:t>
            </a:r>
          </a:p>
        </p:txBody>
      </p:sp>
    </p:spTree>
    <p:extLst>
      <p:ext uri="{BB962C8B-B14F-4D97-AF65-F5344CB8AC3E}">
        <p14:creationId xmlns:p14="http://schemas.microsoft.com/office/powerpoint/2010/main" val="207887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5. Duties towards the Adult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Comparative insights 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56933BA-0D1A-4CB7-BACE-605766A81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185309"/>
              </p:ext>
            </p:extLst>
          </p:nvPr>
        </p:nvGraphicFramePr>
        <p:xfrm>
          <a:off x="235131" y="2024458"/>
          <a:ext cx="6503851" cy="483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947BA5C-FFAA-4961-897D-57B063BEB2F7}"/>
              </a:ext>
            </a:extLst>
          </p:cNvPr>
          <p:cNvSpPr txBox="1"/>
          <p:nvPr/>
        </p:nvSpPr>
        <p:spPr>
          <a:xfrm>
            <a:off x="6738982" y="2333897"/>
            <a:ext cx="46148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Most common duties: inform, contact, consult and involve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Less emphasised duties: report and visit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Less common/specific duties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Provide care (e.g. Croatia, Russia) or to live with the adult (e.g. Bulgaria)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Maintain a personal or trusting relationship (e.g. Romania, Switzerland)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Noteworthy duties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Restore the adult’s capacity or eliminate the cause of legal incapacity (e.g. Russia, Belgium, Germany, Serbia, Slovenia, North Macedonia)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80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B25164-124D-449C-A821-D681BED7D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838240"/>
          </a:xfrm>
        </p:spPr>
        <p:txBody>
          <a:bodyPr>
            <a:normAutofit/>
          </a:bodyPr>
          <a:lstStyle/>
          <a:p>
            <a:r>
              <a:rPr lang="en-GB" sz="2000" dirty="0"/>
              <a:t>Title: “Civil law autonomy and protection of adults with a disability: striking the right balance”</a:t>
            </a:r>
          </a:p>
          <a:p>
            <a:pPr lvl="1"/>
            <a:r>
              <a:rPr lang="en-GB" sz="2000" dirty="0"/>
              <a:t>Main normative research question: </a:t>
            </a:r>
          </a:p>
          <a:p>
            <a:pPr lvl="2"/>
            <a:r>
              <a:rPr lang="nl-BE" sz="2000" dirty="0" err="1"/>
              <a:t>Which</a:t>
            </a:r>
            <a:r>
              <a:rPr lang="nl-BE" sz="2000" dirty="0"/>
              <a:t> </a:t>
            </a:r>
            <a:r>
              <a:rPr lang="nl-BE" sz="2000" dirty="0" err="1"/>
              <a:t>decision</a:t>
            </a:r>
            <a:r>
              <a:rPr lang="nl-BE" sz="2000" dirty="0"/>
              <a:t>-making model </a:t>
            </a:r>
            <a:r>
              <a:rPr lang="nl-BE" sz="2000" dirty="0" err="1"/>
              <a:t>for</a:t>
            </a:r>
            <a:r>
              <a:rPr lang="nl-BE" sz="2000" dirty="0"/>
              <a:t> </a:t>
            </a:r>
            <a:r>
              <a:rPr lang="nl-BE" sz="2000" dirty="0" err="1"/>
              <a:t>adults</a:t>
            </a:r>
            <a:r>
              <a:rPr lang="nl-BE" sz="2000" dirty="0"/>
              <a:t> </a:t>
            </a:r>
            <a:r>
              <a:rPr lang="nl-BE" sz="2000" dirty="0" err="1"/>
              <a:t>with</a:t>
            </a:r>
            <a:r>
              <a:rPr lang="nl-BE" sz="2000" dirty="0"/>
              <a:t> a </a:t>
            </a:r>
            <a:r>
              <a:rPr lang="nl-BE" sz="2000" dirty="0" err="1"/>
              <a:t>disability</a:t>
            </a:r>
            <a:r>
              <a:rPr lang="nl-BE" sz="2000" dirty="0"/>
              <a:t>:</a:t>
            </a:r>
          </a:p>
          <a:p>
            <a:pPr lvl="3"/>
            <a:r>
              <a:rPr lang="nl-BE" sz="2000" dirty="0" err="1"/>
              <a:t>Complies</a:t>
            </a:r>
            <a:r>
              <a:rPr lang="nl-BE" sz="2000" dirty="0"/>
              <a:t> </a:t>
            </a:r>
            <a:r>
              <a:rPr lang="nl-BE" sz="2000" dirty="0" err="1"/>
              <a:t>with</a:t>
            </a:r>
            <a:r>
              <a:rPr lang="nl-BE" sz="2000" dirty="0"/>
              <a:t> </a:t>
            </a:r>
            <a:r>
              <a:rPr lang="nl-BE" sz="2000" dirty="0" err="1"/>
              <a:t>Article</a:t>
            </a:r>
            <a:r>
              <a:rPr lang="nl-BE" sz="2000" dirty="0"/>
              <a:t> 12 CRPD, </a:t>
            </a:r>
            <a:r>
              <a:rPr lang="nl-BE" sz="2000" dirty="0" err="1"/>
              <a:t>and</a:t>
            </a:r>
            <a:endParaRPr lang="nl-BE" sz="2000" dirty="0"/>
          </a:p>
          <a:p>
            <a:pPr lvl="3"/>
            <a:r>
              <a:rPr lang="en-GB" sz="2000" dirty="0"/>
              <a:t>Ensures a just and fair balance between protection and autonomy?</a:t>
            </a:r>
          </a:p>
          <a:p>
            <a:pPr lvl="1"/>
            <a:r>
              <a:rPr lang="en-GB" sz="2000" dirty="0"/>
              <a:t>Focus: </a:t>
            </a:r>
          </a:p>
          <a:p>
            <a:pPr lvl="2"/>
            <a:r>
              <a:rPr lang="en-GB" sz="2000" dirty="0"/>
              <a:t>Article 12 CRPD</a:t>
            </a:r>
          </a:p>
          <a:p>
            <a:pPr lvl="2"/>
            <a:r>
              <a:rPr lang="en-GB" sz="2000" dirty="0"/>
              <a:t>Alternative approaches to ‘pure’ supported decision-making: </a:t>
            </a:r>
          </a:p>
          <a:p>
            <a:pPr lvl="3"/>
            <a:r>
              <a:rPr lang="en-GB" sz="2000" dirty="0"/>
              <a:t>ECtHR and Subcommittee on the Prevention of Torture </a:t>
            </a:r>
          </a:p>
          <a:p>
            <a:pPr lvl="3"/>
            <a:r>
              <a:rPr lang="en-GB" sz="2000" dirty="0"/>
              <a:t>Comparative insights; quick-scans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364200-9AC3-4771-95E6-226666965B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300" dirty="0"/>
              <a:t>My central research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6CA9F1C-53E2-4391-8848-7DEE1BE25CA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Balance between autonomy and protection of vulnerable adults within civil law </a:t>
            </a:r>
          </a:p>
        </p:txBody>
      </p:sp>
    </p:spTree>
    <p:extLst>
      <p:ext uri="{BB962C8B-B14F-4D97-AF65-F5344CB8AC3E}">
        <p14:creationId xmlns:p14="http://schemas.microsoft.com/office/powerpoint/2010/main" val="36875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0A7034BC-CDC0-447C-BB7C-8D7E1AF6F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15654"/>
              </p:ext>
            </p:extLst>
          </p:nvPr>
        </p:nvGraphicFramePr>
        <p:xfrm>
          <a:off x="838200" y="2020389"/>
          <a:ext cx="10515600" cy="412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800" dirty="0"/>
              <a:t>5. Duties towards family and supervisory authority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Comparative insights </a:t>
            </a:r>
          </a:p>
        </p:txBody>
      </p:sp>
    </p:spTree>
    <p:extLst>
      <p:ext uri="{BB962C8B-B14F-4D97-AF65-F5344CB8AC3E}">
        <p14:creationId xmlns:p14="http://schemas.microsoft.com/office/powerpoint/2010/main" val="4213691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278B86-8CF7-2A71-D5B9-F3CB5E402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Duties are still largely rooted in substituted decision-making</a:t>
            </a:r>
          </a:p>
          <a:p>
            <a:pPr lvl="1"/>
            <a:r>
              <a:rPr lang="en-GB" dirty="0"/>
              <a:t>Focus on control, care, and oversight</a:t>
            </a:r>
          </a:p>
          <a:p>
            <a:pPr lvl="2"/>
            <a:r>
              <a:rPr lang="en-GB" dirty="0"/>
              <a:t>Reporting, supervision and protective roles</a:t>
            </a:r>
          </a:p>
          <a:p>
            <a:pPr lvl="1"/>
            <a:r>
              <a:rPr lang="en-GB" dirty="0"/>
              <a:t>At the same time: autonomy safeguards emerge</a:t>
            </a:r>
          </a:p>
          <a:p>
            <a:pPr lvl="2"/>
            <a:r>
              <a:rPr lang="en-GB" dirty="0"/>
              <a:t>Informing, consulting, maintaining contact</a:t>
            </a:r>
          </a:p>
          <a:p>
            <a:r>
              <a:rPr lang="en-GB" dirty="0"/>
              <a:t>Limited role of family</a:t>
            </a:r>
          </a:p>
          <a:p>
            <a:r>
              <a:rPr lang="en-GB" dirty="0"/>
              <a:t>Supervisory authorities ensure accountability 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 Duties reflect a hybrid model: combining substituted decision-making with autonomy-oriented safeguards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7AEF5C-11FA-1FBB-BBE8-13F2B7330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5. Duties </a:t>
            </a:r>
            <a:r>
              <a:rPr lang="en-GB" i="1" dirty="0"/>
              <a:t>in general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FCB287F-7A05-BA09-8BEC-B61F62D4778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Fifth key takeaway</a:t>
            </a:r>
          </a:p>
        </p:txBody>
      </p:sp>
    </p:spTree>
    <p:extLst>
      <p:ext uri="{BB962C8B-B14F-4D97-AF65-F5344CB8AC3E}">
        <p14:creationId xmlns:p14="http://schemas.microsoft.com/office/powerpoint/2010/main" val="4194119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D4F3AF1-608D-C640-28EE-8F140AAEE3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327736"/>
              </p:ext>
            </p:extLst>
          </p:nvPr>
        </p:nvGraphicFramePr>
        <p:xfrm>
          <a:off x="-1060048" y="1990846"/>
          <a:ext cx="10515600" cy="4224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45C35AA-D836-24CB-0236-30903A75C0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Key takeaways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B997448-AE2C-3B58-1698-BF750AD9AAC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Protectional ideas are rooted </a:t>
            </a:r>
          </a:p>
        </p:txBody>
      </p:sp>
    </p:spTree>
    <p:extLst>
      <p:ext uri="{BB962C8B-B14F-4D97-AF65-F5344CB8AC3E}">
        <p14:creationId xmlns:p14="http://schemas.microsoft.com/office/powerpoint/2010/main" val="2820990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49B8E-89D4-6DF3-C2B1-CA75A5925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E14BF4B-DEE3-8671-0805-705CAC9947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3663302"/>
              </p:ext>
            </p:extLst>
          </p:nvPr>
        </p:nvGraphicFramePr>
        <p:xfrm>
          <a:off x="340488" y="2002421"/>
          <a:ext cx="10515600" cy="4224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896D692-90BB-5816-F094-2C8EDC6A1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Key takeaways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594A22-2391-9BD8-0F32-F58E6137772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A movement from protection towards autonomy?</a:t>
            </a:r>
          </a:p>
        </p:txBody>
      </p:sp>
    </p:spTree>
    <p:extLst>
      <p:ext uri="{BB962C8B-B14F-4D97-AF65-F5344CB8AC3E}">
        <p14:creationId xmlns:p14="http://schemas.microsoft.com/office/powerpoint/2010/main" val="584649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8B078-449C-4F13-9EDC-DBAD59270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504" y="954156"/>
            <a:ext cx="6374296" cy="5203575"/>
          </a:xfrm>
        </p:spPr>
        <p:txBody>
          <a:bodyPr>
            <a:normAutofit/>
          </a:bodyPr>
          <a:lstStyle/>
          <a:p>
            <a:r>
              <a:rPr lang="en-GB" sz="2000" dirty="0"/>
              <a:t>Significant variation across national legal frameworks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Continued reliance on (elements of) substituted decision-making</a:t>
            </a:r>
          </a:p>
          <a:p>
            <a:pPr lvl="1"/>
            <a:r>
              <a:rPr lang="en-GB" sz="2000" dirty="0"/>
              <a:t>Despite obligations under Article 12 CRPD 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000" dirty="0"/>
              <a:t> Persistent challenge: balancing autonomy and protection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Strict interpretation by the CRPD Committee</a:t>
            </a:r>
          </a:p>
          <a:p>
            <a:pPr lvl="1"/>
            <a:r>
              <a:rPr lang="en-GB" sz="2000" dirty="0"/>
              <a:t>High threshold for compliance</a:t>
            </a:r>
          </a:p>
          <a:p>
            <a:pPr lvl="1"/>
            <a:r>
              <a:rPr lang="en-GB" sz="2000" dirty="0"/>
              <a:t>Increasing pressure on states</a:t>
            </a:r>
          </a:p>
          <a:p>
            <a:pPr marL="914400" lvl="2" indent="0">
              <a:buNone/>
            </a:pPr>
            <a:r>
              <a:rPr lang="en-GB" sz="2000" dirty="0">
                <a:sym typeface="Wingdings" panose="05000000000000000000" pitchFamily="2" charset="2"/>
              </a:rPr>
              <a:t> Shift towards supported decision-making</a:t>
            </a:r>
            <a:endParaRPr lang="en-GB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5296A8-1D2E-4F38-8B4B-24FD39626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9030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AAB7B-A455-161D-8A79-BA02559C9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77A2E-4E94-B11C-FD0D-C36C8D68F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dirty="0"/>
              <a:t>Powers and Duties of Representatives and Support Persons for Adults with Disabilities</a:t>
            </a:r>
            <a:endParaRPr lang="nl-BE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6DDD0-DBD2-B2D3-BA03-30B309A695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Marie-Laure </a:t>
            </a:r>
            <a:r>
              <a:rPr lang="en-US" dirty="0" err="1"/>
              <a:t>Luykx</a:t>
            </a:r>
            <a:r>
              <a:rPr lang="en-US" dirty="0"/>
              <a:t>, PhD Student, Hasselt University (Belgium)</a:t>
            </a:r>
          </a:p>
        </p:txBody>
      </p:sp>
    </p:spTree>
    <p:extLst>
      <p:ext uri="{BB962C8B-B14F-4D97-AF65-F5344CB8AC3E}">
        <p14:creationId xmlns:p14="http://schemas.microsoft.com/office/powerpoint/2010/main" val="359141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FBECF6-FB41-CAD8-967D-4DCBECD446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Fundamental tension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62F1208-918B-3C83-EFAE-0EB114F2826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Balance between autonomy and protection of vulnerable adults within civil law 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2A881-B341-0AE8-26D6-B843BD4A8D55}"/>
              </a:ext>
            </a:extLst>
          </p:cNvPr>
          <p:cNvSpPr txBox="1"/>
          <p:nvPr/>
        </p:nvSpPr>
        <p:spPr>
          <a:xfrm>
            <a:off x="4129268" y="2540646"/>
            <a:ext cx="393346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/>
              <a:t>Striking a </a:t>
            </a:r>
            <a:r>
              <a:rPr lang="en-GB" sz="2300" b="1" dirty="0"/>
              <a:t>just and fair balance </a:t>
            </a:r>
            <a:r>
              <a:rPr lang="en-GB" sz="2300" dirty="0"/>
              <a:t>between autonomy and protection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F0584-BF20-03EA-3B95-B2C4771C6BE5}"/>
              </a:ext>
            </a:extLst>
          </p:cNvPr>
          <p:cNvSpPr txBox="1"/>
          <p:nvPr/>
        </p:nvSpPr>
        <p:spPr>
          <a:xfrm>
            <a:off x="1307938" y="4357084"/>
            <a:ext cx="24769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/>
              <a:t>Before the CRPD: </a:t>
            </a:r>
          </a:p>
          <a:p>
            <a:pPr algn="ctr"/>
            <a:r>
              <a:rPr lang="en-GB" sz="2300" b="1" dirty="0"/>
              <a:t>Protection 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3F893-97D4-CCF7-37F8-2561FB6C1A34}"/>
              </a:ext>
            </a:extLst>
          </p:cNvPr>
          <p:cNvSpPr txBox="1"/>
          <p:nvPr/>
        </p:nvSpPr>
        <p:spPr>
          <a:xfrm>
            <a:off x="8407079" y="4333935"/>
            <a:ext cx="247698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/>
              <a:t>After the CRPD: </a:t>
            </a:r>
          </a:p>
          <a:p>
            <a:pPr algn="ctr"/>
            <a:r>
              <a:rPr lang="en-GB" sz="2300" b="1" dirty="0"/>
              <a:t>Autonomy</a:t>
            </a:r>
            <a:r>
              <a:rPr lang="nl-BE" sz="2400" dirty="0"/>
              <a:t> </a:t>
            </a:r>
            <a:r>
              <a:rPr lang="en-GB" sz="2300" b="1" dirty="0"/>
              <a:t> &gt;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AF2F5A03-30CE-02FC-7C65-13FC4F31C1D3}"/>
              </a:ext>
            </a:extLst>
          </p:cNvPr>
          <p:cNvSpPr/>
          <p:nvPr/>
        </p:nvSpPr>
        <p:spPr>
          <a:xfrm rot="18792478">
            <a:off x="2390951" y="3509608"/>
            <a:ext cx="1860630" cy="17362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1C45A2BC-FF6A-C125-0286-927EE1D73FB8}"/>
              </a:ext>
            </a:extLst>
          </p:cNvPr>
          <p:cNvSpPr/>
          <p:nvPr/>
        </p:nvSpPr>
        <p:spPr>
          <a:xfrm rot="2825398">
            <a:off x="7937190" y="3512580"/>
            <a:ext cx="1860630" cy="17362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493FD770-381A-F796-C84A-02A926578C30}"/>
              </a:ext>
            </a:extLst>
          </p:cNvPr>
          <p:cNvSpPr/>
          <p:nvPr/>
        </p:nvSpPr>
        <p:spPr>
          <a:xfrm>
            <a:off x="5165685" y="4670383"/>
            <a:ext cx="1860630" cy="173620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 descr="Lightbulb with solid fill">
            <a:extLst>
              <a:ext uri="{FF2B5EF4-FFF2-40B4-BE49-F238E27FC236}">
                <a16:creationId xmlns:a16="http://schemas.microsoft.com/office/drawing/2014/main" id="{12C7AEFC-3F82-F831-C186-9AE4AF3FB9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0878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3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FB6402-670C-9571-C32D-6133C96EA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Academic Network, founded in 2019</a:t>
            </a:r>
          </a:p>
          <a:p>
            <a:r>
              <a:rPr lang="en-GB" dirty="0"/>
              <a:t>31 jurisdictions from the broader European Region </a:t>
            </a:r>
          </a:p>
          <a:p>
            <a:r>
              <a:rPr lang="en-GB" dirty="0"/>
              <a:t>First Working Field: “Empowerment and Protection of Vulnerable Adults” </a:t>
            </a:r>
          </a:p>
          <a:p>
            <a:pPr lvl="1"/>
            <a:r>
              <a:rPr lang="en-GB" dirty="0"/>
              <a:t>Questionnaire concerning the voluntary, ex </a:t>
            </a:r>
            <a:r>
              <a:rPr lang="en-GB" dirty="0" err="1"/>
              <a:t>lege</a:t>
            </a:r>
            <a:r>
              <a:rPr lang="en-GB" dirty="0"/>
              <a:t>, and judicial protection measures for adults with a disability </a:t>
            </a:r>
          </a:p>
          <a:p>
            <a:pPr lvl="1"/>
            <a:r>
              <a:rPr lang="en-GB" dirty="0"/>
              <a:t>Country Reports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C24F39-D1FD-D3A2-7351-CC6648864F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Family Law in Europe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A41A061-3774-3C35-3091-ACFE32D1286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FL-EUR </a:t>
            </a:r>
          </a:p>
        </p:txBody>
      </p:sp>
    </p:spTree>
    <p:extLst>
      <p:ext uri="{BB962C8B-B14F-4D97-AF65-F5344CB8AC3E}">
        <p14:creationId xmlns:p14="http://schemas.microsoft.com/office/powerpoint/2010/main" val="3823554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652851-3435-4C2E-9467-9116F7A22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504" y="591312"/>
            <a:ext cx="6374296" cy="5060551"/>
          </a:xfrm>
        </p:spPr>
        <p:txBody>
          <a:bodyPr>
            <a:normAutofit/>
          </a:bodyPr>
          <a:lstStyle/>
          <a:p>
            <a:r>
              <a:rPr lang="en-GB" sz="2000" dirty="0"/>
              <a:t>Focus limited to Question 25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Need for categorisation </a:t>
            </a:r>
          </a:p>
          <a:p>
            <a:pPr lvl="1"/>
            <a:r>
              <a:rPr lang="en-GB" sz="2000" dirty="0"/>
              <a:t>Loss of nuance or contextual depth 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000" dirty="0"/>
              <a:t>Absence of data ≠ absence of practice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000" dirty="0"/>
              <a:t>Potential interpretative differences</a:t>
            </a:r>
          </a:p>
          <a:p>
            <a:pPr lvl="1"/>
            <a:r>
              <a:rPr lang="en-GB" sz="2000" dirty="0"/>
              <a:t>Interpretation rapporteurs vs. researcher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000" dirty="0"/>
              <a:t>No full validation by all national rapporteurs yet</a:t>
            </a:r>
          </a:p>
          <a:p>
            <a:pPr lvl="1"/>
            <a:r>
              <a:rPr lang="en-GB" sz="2000" dirty="0"/>
              <a:t>May affect the accuracy of some elements</a:t>
            </a:r>
          </a:p>
          <a:p>
            <a:pPr lvl="1"/>
            <a:r>
              <a:rPr lang="en-GB" sz="2000" dirty="0"/>
              <a:t>Preliminary findings already presented at the 3</a:t>
            </a:r>
            <a:r>
              <a:rPr lang="en-GB" sz="2000" baseline="30000" dirty="0"/>
              <a:t>rd</a:t>
            </a:r>
            <a:r>
              <a:rPr lang="en-GB" sz="2000" dirty="0"/>
              <a:t> FL-EUR conference (May 2025)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77EB5-BC46-4A50-8A42-DE62518B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371" y="591312"/>
            <a:ext cx="3763933" cy="1391167"/>
          </a:xfrm>
        </p:spPr>
        <p:txBody>
          <a:bodyPr/>
          <a:lstStyle/>
          <a:p>
            <a:r>
              <a:rPr lang="en-GB" sz="3600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1752996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FD7E78-0563-424B-EA2E-309AC6099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000" b="1" dirty="0"/>
              <a:t>Evaluative criteria and comparative insights </a:t>
            </a:r>
          </a:p>
          <a:p>
            <a:pPr marL="0" indent="0">
              <a:buNone/>
            </a:pPr>
            <a:r>
              <a:rPr lang="en-GB" sz="2000" b="1" dirty="0"/>
              <a:t>Q25 includes:</a:t>
            </a:r>
          </a:p>
          <a:p>
            <a:r>
              <a:rPr lang="en-GB" sz="2000" dirty="0"/>
              <a:t>Tailor-made approach</a:t>
            </a:r>
          </a:p>
          <a:p>
            <a:r>
              <a:rPr lang="en-GB" sz="2000" dirty="0"/>
              <a:t>Decision-making models </a:t>
            </a:r>
          </a:p>
          <a:p>
            <a:r>
              <a:rPr lang="en-GB" sz="2000" dirty="0"/>
              <a:t>Scope of matters </a:t>
            </a:r>
          </a:p>
          <a:p>
            <a:r>
              <a:rPr lang="en-GB" sz="2000" dirty="0"/>
              <a:t>Decision-making criteria </a:t>
            </a:r>
          </a:p>
          <a:p>
            <a:r>
              <a:rPr lang="en-GB" sz="2000" dirty="0"/>
              <a:t>Duties</a:t>
            </a:r>
          </a:p>
          <a:p>
            <a:pPr lvl="1"/>
            <a:r>
              <a:rPr lang="en-GB" sz="2000" dirty="0"/>
              <a:t>Towards the adult</a:t>
            </a:r>
          </a:p>
          <a:p>
            <a:pPr lvl="1"/>
            <a:r>
              <a:rPr lang="en-GB" sz="2000" dirty="0"/>
              <a:t>Towards the family </a:t>
            </a:r>
          </a:p>
          <a:p>
            <a:pPr lvl="1"/>
            <a:r>
              <a:rPr lang="en-GB" sz="2000" dirty="0"/>
              <a:t>Towards the supervisory authority 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F57841-2664-02A1-05B8-558E21A74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Table of contents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99EB26-D2AC-B005-3676-F844518BD185}"/>
              </a:ext>
            </a:extLst>
          </p:cNvPr>
          <p:cNvSpPr txBox="1"/>
          <p:nvPr/>
        </p:nvSpPr>
        <p:spPr>
          <a:xfrm>
            <a:off x="6897547" y="6181410"/>
            <a:ext cx="4456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/>
              <a:t>Article published in Family &amp; Law</a:t>
            </a:r>
          </a:p>
        </p:txBody>
      </p:sp>
    </p:spTree>
    <p:extLst>
      <p:ext uri="{BB962C8B-B14F-4D97-AF65-F5344CB8AC3E}">
        <p14:creationId xmlns:p14="http://schemas.microsoft.com/office/powerpoint/2010/main" val="75134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70F3E0-8D33-353B-0078-648C95510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Article 12(3) and (4) CRPD, as interpreted by the General Comment (2014)</a:t>
            </a:r>
          </a:p>
          <a:p>
            <a:pPr lvl="1"/>
            <a:r>
              <a:rPr lang="en-GB" dirty="0"/>
              <a:t>Diversity of disabilities</a:t>
            </a:r>
          </a:p>
          <a:p>
            <a:pPr lvl="1"/>
            <a:r>
              <a:rPr lang="en-GB" dirty="0"/>
              <a:t>No one-size-fits-all measures</a:t>
            </a:r>
          </a:p>
          <a:p>
            <a:pPr lvl="1"/>
            <a:r>
              <a:rPr lang="en-GB" dirty="0"/>
              <a:t>Flexibility in the type and intensity of support (measures)</a:t>
            </a:r>
          </a:p>
          <a:p>
            <a:pPr lvl="2"/>
            <a:r>
              <a:rPr lang="en-GB" dirty="0"/>
              <a:t>Focus on the level of support (rather than legal incapacity)</a:t>
            </a:r>
          </a:p>
          <a:p>
            <a:pPr lvl="2"/>
            <a:r>
              <a:rPr lang="en-GB" dirty="0"/>
              <a:t>Evolving capacities theory</a:t>
            </a:r>
          </a:p>
          <a:p>
            <a:pPr lvl="3"/>
            <a:r>
              <a:rPr lang="en-GB" dirty="0"/>
              <a:t>Capacities can change over time (“good days, bad days”)</a:t>
            </a:r>
          </a:p>
          <a:p>
            <a:pPr marL="1371600" lvl="3" indent="0">
              <a:buNone/>
            </a:pPr>
            <a:r>
              <a:rPr lang="en-GB" dirty="0">
                <a:sym typeface="Wingdings" panose="05000000000000000000" pitchFamily="2" charset="2"/>
              </a:rPr>
              <a:t> </a:t>
            </a:r>
            <a:r>
              <a:rPr lang="en-GB" dirty="0"/>
              <a:t>Support must evolve with the adult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45F8D7-B6AC-03FC-977B-8F0E3A8181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1. Tailor-made Approach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119B3A0-CCB5-D1A7-D8E5-7A58C109788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Evaluative criterion	</a:t>
            </a:r>
          </a:p>
        </p:txBody>
      </p:sp>
    </p:spTree>
    <p:extLst>
      <p:ext uri="{BB962C8B-B14F-4D97-AF65-F5344CB8AC3E}">
        <p14:creationId xmlns:p14="http://schemas.microsoft.com/office/powerpoint/2010/main" val="128266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8729B74-A3A3-4255-9094-78B7E53A74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833424"/>
              </p:ext>
            </p:extLst>
          </p:nvPr>
        </p:nvGraphicFramePr>
        <p:xfrm>
          <a:off x="838200" y="2316162"/>
          <a:ext cx="10515600" cy="3840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9048D88-0CD2-4487-8617-A679B0530D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1. Tailor-made Approach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E37BB4F-84B9-464D-9E32-AE6C48E5C98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Comparative insights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68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922C8-C333-F13E-616D-3E595053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EA38152-75FD-1BF5-9C93-2D762A4A74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316162"/>
          <a:ext cx="10515600" cy="3840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938758D-270F-1F40-33AC-312A8D1EC5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1. Tailor-made Approach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CCBD1F7-7F00-67DD-C44D-3FAE4FBA425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First key takeaway </a:t>
            </a:r>
          </a:p>
          <a:p>
            <a:endParaRPr lang="en-GB" dirty="0"/>
          </a:p>
        </p:txBody>
      </p:sp>
      <p:pic>
        <p:nvPicPr>
          <p:cNvPr id="10" name="Graphic 9" descr="Transfer outline">
            <a:extLst>
              <a:ext uri="{FF2B5EF4-FFF2-40B4-BE49-F238E27FC236}">
                <a16:creationId xmlns:a16="http://schemas.microsoft.com/office/drawing/2014/main" id="{962CA52F-ADCB-E3E2-7D21-5220FB243D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5945" y="530961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978C23-F87D-93FC-8717-A51C55507638}"/>
              </a:ext>
            </a:extLst>
          </p:cNvPr>
          <p:cNvSpPr txBox="1"/>
          <p:nvPr/>
        </p:nvSpPr>
        <p:spPr>
          <a:xfrm>
            <a:off x="8727311" y="5023688"/>
            <a:ext cx="2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First key takeaway: </a:t>
            </a:r>
          </a:p>
          <a:p>
            <a:r>
              <a:rPr lang="en-GB" dirty="0"/>
              <a:t>Tailor-made approach on the level of legal incapacity, not on the level of support</a:t>
            </a:r>
          </a:p>
        </p:txBody>
      </p:sp>
    </p:spTree>
    <p:extLst>
      <p:ext uri="{BB962C8B-B14F-4D97-AF65-F5344CB8AC3E}">
        <p14:creationId xmlns:p14="http://schemas.microsoft.com/office/powerpoint/2010/main" val="132722233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33949</TotalTime>
  <Words>1865</Words>
  <Application>Microsoft Office PowerPoint</Application>
  <PresentationFormat>Widescreen</PresentationFormat>
  <Paragraphs>280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Kantoorthema</vt:lpstr>
      <vt:lpstr>Powers and Duties of Representatives and Support Persons for Adults with Disabilities</vt:lpstr>
      <vt:lpstr>My central research</vt:lpstr>
      <vt:lpstr>Fundamental tension </vt:lpstr>
      <vt:lpstr>Family Law in Europe</vt:lpstr>
      <vt:lpstr>Methodology</vt:lpstr>
      <vt:lpstr>Table of contents </vt:lpstr>
      <vt:lpstr>1. Tailor-made Approach </vt:lpstr>
      <vt:lpstr>1. Tailor-made Approach</vt:lpstr>
      <vt:lpstr>1. Tailor-made Approach</vt:lpstr>
      <vt:lpstr>2. Decision-making Models </vt:lpstr>
      <vt:lpstr>2. Decision-making Models</vt:lpstr>
      <vt:lpstr>2. Decision-making Models </vt:lpstr>
      <vt:lpstr>3. Scope of Matters </vt:lpstr>
      <vt:lpstr>3. Scope of Matters </vt:lpstr>
      <vt:lpstr>4. Decision-making Criteria </vt:lpstr>
      <vt:lpstr>4. Decision-making Criteria </vt:lpstr>
      <vt:lpstr>4. Decision-making criteria</vt:lpstr>
      <vt:lpstr>5. Duties in general</vt:lpstr>
      <vt:lpstr>5. Duties towards the Adult </vt:lpstr>
      <vt:lpstr>5. Duties towards family and supervisory authority</vt:lpstr>
      <vt:lpstr>5. Duties in general</vt:lpstr>
      <vt:lpstr>Key takeaways</vt:lpstr>
      <vt:lpstr>Key takeaways</vt:lpstr>
      <vt:lpstr>Conclusion</vt:lpstr>
      <vt:lpstr>Powers and Duties of Representatives and Support Persons for Adults with Disabilities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Mayte GOMEZ SANCHEZ</dc:creator>
  <cp:lastModifiedBy>LUYKX Marie-Laure</cp:lastModifiedBy>
  <cp:revision>122</cp:revision>
  <cp:lastPrinted>2025-04-28T14:39:29Z</cp:lastPrinted>
  <dcterms:created xsi:type="dcterms:W3CDTF">2023-05-11T09:17:19Z</dcterms:created>
  <dcterms:modified xsi:type="dcterms:W3CDTF">2026-06-08T07:44:58Z</dcterms:modified>
</cp:coreProperties>
</file>