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</p:sldMasterIdLst>
  <p:notesMasterIdLst>
    <p:notesMasterId r:id="rId25"/>
  </p:notesMasterIdLst>
  <p:sldIdLst>
    <p:sldId id="716" r:id="rId5"/>
    <p:sldId id="734" r:id="rId6"/>
    <p:sldId id="735" r:id="rId7"/>
    <p:sldId id="751" r:id="rId8"/>
    <p:sldId id="737" r:id="rId9"/>
    <p:sldId id="738" r:id="rId10"/>
    <p:sldId id="740" r:id="rId11"/>
    <p:sldId id="741" r:id="rId12"/>
    <p:sldId id="739" r:id="rId13"/>
    <p:sldId id="742" r:id="rId14"/>
    <p:sldId id="752" r:id="rId15"/>
    <p:sldId id="743" r:id="rId16"/>
    <p:sldId id="753" r:id="rId17"/>
    <p:sldId id="744" r:id="rId18"/>
    <p:sldId id="745" r:id="rId19"/>
    <p:sldId id="747" r:id="rId20"/>
    <p:sldId id="748" r:id="rId21"/>
    <p:sldId id="749" r:id="rId22"/>
    <p:sldId id="750" r:id="rId23"/>
    <p:sldId id="73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2366" userDrawn="1">
          <p15:clr>
            <a:srgbClr val="A4A3A4"/>
          </p15:clr>
        </p15:guide>
        <p15:guide id="3" pos="5110" userDrawn="1">
          <p15:clr>
            <a:srgbClr val="A4A3A4"/>
          </p15:clr>
        </p15:guide>
        <p15:guide id="4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DB0"/>
    <a:srgbClr val="000000"/>
    <a:srgbClr val="1F8DB0"/>
    <a:srgbClr val="DCE7F0"/>
    <a:srgbClr val="F9E5E5"/>
    <a:srgbClr val="C00000"/>
    <a:srgbClr val="0000FF"/>
    <a:srgbClr val="FFFFFF"/>
    <a:srgbClr val="374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AAD37A-D35C-4AD8-853D-9D8CC76F2472}" v="1545" dt="2026-03-14T16:45:41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861" autoAdjust="0"/>
  </p:normalViewPr>
  <p:slideViewPr>
    <p:cSldViewPr snapToGrid="0" showGuides="1">
      <p:cViewPr varScale="1">
        <p:scale>
          <a:sx n="71" d="100"/>
          <a:sy n="71" d="100"/>
        </p:scale>
        <p:origin x="1061" y="53"/>
      </p:cViewPr>
      <p:guideLst>
        <p:guide orient="horz" pos="1933"/>
        <p:guide pos="2366"/>
        <p:guide pos="5110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ike Van Den Houte" userId="7db55f61-5add-4721-a11c-c34b083c82ed" providerId="ADAL" clId="{7B88EE90-A7DE-4512-9CF1-A6A26306CF0A}"/>
    <pc:docChg chg="undo custSel addSld delSld modSld sldOrd">
      <pc:chgData name="Maaike Van Den Houte" userId="7db55f61-5add-4721-a11c-c34b083c82ed" providerId="ADAL" clId="{7B88EE90-A7DE-4512-9CF1-A6A26306CF0A}" dt="2026-03-14T17:33:06.563" v="9190" actId="20577"/>
      <pc:docMkLst>
        <pc:docMk/>
      </pc:docMkLst>
      <pc:sldChg chg="addSp delSp modSp mod">
        <pc:chgData name="Maaike Van Den Houte" userId="7db55f61-5add-4721-a11c-c34b083c82ed" providerId="ADAL" clId="{7B88EE90-A7DE-4512-9CF1-A6A26306CF0A}" dt="2026-03-09T21:44:40.035" v="1615" actId="20577"/>
        <pc:sldMkLst>
          <pc:docMk/>
          <pc:sldMk cId="973132963" sldId="716"/>
        </pc:sldMkLst>
        <pc:spChg chg="mod">
          <ac:chgData name="Maaike Van Den Houte" userId="7db55f61-5add-4721-a11c-c34b083c82ed" providerId="ADAL" clId="{7B88EE90-A7DE-4512-9CF1-A6A26306CF0A}" dt="2026-03-08T19:13:12.569" v="160" actId="20577"/>
          <ac:spMkLst>
            <pc:docMk/>
            <pc:sldMk cId="973132963" sldId="716"/>
            <ac:spMk id="5" creationId="{F78A7E88-E3C0-4975-AC35-16BDA00CFC9A}"/>
          </ac:spMkLst>
        </pc:spChg>
        <pc:spChg chg="mod">
          <ac:chgData name="Maaike Van Den Houte" userId="7db55f61-5add-4721-a11c-c34b083c82ed" providerId="ADAL" clId="{7B88EE90-A7DE-4512-9CF1-A6A26306CF0A}" dt="2026-03-09T21:44:40.035" v="1615" actId="20577"/>
          <ac:spMkLst>
            <pc:docMk/>
            <pc:sldMk cId="973132963" sldId="716"/>
            <ac:spMk id="6" creationId="{B7AF7870-BA77-4330-89A9-5A427474C2A7}"/>
          </ac:spMkLst>
        </pc:spChg>
        <pc:picChg chg="mod">
          <ac:chgData name="Maaike Van Den Houte" userId="7db55f61-5add-4721-a11c-c34b083c82ed" providerId="ADAL" clId="{7B88EE90-A7DE-4512-9CF1-A6A26306CF0A}" dt="2026-03-08T19:08:44.006" v="7" actId="1076"/>
          <ac:picMkLst>
            <pc:docMk/>
            <pc:sldMk cId="973132963" sldId="716"/>
            <ac:picMk id="3" creationId="{0FF38558-F3E6-B727-C914-92DFABDE2FE3}"/>
          </ac:picMkLst>
        </pc:picChg>
        <pc:picChg chg="add mod">
          <ac:chgData name="Maaike Van Den Houte" userId="7db55f61-5add-4721-a11c-c34b083c82ed" providerId="ADAL" clId="{7B88EE90-A7DE-4512-9CF1-A6A26306CF0A}" dt="2026-03-08T19:08:25.008" v="4" actId="1076"/>
          <ac:picMkLst>
            <pc:docMk/>
            <pc:sldMk cId="973132963" sldId="716"/>
            <ac:picMk id="8" creationId="{0BD7953D-1742-4EC1-E0F8-F84F1A0A7EDC}"/>
          </ac:picMkLst>
        </pc:picChg>
        <pc:picChg chg="add mod">
          <ac:chgData name="Maaike Van Den Houte" userId="7db55f61-5add-4721-a11c-c34b083c82ed" providerId="ADAL" clId="{7B88EE90-A7DE-4512-9CF1-A6A26306CF0A}" dt="2026-03-08T19:09:13.740" v="14" actId="1076"/>
          <ac:picMkLst>
            <pc:docMk/>
            <pc:sldMk cId="973132963" sldId="716"/>
            <ac:picMk id="10" creationId="{5C676E2E-23E4-2BE4-829C-60A6EDA88270}"/>
          </ac:picMkLst>
        </pc:picChg>
        <pc:picChg chg="add mod">
          <ac:chgData name="Maaike Van Den Houte" userId="7db55f61-5add-4721-a11c-c34b083c82ed" providerId="ADAL" clId="{7B88EE90-A7DE-4512-9CF1-A6A26306CF0A}" dt="2026-03-08T19:09:54.815" v="22" actId="1076"/>
          <ac:picMkLst>
            <pc:docMk/>
            <pc:sldMk cId="973132963" sldId="716"/>
            <ac:picMk id="12" creationId="{CEE0AF78-65B7-03E6-E1A0-5FA3571231E0}"/>
          </ac:picMkLst>
        </pc:pic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4284247662" sldId="719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3991181098" sldId="721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2139672201" sldId="722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1718840517" sldId="723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704447535" sldId="728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3478625707" sldId="732"/>
        </pc:sldMkLst>
      </pc:sldChg>
      <pc:sldChg chg="addSp delSp modSp mod">
        <pc:chgData name="Maaike Van Den Houte" userId="7db55f61-5add-4721-a11c-c34b083c82ed" providerId="ADAL" clId="{7B88EE90-A7DE-4512-9CF1-A6A26306CF0A}" dt="2026-03-14T16:46:45.093" v="9189" actId="1076"/>
        <pc:sldMkLst>
          <pc:docMk/>
          <pc:sldMk cId="2823289328" sldId="733"/>
        </pc:sldMkLst>
        <pc:spChg chg="add mod">
          <ac:chgData name="Maaike Van Den Houte" userId="7db55f61-5add-4721-a11c-c34b083c82ed" providerId="ADAL" clId="{7B88EE90-A7DE-4512-9CF1-A6A26306CF0A}" dt="2026-03-14T16:25:52.596" v="9056" actId="1076"/>
          <ac:spMkLst>
            <pc:docMk/>
            <pc:sldMk cId="2823289328" sldId="733"/>
            <ac:spMk id="6" creationId="{F6EDBADE-90DB-3FF2-42E7-13EF766D8F76}"/>
          </ac:spMkLst>
        </pc:spChg>
        <pc:spChg chg="add mod">
          <ac:chgData name="Maaike Van Den Houte" userId="7db55f61-5add-4721-a11c-c34b083c82ed" providerId="ADAL" clId="{7B88EE90-A7DE-4512-9CF1-A6A26306CF0A}" dt="2026-03-14T16:25:46.084" v="9055" actId="207"/>
          <ac:spMkLst>
            <pc:docMk/>
            <pc:sldMk cId="2823289328" sldId="733"/>
            <ac:spMk id="7" creationId="{ABD431D9-CFE9-48D6-EEC4-49C4EDFE1885}"/>
          </ac:spMkLst>
        </pc:spChg>
        <pc:spChg chg="add del mod">
          <ac:chgData name="Maaike Van Den Houte" userId="7db55f61-5add-4721-a11c-c34b083c82ed" providerId="ADAL" clId="{7B88EE90-A7DE-4512-9CF1-A6A26306CF0A}" dt="2026-03-14T16:15:11.347" v="8684" actId="478"/>
          <ac:spMkLst>
            <pc:docMk/>
            <pc:sldMk cId="2823289328" sldId="733"/>
            <ac:spMk id="8" creationId="{4DB1ADB5-546F-47F0-93EA-7276A983944D}"/>
          </ac:spMkLst>
        </pc:spChg>
        <pc:spChg chg="add mod">
          <ac:chgData name="Maaike Van Den Houte" userId="7db55f61-5add-4721-a11c-c34b083c82ed" providerId="ADAL" clId="{7B88EE90-A7DE-4512-9CF1-A6A26306CF0A}" dt="2026-03-14T16:25:29.013" v="9050" actId="1076"/>
          <ac:spMkLst>
            <pc:docMk/>
            <pc:sldMk cId="2823289328" sldId="733"/>
            <ac:spMk id="11" creationId="{515C56E6-C44D-9FDD-17FF-D2335F730B1D}"/>
          </ac:spMkLst>
        </pc:spChg>
        <pc:spChg chg="add mod">
          <ac:chgData name="Maaike Van Den Houte" userId="7db55f61-5add-4721-a11c-c34b083c82ed" providerId="ADAL" clId="{7B88EE90-A7DE-4512-9CF1-A6A26306CF0A}" dt="2026-03-14T16:46:45.093" v="9189" actId="1076"/>
          <ac:spMkLst>
            <pc:docMk/>
            <pc:sldMk cId="2823289328" sldId="733"/>
            <ac:spMk id="14" creationId="{1871421A-6B15-B305-758F-6E5B7092575F}"/>
          </ac:spMkLst>
        </pc:spChg>
        <pc:spChg chg="add mod">
          <ac:chgData name="Maaike Van Den Houte" userId="7db55f61-5add-4721-a11c-c34b083c82ed" providerId="ADAL" clId="{7B88EE90-A7DE-4512-9CF1-A6A26306CF0A}" dt="2026-03-14T16:25:22.529" v="9049" actId="113"/>
          <ac:spMkLst>
            <pc:docMk/>
            <pc:sldMk cId="2823289328" sldId="733"/>
            <ac:spMk id="18" creationId="{E14CEDA0-CE7E-2317-0DB3-F1338F0AC68B}"/>
          </ac:spMkLst>
        </pc:spChg>
        <pc:picChg chg="add mod">
          <ac:chgData name="Maaike Van Den Houte" userId="7db55f61-5add-4721-a11c-c34b083c82ed" providerId="ADAL" clId="{7B88EE90-A7DE-4512-9CF1-A6A26306CF0A}" dt="2026-03-14T16:25:54.492" v="9057" actId="1076"/>
          <ac:picMkLst>
            <pc:docMk/>
            <pc:sldMk cId="2823289328" sldId="733"/>
            <ac:picMk id="2" creationId="{2DEAD7BE-F93F-EFF1-B70F-DA42ABA8A1BB}"/>
          </ac:picMkLst>
        </pc:picChg>
        <pc:picChg chg="add mod">
          <ac:chgData name="Maaike Van Den Houte" userId="7db55f61-5add-4721-a11c-c34b083c82ed" providerId="ADAL" clId="{7B88EE90-A7DE-4512-9CF1-A6A26306CF0A}" dt="2026-03-14T16:15:11.731" v="8685"/>
          <ac:picMkLst>
            <pc:docMk/>
            <pc:sldMk cId="2823289328" sldId="733"/>
            <ac:picMk id="3" creationId="{26FF4217-080B-261A-EA94-CFA7B7720982}"/>
          </ac:picMkLst>
        </pc:picChg>
        <pc:picChg chg="add mod">
          <ac:chgData name="Maaike Van Den Houte" userId="7db55f61-5add-4721-a11c-c34b083c82ed" providerId="ADAL" clId="{7B88EE90-A7DE-4512-9CF1-A6A26306CF0A}" dt="2026-03-14T16:15:11.731" v="8685"/>
          <ac:picMkLst>
            <pc:docMk/>
            <pc:sldMk cId="2823289328" sldId="733"/>
            <ac:picMk id="5" creationId="{702ED1E9-6865-ECC9-4381-22FC2F50B87F}"/>
          </ac:picMkLst>
        </pc:picChg>
        <pc:picChg chg="add mod">
          <ac:chgData name="Maaike Van Den Houte" userId="7db55f61-5add-4721-a11c-c34b083c82ed" providerId="ADAL" clId="{7B88EE90-A7DE-4512-9CF1-A6A26306CF0A}" dt="2026-03-14T16:25:33.047" v="9051" actId="1076"/>
          <ac:picMkLst>
            <pc:docMk/>
            <pc:sldMk cId="2823289328" sldId="733"/>
            <ac:picMk id="10" creationId="{F0E7194F-09DB-8EB2-1056-544BA85958AC}"/>
          </ac:picMkLst>
        </pc:picChg>
        <pc:picChg chg="add mod">
          <ac:chgData name="Maaike Van Den Houte" userId="7db55f61-5add-4721-a11c-c34b083c82ed" providerId="ADAL" clId="{7B88EE90-A7DE-4512-9CF1-A6A26306CF0A}" dt="2026-03-14T16:21:59.880" v="8853" actId="14100"/>
          <ac:picMkLst>
            <pc:docMk/>
            <pc:sldMk cId="2823289328" sldId="733"/>
            <ac:picMk id="13" creationId="{2AC6BD1A-6781-A940-2A03-BC757791510E}"/>
          </ac:picMkLst>
        </pc:picChg>
        <pc:picChg chg="add mod">
          <ac:chgData name="Maaike Van Den Houte" userId="7db55f61-5add-4721-a11c-c34b083c82ed" providerId="ADAL" clId="{7B88EE90-A7DE-4512-9CF1-A6A26306CF0A}" dt="2026-03-14T16:24:32.011" v="9004" actId="1076"/>
          <ac:picMkLst>
            <pc:docMk/>
            <pc:sldMk cId="2823289328" sldId="733"/>
            <ac:picMk id="15" creationId="{3CF3CD91-2A53-9DB4-8D6D-CA854723B09C}"/>
          </ac:picMkLst>
        </pc:picChg>
        <pc:picChg chg="add mod">
          <ac:chgData name="Maaike Van Den Houte" userId="7db55f61-5add-4721-a11c-c34b083c82ed" providerId="ADAL" clId="{7B88EE90-A7DE-4512-9CF1-A6A26306CF0A}" dt="2026-03-14T16:25:05.755" v="9008" actId="962"/>
          <ac:picMkLst>
            <pc:docMk/>
            <pc:sldMk cId="2823289328" sldId="733"/>
            <ac:picMk id="17" creationId="{8E80E281-5CC9-9F9F-728F-36EFD0ED1CCC}"/>
          </ac:picMkLst>
        </pc:picChg>
      </pc:sldChg>
      <pc:sldChg chg="delSp modSp mod modAnim modNotesTx">
        <pc:chgData name="Maaike Van Den Houte" userId="7db55f61-5add-4721-a11c-c34b083c82ed" providerId="ADAL" clId="{7B88EE90-A7DE-4512-9CF1-A6A26306CF0A}" dt="2026-03-14T16:31:55.502" v="9113" actId="20577"/>
        <pc:sldMkLst>
          <pc:docMk/>
          <pc:sldMk cId="1531382592" sldId="734"/>
        </pc:sldMkLst>
        <pc:spChg chg="mod">
          <ac:chgData name="Maaike Van Den Houte" userId="7db55f61-5add-4721-a11c-c34b083c82ed" providerId="ADAL" clId="{7B88EE90-A7DE-4512-9CF1-A6A26306CF0A}" dt="2026-03-09T20:44:41.624" v="1392" actId="20577"/>
          <ac:spMkLst>
            <pc:docMk/>
            <pc:sldMk cId="1531382592" sldId="734"/>
            <ac:spMk id="2" creationId="{5C82B6F5-BCEB-6948-BA56-5E487FE9F7A1}"/>
          </ac:spMkLst>
        </pc:spChg>
        <pc:spChg chg="mod">
          <ac:chgData name="Maaike Van Den Houte" userId="7db55f61-5add-4721-a11c-c34b083c82ed" providerId="ADAL" clId="{7B88EE90-A7DE-4512-9CF1-A6A26306CF0A}" dt="2026-03-14T15:47:50.088" v="4393" actId="20577"/>
          <ac:spMkLst>
            <pc:docMk/>
            <pc:sldMk cId="1531382592" sldId="734"/>
            <ac:spMk id="3" creationId="{EF9060B6-0E3A-91CA-156F-6A1F856EABB8}"/>
          </ac:spMkLst>
        </pc:spChg>
        <pc:spChg chg="mod">
          <ac:chgData name="Maaike Van Den Houte" userId="7db55f61-5add-4721-a11c-c34b083c82ed" providerId="ADAL" clId="{7B88EE90-A7DE-4512-9CF1-A6A26306CF0A}" dt="2026-03-09T20:32:02.544" v="587" actId="2711"/>
          <ac:spMkLst>
            <pc:docMk/>
            <pc:sldMk cId="1531382592" sldId="734"/>
            <ac:spMk id="6" creationId="{0B840B95-6013-58C2-BF96-743C72F6A03F}"/>
          </ac:spMkLst>
        </pc:spChg>
      </pc:sldChg>
      <pc:sldChg chg="modSp add mod modAnim modNotesTx">
        <pc:chgData name="Maaike Van Den Houte" userId="7db55f61-5add-4721-a11c-c34b083c82ed" providerId="ADAL" clId="{7B88EE90-A7DE-4512-9CF1-A6A26306CF0A}" dt="2026-03-14T16:33:50.770" v="9178" actId="20577"/>
        <pc:sldMkLst>
          <pc:docMk/>
          <pc:sldMk cId="1552501689" sldId="735"/>
        </pc:sldMkLst>
        <pc:spChg chg="mod">
          <ac:chgData name="Maaike Van Den Houte" userId="7db55f61-5add-4721-a11c-c34b083c82ed" providerId="ADAL" clId="{7B88EE90-A7DE-4512-9CF1-A6A26306CF0A}" dt="2026-03-09T20:32:46.087" v="608" actId="20577"/>
          <ac:spMkLst>
            <pc:docMk/>
            <pc:sldMk cId="1552501689" sldId="735"/>
            <ac:spMk id="2" creationId="{78CFD22E-7080-2B74-B380-CEE16CACF16C}"/>
          </ac:spMkLst>
        </pc:spChg>
        <pc:spChg chg="mod">
          <ac:chgData name="Maaike Van Den Houte" userId="7db55f61-5add-4721-a11c-c34b083c82ed" providerId="ADAL" clId="{7B88EE90-A7DE-4512-9CF1-A6A26306CF0A}" dt="2026-03-09T20:42:49.125" v="1158" actId="20577"/>
          <ac:spMkLst>
            <pc:docMk/>
            <pc:sldMk cId="1552501689" sldId="735"/>
            <ac:spMk id="3" creationId="{D86794E2-ACD9-E1DE-F099-A7C28AFDB4FA}"/>
          </ac:spMkLst>
        </pc:sp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2063623424" sldId="735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1352148555" sldId="736"/>
        </pc:sldMkLst>
      </pc:sldChg>
      <pc:sldChg chg="addSp delSp modSp add del mod modAnim">
        <pc:chgData name="Maaike Van Den Houte" userId="7db55f61-5add-4721-a11c-c34b083c82ed" providerId="ADAL" clId="{7B88EE90-A7DE-4512-9CF1-A6A26306CF0A}" dt="2026-03-13T22:43:54.609" v="4221" actId="47"/>
        <pc:sldMkLst>
          <pc:docMk/>
          <pc:sldMk cId="2554360665" sldId="736"/>
        </pc:sldMkLst>
        <pc:spChg chg="mod">
          <ac:chgData name="Maaike Van Den Houte" userId="7db55f61-5add-4721-a11c-c34b083c82ed" providerId="ADAL" clId="{7B88EE90-A7DE-4512-9CF1-A6A26306CF0A}" dt="2026-03-13T22:43:26.565" v="4214" actId="12"/>
          <ac:spMkLst>
            <pc:docMk/>
            <pc:sldMk cId="2554360665" sldId="736"/>
            <ac:spMk id="3" creationId="{B5B7E575-166D-A9A7-7BA5-1FDD3B58C40E}"/>
          </ac:spMkLst>
        </pc:spChg>
        <pc:cxnChg chg="add del mod">
          <ac:chgData name="Maaike Van Den Houte" userId="7db55f61-5add-4721-a11c-c34b083c82ed" providerId="ADAL" clId="{7B88EE90-A7DE-4512-9CF1-A6A26306CF0A}" dt="2026-03-13T22:43:52.045" v="4220" actId="11529"/>
          <ac:cxnSpMkLst>
            <pc:docMk/>
            <pc:sldMk cId="2554360665" sldId="736"/>
            <ac:cxnSpMk id="5" creationId="{AD525991-ADAC-4E49-217E-44E6BC9557E4}"/>
          </ac:cxnSpMkLst>
        </pc:cxn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860442355" sldId="737"/>
        </pc:sldMkLst>
      </pc:sldChg>
      <pc:sldChg chg="new del">
        <pc:chgData name="Maaike Van Den Houte" userId="7db55f61-5add-4721-a11c-c34b083c82ed" providerId="ADAL" clId="{7B88EE90-A7DE-4512-9CF1-A6A26306CF0A}" dt="2026-03-09T20:50:26.961" v="1510" actId="47"/>
        <pc:sldMkLst>
          <pc:docMk/>
          <pc:sldMk cId="1977694395" sldId="737"/>
        </pc:sldMkLst>
      </pc:sldChg>
      <pc:sldChg chg="addSp modSp add mod modNotesTx">
        <pc:chgData name="Maaike Van Den Houte" userId="7db55f61-5add-4721-a11c-c34b083c82ed" providerId="ADAL" clId="{7B88EE90-A7DE-4512-9CF1-A6A26306CF0A}" dt="2026-03-14T16:39:51.827" v="9183" actId="14100"/>
        <pc:sldMkLst>
          <pc:docMk/>
          <pc:sldMk cId="3301598049" sldId="737"/>
        </pc:sldMkLst>
        <pc:spChg chg="mod">
          <ac:chgData name="Maaike Van Den Houte" userId="7db55f61-5add-4721-a11c-c34b083c82ed" providerId="ADAL" clId="{7B88EE90-A7DE-4512-9CF1-A6A26306CF0A}" dt="2026-03-09T21:44:10.813" v="1607" actId="2711"/>
          <ac:spMkLst>
            <pc:docMk/>
            <pc:sldMk cId="3301598049" sldId="737"/>
            <ac:spMk id="2" creationId="{7D94F374-6D09-31AF-A0C0-469926B95BC1}"/>
          </ac:spMkLst>
        </pc:spChg>
        <pc:spChg chg="mod">
          <ac:chgData name="Maaike Van Den Houte" userId="7db55f61-5add-4721-a11c-c34b083c82ed" providerId="ADAL" clId="{7B88EE90-A7DE-4512-9CF1-A6A26306CF0A}" dt="2026-03-09T21:44:10.813" v="1607" actId="2711"/>
          <ac:spMkLst>
            <pc:docMk/>
            <pc:sldMk cId="3301598049" sldId="737"/>
            <ac:spMk id="3" creationId="{1D734C26-0DB1-09C5-26BB-F91A2AAF445B}"/>
          </ac:spMkLst>
        </pc:spChg>
        <pc:spChg chg="mod">
          <ac:chgData name="Maaike Van Den Houte" userId="7db55f61-5add-4721-a11c-c34b083c82ed" providerId="ADAL" clId="{7B88EE90-A7DE-4512-9CF1-A6A26306CF0A}" dt="2026-03-09T21:44:10.813" v="1607" actId="2711"/>
          <ac:spMkLst>
            <pc:docMk/>
            <pc:sldMk cId="3301598049" sldId="737"/>
            <ac:spMk id="6" creationId="{AA38E9FC-8239-E9EE-9D78-2CEF50891FC4}"/>
          </ac:spMkLst>
        </pc:spChg>
        <pc:spChg chg="add mod">
          <ac:chgData name="Maaike Van Den Houte" userId="7db55f61-5add-4721-a11c-c34b083c82ed" providerId="ADAL" clId="{7B88EE90-A7DE-4512-9CF1-A6A26306CF0A}" dt="2026-03-09T21:44:15.746" v="1608" actId="403"/>
          <ac:spMkLst>
            <pc:docMk/>
            <pc:sldMk cId="3301598049" sldId="737"/>
            <ac:spMk id="9" creationId="{29F166B3-FDB6-9BBE-C0D2-5BF124FCCA49}"/>
          </ac:spMkLst>
        </pc:spChg>
        <pc:spChg chg="add mod">
          <ac:chgData name="Maaike Van Den Houte" userId="7db55f61-5add-4721-a11c-c34b083c82ed" providerId="ADAL" clId="{7B88EE90-A7DE-4512-9CF1-A6A26306CF0A}" dt="2026-03-09T21:44:15.746" v="1608" actId="403"/>
          <ac:spMkLst>
            <pc:docMk/>
            <pc:sldMk cId="3301598049" sldId="737"/>
            <ac:spMk id="10" creationId="{814685D0-5E1B-8D11-CCEA-A6C83E25CEB5}"/>
          </ac:spMkLst>
        </pc:spChg>
        <pc:spChg chg="add mod">
          <ac:chgData name="Maaike Van Den Houte" userId="7db55f61-5add-4721-a11c-c34b083c82ed" providerId="ADAL" clId="{7B88EE90-A7DE-4512-9CF1-A6A26306CF0A}" dt="2026-03-14T16:39:51.827" v="9183" actId="14100"/>
          <ac:spMkLst>
            <pc:docMk/>
            <pc:sldMk cId="3301598049" sldId="737"/>
            <ac:spMk id="12" creationId="{7537CB14-B655-ABFD-3F8A-A7E2D84BB219}"/>
          </ac:spMkLst>
        </pc:spChg>
        <pc:picChg chg="add mod">
          <ac:chgData name="Maaike Van Den Houte" userId="7db55f61-5add-4721-a11c-c34b083c82ed" providerId="ADAL" clId="{7B88EE90-A7DE-4512-9CF1-A6A26306CF0A}" dt="2026-03-09T21:37:21.791" v="1594" actId="1076"/>
          <ac:picMkLst>
            <pc:docMk/>
            <pc:sldMk cId="3301598049" sldId="737"/>
            <ac:picMk id="5" creationId="{D8DCC150-F868-D703-F9D6-EEF1C3276AE2}"/>
          </ac:picMkLst>
        </pc:picChg>
        <pc:picChg chg="add mod">
          <ac:chgData name="Maaike Van Den Houte" userId="7db55f61-5add-4721-a11c-c34b083c82ed" providerId="ADAL" clId="{7B88EE90-A7DE-4512-9CF1-A6A26306CF0A}" dt="2026-03-09T21:38:02.641" v="1599" actId="1076"/>
          <ac:picMkLst>
            <pc:docMk/>
            <pc:sldMk cId="3301598049" sldId="737"/>
            <ac:picMk id="7" creationId="{CF96F70B-20B1-9C9C-F065-954886C16B0E}"/>
          </ac:picMkLst>
        </pc:picChg>
        <pc:picChg chg="add mod">
          <ac:chgData name="Maaike Van Den Houte" userId="7db55f61-5add-4721-a11c-c34b083c82ed" providerId="ADAL" clId="{7B88EE90-A7DE-4512-9CF1-A6A26306CF0A}" dt="2026-03-09T21:38:13.371" v="1601" actId="1076"/>
          <ac:picMkLst>
            <pc:docMk/>
            <pc:sldMk cId="3301598049" sldId="737"/>
            <ac:picMk id="8" creationId="{73F56A0A-B891-0039-BECF-8907A25D3012}"/>
          </ac:picMkLst>
        </pc:picChg>
        <pc:picChg chg="add mod">
          <ac:chgData name="Maaike Van Den Houte" userId="7db55f61-5add-4721-a11c-c34b083c82ed" providerId="ADAL" clId="{7B88EE90-A7DE-4512-9CF1-A6A26306CF0A}" dt="2026-03-09T21:43:59.246" v="1605" actId="1076"/>
          <ac:picMkLst>
            <pc:docMk/>
            <pc:sldMk cId="3301598049" sldId="737"/>
            <ac:picMk id="11" creationId="{1D388BC4-45FB-AE35-7664-05B55978B7DD}"/>
          </ac:picMkLst>
        </pc:pic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854456336" sldId="738"/>
        </pc:sldMkLst>
      </pc:sldChg>
      <pc:sldChg chg="addSp delSp modSp add mod delAnim modAnim modNotesTx">
        <pc:chgData name="Maaike Van Den Houte" userId="7db55f61-5add-4721-a11c-c34b083c82ed" providerId="ADAL" clId="{7B88EE90-A7DE-4512-9CF1-A6A26306CF0A}" dt="2026-03-14T15:54:10.919" v="5234" actId="20577"/>
        <pc:sldMkLst>
          <pc:docMk/>
          <pc:sldMk cId="2068313938" sldId="738"/>
        </pc:sldMkLst>
        <pc:spChg chg="mod">
          <ac:chgData name="Maaike Van Den Houte" userId="7db55f61-5add-4721-a11c-c34b083c82ed" providerId="ADAL" clId="{7B88EE90-A7DE-4512-9CF1-A6A26306CF0A}" dt="2026-03-09T21:45:49.274" v="1639" actId="20577"/>
          <ac:spMkLst>
            <pc:docMk/>
            <pc:sldMk cId="2068313938" sldId="738"/>
            <ac:spMk id="2" creationId="{A53C9B5E-0FE8-BA89-F6FB-4E90D3AC850B}"/>
          </ac:spMkLst>
        </pc:spChg>
        <pc:spChg chg="add mod">
          <ac:chgData name="Maaike Van Den Houte" userId="7db55f61-5add-4721-a11c-c34b083c82ed" providerId="ADAL" clId="{7B88EE90-A7DE-4512-9CF1-A6A26306CF0A}" dt="2026-03-09T22:28:22.388" v="1691" actId="20577"/>
          <ac:spMkLst>
            <pc:docMk/>
            <pc:sldMk cId="2068313938" sldId="738"/>
            <ac:spMk id="16" creationId="{13EE3290-6A67-2281-3F9A-0B8AA9E1F42E}"/>
          </ac:spMkLst>
        </pc:spChg>
        <pc:picChg chg="add mod">
          <ac:chgData name="Maaike Van Den Houte" userId="7db55f61-5add-4721-a11c-c34b083c82ed" providerId="ADAL" clId="{7B88EE90-A7DE-4512-9CF1-A6A26306CF0A}" dt="2026-03-09T22:34:32.043" v="1828" actId="1076"/>
          <ac:picMkLst>
            <pc:docMk/>
            <pc:sldMk cId="2068313938" sldId="738"/>
            <ac:picMk id="15" creationId="{F75B3C07-8DB9-10C0-F74A-1D5BF83ABC79}"/>
          </ac:picMkLst>
        </pc:picChg>
      </pc:sldChg>
      <pc:sldChg chg="addSp delSp modSp add mod modAnim modNotesTx">
        <pc:chgData name="Maaike Van Den Houte" userId="7db55f61-5add-4721-a11c-c34b083c82ed" providerId="ADAL" clId="{7B88EE90-A7DE-4512-9CF1-A6A26306CF0A}" dt="2026-03-14T15:57:22.379" v="5542" actId="20577"/>
        <pc:sldMkLst>
          <pc:docMk/>
          <pc:sldMk cId="3530269040" sldId="739"/>
        </pc:sldMkLst>
        <pc:spChg chg="mod">
          <ac:chgData name="Maaike Van Den Houte" userId="7db55f61-5add-4721-a11c-c34b083c82ed" providerId="ADAL" clId="{7B88EE90-A7DE-4512-9CF1-A6A26306CF0A}" dt="2026-03-09T22:28:57.666" v="1763" actId="20577"/>
          <ac:spMkLst>
            <pc:docMk/>
            <pc:sldMk cId="3530269040" sldId="739"/>
            <ac:spMk id="2" creationId="{67B5EC9A-3566-6035-0D5C-3FA0C040160C}"/>
          </ac:spMkLst>
        </pc:spChg>
        <pc:spChg chg="add mod">
          <ac:chgData name="Maaike Van Den Houte" userId="7db55f61-5add-4721-a11c-c34b083c82ed" providerId="ADAL" clId="{7B88EE90-A7DE-4512-9CF1-A6A26306CF0A}" dt="2026-03-09T22:33:41.872" v="1825" actId="2711"/>
          <ac:spMkLst>
            <pc:docMk/>
            <pc:sldMk cId="3530269040" sldId="739"/>
            <ac:spMk id="5" creationId="{A7DD0B1C-2347-7805-2835-FF25ACDA8879}"/>
          </ac:spMkLst>
        </pc:spChg>
        <pc:spChg chg="add mod">
          <ac:chgData name="Maaike Van Den Houte" userId="7db55f61-5add-4721-a11c-c34b083c82ed" providerId="ADAL" clId="{7B88EE90-A7DE-4512-9CF1-A6A26306CF0A}" dt="2026-03-09T22:51:28.291" v="2046" actId="14100"/>
          <ac:spMkLst>
            <pc:docMk/>
            <pc:sldMk cId="3530269040" sldId="739"/>
            <ac:spMk id="7" creationId="{C7F1C2E0-6FA7-9CE3-1C96-8B17B0D7586A}"/>
          </ac:spMkLst>
        </pc:spChg>
        <pc:picChg chg="add mod">
          <ac:chgData name="Maaike Van Den Houte" userId="7db55f61-5add-4721-a11c-c34b083c82ed" providerId="ADAL" clId="{7B88EE90-A7DE-4512-9CF1-A6A26306CF0A}" dt="2026-03-09T22:32:38.884" v="1766" actId="1076"/>
          <ac:picMkLst>
            <pc:docMk/>
            <pc:sldMk cId="3530269040" sldId="739"/>
            <ac:picMk id="4" creationId="{2782FC88-9BFB-76A4-C5D5-6B11C61F4E51}"/>
          </ac:picMkLst>
        </pc:picChg>
      </pc:sldChg>
      <pc:sldChg chg="modSp add del mod">
        <pc:chgData name="Maaike Van Den Houte" userId="7db55f61-5add-4721-a11c-c34b083c82ed" providerId="ADAL" clId="{7B88EE90-A7DE-4512-9CF1-A6A26306CF0A}" dt="2026-03-09T22:28:48.388" v="1746" actId="47"/>
        <pc:sldMkLst>
          <pc:docMk/>
          <pc:sldMk cId="3727565708" sldId="739"/>
        </pc:sldMkLst>
      </pc:sldChg>
      <pc:sldChg chg="add del">
        <pc:chgData name="Maaike Van Den Houte" userId="7db55f61-5add-4721-a11c-c34b083c82ed" providerId="ADAL" clId="{7B88EE90-A7DE-4512-9CF1-A6A26306CF0A}" dt="2026-03-09T22:28:48.388" v="1746" actId="47"/>
        <pc:sldMkLst>
          <pc:docMk/>
          <pc:sldMk cId="969909394" sldId="740"/>
        </pc:sldMkLst>
      </pc:sldChg>
      <pc:sldChg chg="modSp add mod ord modNotesTx">
        <pc:chgData name="Maaike Van Den Houte" userId="7db55f61-5add-4721-a11c-c34b083c82ed" providerId="ADAL" clId="{7B88EE90-A7DE-4512-9CF1-A6A26306CF0A}" dt="2026-03-14T15:56:08.909" v="5337" actId="20577"/>
        <pc:sldMkLst>
          <pc:docMk/>
          <pc:sldMk cId="1699985614" sldId="740"/>
        </pc:sldMkLst>
        <pc:spChg chg="mod">
          <ac:chgData name="Maaike Van Den Houte" userId="7db55f61-5add-4721-a11c-c34b083c82ed" providerId="ADAL" clId="{7B88EE90-A7DE-4512-9CF1-A6A26306CF0A}" dt="2026-03-09T22:34:20.198" v="1827" actId="113"/>
          <ac:spMkLst>
            <pc:docMk/>
            <pc:sldMk cId="1699985614" sldId="740"/>
            <ac:spMk id="3" creationId="{48AB37ED-634E-0474-EA36-DE0049B7BE1A}"/>
          </ac:spMkLst>
        </pc:sp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2555318152" sldId="740"/>
        </pc:sldMkLst>
      </pc:sldChg>
      <pc:sldChg chg="addSp delSp modSp add mod ord modAnim">
        <pc:chgData name="Maaike Van Den Houte" userId="7db55f61-5add-4721-a11c-c34b083c82ed" providerId="ADAL" clId="{7B88EE90-A7DE-4512-9CF1-A6A26306CF0A}" dt="2026-03-13T23:20:42.458" v="4301"/>
        <pc:sldMkLst>
          <pc:docMk/>
          <pc:sldMk cId="847212641" sldId="741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1222772013" sldId="741"/>
        </pc:sldMkLst>
      </pc:sldChg>
      <pc:sldChg chg="add del">
        <pc:chgData name="Maaike Van Den Houte" userId="7db55f61-5add-4721-a11c-c34b083c82ed" providerId="ADAL" clId="{7B88EE90-A7DE-4512-9CF1-A6A26306CF0A}" dt="2026-03-09T22:28:48.388" v="1746" actId="47"/>
        <pc:sldMkLst>
          <pc:docMk/>
          <pc:sldMk cId="4002294347" sldId="741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138945101" sldId="742"/>
        </pc:sldMkLst>
      </pc:sldChg>
      <pc:sldChg chg="addSp delSp modSp add mod delAnim modAnim modNotesTx">
        <pc:chgData name="Maaike Van Den Houte" userId="7db55f61-5add-4721-a11c-c34b083c82ed" providerId="ADAL" clId="{7B88EE90-A7DE-4512-9CF1-A6A26306CF0A}" dt="2026-03-14T17:33:06.563" v="9190" actId="20577"/>
        <pc:sldMkLst>
          <pc:docMk/>
          <pc:sldMk cId="326288585" sldId="742"/>
        </pc:sldMkLst>
        <pc:spChg chg="mod">
          <ac:chgData name="Maaike Van Den Houte" userId="7db55f61-5add-4721-a11c-c34b083c82ed" providerId="ADAL" clId="{7B88EE90-A7DE-4512-9CF1-A6A26306CF0A}" dt="2026-03-09T22:51:05.796" v="2043" actId="20577"/>
          <ac:spMkLst>
            <pc:docMk/>
            <pc:sldMk cId="326288585" sldId="742"/>
            <ac:spMk id="2" creationId="{0A926123-8536-B437-DC64-A08F0A666177}"/>
          </ac:spMkLst>
        </pc:spChg>
        <pc:spChg chg="del">
          <ac:chgData name="Maaike Van Den Houte" userId="7db55f61-5add-4721-a11c-c34b083c82ed" providerId="ADAL" clId="{7B88EE90-A7DE-4512-9CF1-A6A26306CF0A}" dt="2026-03-14T15:57:28.555" v="5543" actId="478"/>
          <ac:spMkLst>
            <pc:docMk/>
            <pc:sldMk cId="326288585" sldId="742"/>
            <ac:spMk id="5" creationId="{364DC44C-4E0D-8854-1E88-743B46480598}"/>
          </ac:spMkLst>
        </pc:spChg>
        <pc:spChg chg="add mod">
          <ac:chgData name="Maaike Van Den Houte" userId="7db55f61-5add-4721-a11c-c34b083c82ed" providerId="ADAL" clId="{7B88EE90-A7DE-4512-9CF1-A6A26306CF0A}" dt="2026-03-14T17:33:06.563" v="9190" actId="20577"/>
          <ac:spMkLst>
            <pc:docMk/>
            <pc:sldMk cId="326288585" sldId="742"/>
            <ac:spMk id="8" creationId="{6E7888F5-C7D5-4431-090B-720A70BC2AD7}"/>
          </ac:spMkLst>
        </pc:spChg>
        <pc:spChg chg="add del mod">
          <ac:chgData name="Maaike Van Den Houte" userId="7db55f61-5add-4721-a11c-c34b083c82ed" providerId="ADAL" clId="{7B88EE90-A7DE-4512-9CF1-A6A26306CF0A}" dt="2026-03-14T14:31:27.196" v="4304" actId="478"/>
          <ac:spMkLst>
            <pc:docMk/>
            <pc:sldMk cId="326288585" sldId="742"/>
            <ac:spMk id="9" creationId="{C5EDAED3-6260-BFE2-D4E9-03CC14359281}"/>
          </ac:spMkLst>
        </pc:spChg>
        <pc:spChg chg="add mod">
          <ac:chgData name="Maaike Van Den Houte" userId="7db55f61-5add-4721-a11c-c34b083c82ed" providerId="ADAL" clId="{7B88EE90-A7DE-4512-9CF1-A6A26306CF0A}" dt="2026-03-09T22:52:29.424" v="2080" actId="1076"/>
          <ac:spMkLst>
            <pc:docMk/>
            <pc:sldMk cId="326288585" sldId="742"/>
            <ac:spMk id="13" creationId="{858E399F-5289-6E70-9345-3B832445E114}"/>
          </ac:spMkLst>
        </pc:spChg>
        <pc:spChg chg="add mod">
          <ac:chgData name="Maaike Van Den Houte" userId="7db55f61-5add-4721-a11c-c34b083c82ed" providerId="ADAL" clId="{7B88EE90-A7DE-4512-9CF1-A6A26306CF0A}" dt="2026-03-09T22:53:20.936" v="2093" actId="1076"/>
          <ac:spMkLst>
            <pc:docMk/>
            <pc:sldMk cId="326288585" sldId="742"/>
            <ac:spMk id="14" creationId="{ECB70D89-1592-77D5-A028-985FC244212D}"/>
          </ac:spMkLst>
        </pc:spChg>
        <pc:spChg chg="add mod">
          <ac:chgData name="Maaike Van Den Houte" userId="7db55f61-5add-4721-a11c-c34b083c82ed" providerId="ADAL" clId="{7B88EE90-A7DE-4512-9CF1-A6A26306CF0A}" dt="2026-03-09T22:53:37.273" v="2099" actId="20577"/>
          <ac:spMkLst>
            <pc:docMk/>
            <pc:sldMk cId="326288585" sldId="742"/>
            <ac:spMk id="19" creationId="{9FABC0E5-002A-24B5-741F-801848253098}"/>
          </ac:spMkLst>
        </pc:spChg>
        <pc:spChg chg="add mod">
          <ac:chgData name="Maaike Van Den Houte" userId="7db55f61-5add-4721-a11c-c34b083c82ed" providerId="ADAL" clId="{7B88EE90-A7DE-4512-9CF1-A6A26306CF0A}" dt="2026-03-09T22:53:50.914" v="2105" actId="20577"/>
          <ac:spMkLst>
            <pc:docMk/>
            <pc:sldMk cId="326288585" sldId="742"/>
            <ac:spMk id="21" creationId="{6B83F947-96AC-553B-8F46-D909143D7D94}"/>
          </ac:spMkLst>
        </pc:spChg>
        <pc:spChg chg="add mod">
          <ac:chgData name="Maaike Van Den Houte" userId="7db55f61-5add-4721-a11c-c34b083c82ed" providerId="ADAL" clId="{7B88EE90-A7DE-4512-9CF1-A6A26306CF0A}" dt="2026-03-09T22:54:44.939" v="2110" actId="13822"/>
          <ac:spMkLst>
            <pc:docMk/>
            <pc:sldMk cId="326288585" sldId="742"/>
            <ac:spMk id="23" creationId="{318A142C-7DD1-556E-D401-BD41CBE2A4ED}"/>
          </ac:spMkLst>
        </pc:spChg>
        <pc:spChg chg="add mod">
          <ac:chgData name="Maaike Van Den Houte" userId="7db55f61-5add-4721-a11c-c34b083c82ed" providerId="ADAL" clId="{7B88EE90-A7DE-4512-9CF1-A6A26306CF0A}" dt="2026-03-09T22:55:12.739" v="2132" actId="1076"/>
          <ac:spMkLst>
            <pc:docMk/>
            <pc:sldMk cId="326288585" sldId="742"/>
            <ac:spMk id="26" creationId="{5DF953E1-27A8-DC7B-4F4D-BFE578882A70}"/>
          </ac:spMkLst>
        </pc:spChg>
        <pc:cxnChg chg="add mod">
          <ac:chgData name="Maaike Van Den Houte" userId="7db55f61-5add-4721-a11c-c34b083c82ed" providerId="ADAL" clId="{7B88EE90-A7DE-4512-9CF1-A6A26306CF0A}" dt="2026-03-09T22:52:19.148" v="2075" actId="13822"/>
          <ac:cxnSpMkLst>
            <pc:docMk/>
            <pc:sldMk cId="326288585" sldId="742"/>
            <ac:cxnSpMk id="11" creationId="{EA94E848-A486-D814-1A6A-0569EDF2424B}"/>
          </ac:cxnSpMkLst>
        </pc:cxnChg>
        <pc:cxnChg chg="add mod">
          <ac:chgData name="Maaike Van Den Houte" userId="7db55f61-5add-4721-a11c-c34b083c82ed" providerId="ADAL" clId="{7B88EE90-A7DE-4512-9CF1-A6A26306CF0A}" dt="2026-03-09T22:53:18.466" v="2092" actId="14100"/>
          <ac:cxnSpMkLst>
            <pc:docMk/>
            <pc:sldMk cId="326288585" sldId="742"/>
            <ac:cxnSpMk id="15" creationId="{EB03F18D-24C2-FC0B-29F0-7D86EEA5825D}"/>
          </ac:cxnSpMkLst>
        </pc:cxnChg>
        <pc:cxnChg chg="add mod">
          <ac:chgData name="Maaike Van Den Houte" userId="7db55f61-5add-4721-a11c-c34b083c82ed" providerId="ADAL" clId="{7B88EE90-A7DE-4512-9CF1-A6A26306CF0A}" dt="2026-03-09T22:53:25.412" v="2094" actId="14100"/>
          <ac:cxnSpMkLst>
            <pc:docMk/>
            <pc:sldMk cId="326288585" sldId="742"/>
            <ac:cxnSpMk id="16" creationId="{2363FDAA-382C-5C7D-8780-D840F487E2C7}"/>
          </ac:cxnSpMkLst>
        </pc:cxnChg>
        <pc:cxnChg chg="add mod">
          <ac:chgData name="Maaike Van Den Houte" userId="7db55f61-5add-4721-a11c-c34b083c82ed" providerId="ADAL" clId="{7B88EE90-A7DE-4512-9CF1-A6A26306CF0A}" dt="2026-03-09T22:53:42.731" v="2101" actId="1076"/>
          <ac:cxnSpMkLst>
            <pc:docMk/>
            <pc:sldMk cId="326288585" sldId="742"/>
            <ac:cxnSpMk id="20" creationId="{F14597A5-9D87-BA12-345C-10A5EB43C772}"/>
          </ac:cxnSpMkLst>
        </pc:cxn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2679886465" sldId="743"/>
        </pc:sldMkLst>
      </pc:sldChg>
      <pc:sldChg chg="addSp delSp modSp add mod delAnim modAnim modNotesTx">
        <pc:chgData name="Maaike Van Den Houte" userId="7db55f61-5add-4721-a11c-c34b083c82ed" providerId="ADAL" clId="{7B88EE90-A7DE-4512-9CF1-A6A26306CF0A}" dt="2026-03-14T16:02:04.601" v="6619" actId="20577"/>
        <pc:sldMkLst>
          <pc:docMk/>
          <pc:sldMk cId="3721909980" sldId="743"/>
        </pc:sldMkLst>
        <pc:spChg chg="mod">
          <ac:chgData name="Maaike Van Den Houte" userId="7db55f61-5add-4721-a11c-c34b083c82ed" providerId="ADAL" clId="{7B88EE90-A7DE-4512-9CF1-A6A26306CF0A}" dt="2026-03-09T22:55:53.632" v="2143" actId="20577"/>
          <ac:spMkLst>
            <pc:docMk/>
            <pc:sldMk cId="3721909980" sldId="743"/>
            <ac:spMk id="2" creationId="{EE1A9D55-DBDB-4710-BAB8-F3221A6EC084}"/>
          </ac:spMkLst>
        </pc:spChg>
        <pc:spChg chg="add del mod">
          <ac:chgData name="Maaike Van Den Houte" userId="7db55f61-5add-4721-a11c-c34b083c82ed" providerId="ADAL" clId="{7B88EE90-A7DE-4512-9CF1-A6A26306CF0A}" dt="2026-03-13T23:16:10.461" v="4273"/>
          <ac:spMkLst>
            <pc:docMk/>
            <pc:sldMk cId="3721909980" sldId="743"/>
            <ac:spMk id="5" creationId="{3692A275-2508-CB72-69D0-C4082D388276}"/>
          </ac:spMkLst>
        </pc:spChg>
        <pc:spChg chg="add mod">
          <ac:chgData name="Maaike Van Den Houte" userId="7db55f61-5add-4721-a11c-c34b083c82ed" providerId="ADAL" clId="{7B88EE90-A7DE-4512-9CF1-A6A26306CF0A}" dt="2026-03-13T23:16:54.411" v="4280" actId="1076"/>
          <ac:spMkLst>
            <pc:docMk/>
            <pc:sldMk cId="3721909980" sldId="743"/>
            <ac:spMk id="7" creationId="{524BF8A8-F0D2-03D2-5C25-53818157E912}"/>
          </ac:spMkLst>
        </pc:spChg>
        <pc:spChg chg="add mod ord">
          <ac:chgData name="Maaike Van Den Houte" userId="7db55f61-5add-4721-a11c-c34b083c82ed" providerId="ADAL" clId="{7B88EE90-A7DE-4512-9CF1-A6A26306CF0A}" dt="2026-03-13T23:17:07.619" v="4283" actId="167"/>
          <ac:spMkLst>
            <pc:docMk/>
            <pc:sldMk cId="3721909980" sldId="743"/>
            <ac:spMk id="10" creationId="{3255F258-0473-6FA4-568F-45E786CFFD45}"/>
          </ac:spMkLst>
        </pc:spChg>
        <pc:spChg chg="add del mod">
          <ac:chgData name="Maaike Van Den Houte" userId="7db55f61-5add-4721-a11c-c34b083c82ed" providerId="ADAL" clId="{7B88EE90-A7DE-4512-9CF1-A6A26306CF0A}" dt="2026-03-13T23:15:44.757" v="4263" actId="478"/>
          <ac:spMkLst>
            <pc:docMk/>
            <pc:sldMk cId="3721909980" sldId="743"/>
            <ac:spMk id="18" creationId="{3D51C300-2991-9AF3-94D2-6BB292D98F7B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21" creationId="{075FFD93-A950-8D34-DC7C-A729833A0CE8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24" creationId="{92EB4EE6-3332-235B-4698-9E1B532C79F3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25" creationId="{B43E85F0-DEBB-AC66-677A-5EDE0A2F5FB3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27" creationId="{84DC61A0-7DDC-CF90-B1E7-F7059C89E3EE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30" creationId="{0CB2C890-C518-8AF7-524A-596241052F29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32" creationId="{1BCF4F4C-E183-ABF6-B265-6F9F418B6E47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33" creationId="{EA4EFB2E-3B92-A74B-D609-682727C40C5F}"/>
          </ac:spMkLst>
        </pc:spChg>
        <pc:spChg chg="add mod">
          <ac:chgData name="Maaike Van Den Houte" userId="7db55f61-5add-4721-a11c-c34b083c82ed" providerId="ADAL" clId="{7B88EE90-A7DE-4512-9CF1-A6A26306CF0A}" dt="2026-03-13T23:15:20.854" v="4259" actId="20577"/>
          <ac:spMkLst>
            <pc:docMk/>
            <pc:sldMk cId="3721909980" sldId="743"/>
            <ac:spMk id="62" creationId="{CF92A292-12C1-2B55-3500-5FEE632D625B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63" creationId="{6093F3F6-968A-8FD1-64AD-2CC9A44E269B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64" creationId="{89435997-BC8C-C6E7-8C0B-2CBFCDFB35ED}"/>
          </ac:spMkLst>
        </pc:spChg>
        <pc:spChg chg="add del mod">
          <ac:chgData name="Maaike Van Den Houte" userId="7db55f61-5add-4721-a11c-c34b083c82ed" providerId="ADAL" clId="{7B88EE90-A7DE-4512-9CF1-A6A26306CF0A}" dt="2026-03-13T23:15:42.220" v="4262" actId="478"/>
          <ac:spMkLst>
            <pc:docMk/>
            <pc:sldMk cId="3721909980" sldId="743"/>
            <ac:spMk id="73" creationId="{8A0E0205-B257-7018-21CC-9D237E2CC10F}"/>
          </ac:spMkLst>
        </pc:spChg>
        <pc:picChg chg="add mod">
          <ac:chgData name="Maaike Van Den Houte" userId="7db55f61-5add-4721-a11c-c34b083c82ed" providerId="ADAL" clId="{7B88EE90-A7DE-4512-9CF1-A6A26306CF0A}" dt="2026-03-13T23:16:40.766" v="4278" actId="1076"/>
          <ac:picMkLst>
            <pc:docMk/>
            <pc:sldMk cId="3721909980" sldId="743"/>
            <ac:picMk id="4" creationId="{C0096E58-2D47-D25F-2644-E27B72AF65BF}"/>
          </ac:picMkLst>
        </pc:pic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830296216" sldId="744"/>
        </pc:sldMkLst>
      </pc:sldChg>
      <pc:sldChg chg="modSp add mod modAnim modNotesTx">
        <pc:chgData name="Maaike Van Den Houte" userId="7db55f61-5add-4721-a11c-c34b083c82ed" providerId="ADAL" clId="{7B88EE90-A7DE-4512-9CF1-A6A26306CF0A}" dt="2026-03-14T16:04:38.430" v="6744" actId="20577"/>
        <pc:sldMkLst>
          <pc:docMk/>
          <pc:sldMk cId="2913541498" sldId="744"/>
        </pc:sldMkLst>
        <pc:spChg chg="mod">
          <ac:chgData name="Maaike Van Den Houte" userId="7db55f61-5add-4721-a11c-c34b083c82ed" providerId="ADAL" clId="{7B88EE90-A7DE-4512-9CF1-A6A26306CF0A}" dt="2026-03-09T23:14:54.631" v="2681" actId="20577"/>
          <ac:spMkLst>
            <pc:docMk/>
            <pc:sldMk cId="2913541498" sldId="744"/>
            <ac:spMk id="2" creationId="{150AFF55-1EC0-E870-2D16-6F9A6ABF39A1}"/>
          </ac:spMkLst>
        </pc:spChg>
        <pc:spChg chg="mod">
          <ac:chgData name="Maaike Van Den Houte" userId="7db55f61-5add-4721-a11c-c34b083c82ed" providerId="ADAL" clId="{7B88EE90-A7DE-4512-9CF1-A6A26306CF0A}" dt="2026-03-14T16:04:38.430" v="6744" actId="20577"/>
          <ac:spMkLst>
            <pc:docMk/>
            <pc:sldMk cId="2913541498" sldId="744"/>
            <ac:spMk id="3" creationId="{1ABA2DA0-0840-11D1-C726-68C739CA0F7E}"/>
          </ac:spMkLst>
        </pc:spChg>
      </pc:sldChg>
      <pc:sldChg chg="addSp delSp modSp add mod modNotesTx">
        <pc:chgData name="Maaike Van Den Houte" userId="7db55f61-5add-4721-a11c-c34b083c82ed" providerId="ADAL" clId="{7B88EE90-A7DE-4512-9CF1-A6A26306CF0A}" dt="2026-03-14T16:06:52.053" v="7066" actId="20577"/>
        <pc:sldMkLst>
          <pc:docMk/>
          <pc:sldMk cId="323854355" sldId="745"/>
        </pc:sldMkLst>
        <pc:spChg chg="mod">
          <ac:chgData name="Maaike Van Den Houte" userId="7db55f61-5add-4721-a11c-c34b083c82ed" providerId="ADAL" clId="{7B88EE90-A7DE-4512-9CF1-A6A26306CF0A}" dt="2026-03-09T23:21:31.310" v="3254" actId="20577"/>
          <ac:spMkLst>
            <pc:docMk/>
            <pc:sldMk cId="323854355" sldId="745"/>
            <ac:spMk id="2" creationId="{653C765B-26D0-B923-4136-F6FCCB6388F1}"/>
          </ac:spMkLst>
        </pc:spChg>
        <pc:picChg chg="add mod">
          <ac:chgData name="Maaike Van Den Houte" userId="7db55f61-5add-4721-a11c-c34b083c82ed" providerId="ADAL" clId="{7B88EE90-A7DE-4512-9CF1-A6A26306CF0A}" dt="2026-03-09T23:29:11.453" v="3260" actId="1076"/>
          <ac:picMkLst>
            <pc:docMk/>
            <pc:sldMk cId="323854355" sldId="745"/>
            <ac:picMk id="8" creationId="{5DD3FF9E-D482-9182-AAF8-5E47A8484813}"/>
          </ac:picMkLst>
        </pc:picChg>
        <pc:picChg chg="add mod">
          <ac:chgData name="Maaike Van Den Houte" userId="7db55f61-5add-4721-a11c-c34b083c82ed" providerId="ADAL" clId="{7B88EE90-A7DE-4512-9CF1-A6A26306CF0A}" dt="2026-03-09T23:30:14.279" v="3266" actId="1076"/>
          <ac:picMkLst>
            <pc:docMk/>
            <pc:sldMk cId="323854355" sldId="745"/>
            <ac:picMk id="10" creationId="{619207B7-4949-D344-EF31-9AEEA317894E}"/>
          </ac:picMkLst>
        </pc:pic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2478360681" sldId="745"/>
        </pc:sldMkLst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3043528558" sldId="746"/>
        </pc:sldMkLst>
      </pc:sldChg>
      <pc:sldChg chg="addSp delSp modSp add del mod modNotesTx">
        <pc:chgData name="Maaike Van Den Houte" userId="7db55f61-5add-4721-a11c-c34b083c82ed" providerId="ADAL" clId="{7B88EE90-A7DE-4512-9CF1-A6A26306CF0A}" dt="2026-03-14T16:44:02.241" v="9184" actId="47"/>
        <pc:sldMkLst>
          <pc:docMk/>
          <pc:sldMk cId="3497756124" sldId="746"/>
        </pc:sldMkLst>
      </pc:sldChg>
      <pc:sldChg chg="modSp add mod modNotesTx">
        <pc:chgData name="Maaike Van Den Houte" userId="7db55f61-5add-4721-a11c-c34b083c82ed" providerId="ADAL" clId="{7B88EE90-A7DE-4512-9CF1-A6A26306CF0A}" dt="2026-03-14T16:08:36.748" v="7445" actId="20577"/>
        <pc:sldMkLst>
          <pc:docMk/>
          <pc:sldMk cId="3918081776" sldId="747"/>
        </pc:sldMkLst>
        <pc:spChg chg="mod">
          <ac:chgData name="Maaike Van Den Houte" userId="7db55f61-5add-4721-a11c-c34b083c82ed" providerId="ADAL" clId="{7B88EE90-A7DE-4512-9CF1-A6A26306CF0A}" dt="2026-03-09T23:32:21.096" v="3313" actId="113"/>
          <ac:spMkLst>
            <pc:docMk/>
            <pc:sldMk cId="3918081776" sldId="747"/>
            <ac:spMk id="3" creationId="{E7757A69-1316-94C1-0E73-10CB6FBECAAA}"/>
          </ac:spMkLst>
        </pc:sp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4036508922" sldId="747"/>
        </pc:sldMkLst>
      </pc:sldChg>
      <pc:sldChg chg="addSp delSp modSp add mod delAnim modAnim modNotesTx">
        <pc:chgData name="Maaike Van Den Houte" userId="7db55f61-5add-4721-a11c-c34b083c82ed" providerId="ADAL" clId="{7B88EE90-A7DE-4512-9CF1-A6A26306CF0A}" dt="2026-03-14T16:11:03.642" v="7892" actId="20577"/>
        <pc:sldMkLst>
          <pc:docMk/>
          <pc:sldMk cId="364189587" sldId="748"/>
        </pc:sldMkLst>
        <pc:spChg chg="mod">
          <ac:chgData name="Maaike Van Den Houte" userId="7db55f61-5add-4721-a11c-c34b083c82ed" providerId="ADAL" clId="{7B88EE90-A7DE-4512-9CF1-A6A26306CF0A}" dt="2026-03-09T23:32:48.664" v="3348" actId="20577"/>
          <ac:spMkLst>
            <pc:docMk/>
            <pc:sldMk cId="364189587" sldId="748"/>
            <ac:spMk id="2" creationId="{1ABB4846-6116-4B37-B81F-0E21567FA854}"/>
          </ac:spMkLst>
        </pc:spChg>
        <pc:spChg chg="add mod">
          <ac:chgData name="Maaike Van Den Houte" userId="7db55f61-5add-4721-a11c-c34b083c82ed" providerId="ADAL" clId="{7B88EE90-A7DE-4512-9CF1-A6A26306CF0A}" dt="2026-03-09T23:40:56.351" v="3365" actId="1582"/>
          <ac:spMkLst>
            <pc:docMk/>
            <pc:sldMk cId="364189587" sldId="748"/>
            <ac:spMk id="5" creationId="{75A4A285-A6CE-4734-9BE6-6A9AD61328E6}"/>
          </ac:spMkLst>
        </pc:spChg>
        <pc:picChg chg="add mod">
          <ac:chgData name="Maaike Van Den Houte" userId="7db55f61-5add-4721-a11c-c34b083c82ed" providerId="ADAL" clId="{7B88EE90-A7DE-4512-9CF1-A6A26306CF0A}" dt="2026-03-09T23:37:33.014" v="3355" actId="1076"/>
          <ac:picMkLst>
            <pc:docMk/>
            <pc:sldMk cId="364189587" sldId="748"/>
            <ac:picMk id="4" creationId="{B30C4701-1263-0BED-CC36-6FF344624E77}"/>
          </ac:picMkLst>
        </pc:picChg>
      </pc:sldChg>
      <pc:sldChg chg="del">
        <pc:chgData name="Maaike Van Den Houte" userId="7db55f61-5add-4721-a11c-c34b083c82ed" providerId="ADAL" clId="{7B88EE90-A7DE-4512-9CF1-A6A26306CF0A}" dt="2026-03-08T19:17:53.301" v="164" actId="47"/>
        <pc:sldMkLst>
          <pc:docMk/>
          <pc:sldMk cId="4048985619" sldId="748"/>
        </pc:sldMkLst>
      </pc:sldChg>
      <pc:sldChg chg="addSp delSp modSp add mod delAnim modAnim modNotesTx">
        <pc:chgData name="Maaike Van Den Houte" userId="7db55f61-5add-4721-a11c-c34b083c82ed" providerId="ADAL" clId="{7B88EE90-A7DE-4512-9CF1-A6A26306CF0A}" dt="2026-03-14T16:11:43.243" v="7997" actId="20577"/>
        <pc:sldMkLst>
          <pc:docMk/>
          <pc:sldMk cId="2884366225" sldId="749"/>
        </pc:sldMkLst>
        <pc:spChg chg="mod">
          <ac:chgData name="Maaike Van Den Houte" userId="7db55f61-5add-4721-a11c-c34b083c82ed" providerId="ADAL" clId="{7B88EE90-A7DE-4512-9CF1-A6A26306CF0A}" dt="2026-03-09T23:42:15.586" v="3460" actId="20577"/>
          <ac:spMkLst>
            <pc:docMk/>
            <pc:sldMk cId="2884366225" sldId="749"/>
            <ac:spMk id="2" creationId="{D5485CCC-A9A4-0E21-CB41-FBF4DE24ADC3}"/>
          </ac:spMkLst>
        </pc:spChg>
        <pc:spChg chg="add mod">
          <ac:chgData name="Maaike Van Den Houte" userId="7db55f61-5add-4721-a11c-c34b083c82ed" providerId="ADAL" clId="{7B88EE90-A7DE-4512-9CF1-A6A26306CF0A}" dt="2026-03-09T23:58:47.265" v="3529" actId="2711"/>
          <ac:spMkLst>
            <pc:docMk/>
            <pc:sldMk cId="2884366225" sldId="749"/>
            <ac:spMk id="10" creationId="{C1F2D985-BD43-6B3A-CC3F-5BD0A03E5AF8}"/>
          </ac:spMkLst>
        </pc:spChg>
        <pc:spChg chg="add mod">
          <ac:chgData name="Maaike Van Den Houte" userId="7db55f61-5add-4721-a11c-c34b083c82ed" providerId="ADAL" clId="{7B88EE90-A7DE-4512-9CF1-A6A26306CF0A}" dt="2026-03-09T23:59:11.347" v="3587" actId="14100"/>
          <ac:spMkLst>
            <pc:docMk/>
            <pc:sldMk cId="2884366225" sldId="749"/>
            <ac:spMk id="11" creationId="{B05BB5EF-982B-BC46-6B74-F459591AB1DD}"/>
          </ac:spMkLst>
        </pc:spChg>
        <pc:picChg chg="add mod">
          <ac:chgData name="Maaike Van Den Houte" userId="7db55f61-5add-4721-a11c-c34b083c82ed" providerId="ADAL" clId="{7B88EE90-A7DE-4512-9CF1-A6A26306CF0A}" dt="2026-03-09T23:58:16.137" v="3470" actId="1076"/>
          <ac:picMkLst>
            <pc:docMk/>
            <pc:sldMk cId="2884366225" sldId="749"/>
            <ac:picMk id="9" creationId="{CDBFDB8D-1DE9-0672-933A-078C2B891EF4}"/>
          </ac:picMkLst>
        </pc:picChg>
      </pc:sldChg>
      <pc:sldChg chg="modSp add mod modAnim modNotesTx">
        <pc:chgData name="Maaike Van Den Houte" userId="7db55f61-5add-4721-a11c-c34b083c82ed" providerId="ADAL" clId="{7B88EE90-A7DE-4512-9CF1-A6A26306CF0A}" dt="2026-03-14T16:45:41.932" v="9188" actId="20577"/>
        <pc:sldMkLst>
          <pc:docMk/>
          <pc:sldMk cId="4087383318" sldId="750"/>
        </pc:sldMkLst>
        <pc:spChg chg="mod">
          <ac:chgData name="Maaike Van Den Houte" userId="7db55f61-5add-4721-a11c-c34b083c82ed" providerId="ADAL" clId="{7B88EE90-A7DE-4512-9CF1-A6A26306CF0A}" dt="2026-03-09T23:59:23.225" v="3599" actId="20577"/>
          <ac:spMkLst>
            <pc:docMk/>
            <pc:sldMk cId="4087383318" sldId="750"/>
            <ac:spMk id="2" creationId="{E6D47AD5-9265-EE4B-76B7-9CB2F949F155}"/>
          </ac:spMkLst>
        </pc:spChg>
        <pc:spChg chg="mod">
          <ac:chgData name="Maaike Van Den Houte" userId="7db55f61-5add-4721-a11c-c34b083c82ed" providerId="ADAL" clId="{7B88EE90-A7DE-4512-9CF1-A6A26306CF0A}" dt="2026-03-14T16:45:41.932" v="9188" actId="20577"/>
          <ac:spMkLst>
            <pc:docMk/>
            <pc:sldMk cId="4087383318" sldId="750"/>
            <ac:spMk id="3" creationId="{E147B8B4-2491-67CB-3215-D9F4764BF707}"/>
          </ac:spMkLst>
        </pc:spChg>
      </pc:sldChg>
      <pc:sldChg chg="modSp add del mod">
        <pc:chgData name="Maaike Van Den Houte" userId="7db55f61-5add-4721-a11c-c34b083c82ed" providerId="ADAL" clId="{7B88EE90-A7DE-4512-9CF1-A6A26306CF0A}" dt="2026-03-10T00:02:25.339" v="4123" actId="47"/>
        <pc:sldMkLst>
          <pc:docMk/>
          <pc:sldMk cId="182920402" sldId="751"/>
        </pc:sldMkLst>
      </pc:sldChg>
      <pc:sldChg chg="add modAnim">
        <pc:chgData name="Maaike Van Den Houte" userId="7db55f61-5add-4721-a11c-c34b083c82ed" providerId="ADAL" clId="{7B88EE90-A7DE-4512-9CF1-A6A26306CF0A}" dt="2026-03-13T23:19:29.859" v="4300"/>
        <pc:sldMkLst>
          <pc:docMk/>
          <pc:sldMk cId="1644877861" sldId="751"/>
        </pc:sldMkLst>
      </pc:sldChg>
      <pc:sldChg chg="delSp modSp add del mod delAnim">
        <pc:chgData name="Maaike Van Den Houte" userId="7db55f61-5add-4721-a11c-c34b083c82ed" providerId="ADAL" clId="{7B88EE90-A7DE-4512-9CF1-A6A26306CF0A}" dt="2026-03-13T23:15:30.359" v="4260" actId="47"/>
        <pc:sldMkLst>
          <pc:docMk/>
          <pc:sldMk cId="2136655543" sldId="752"/>
        </pc:sldMkLst>
        <pc:spChg chg="del">
          <ac:chgData name="Maaike Van Den Houte" userId="7db55f61-5add-4721-a11c-c34b083c82ed" providerId="ADAL" clId="{7B88EE90-A7DE-4512-9CF1-A6A26306CF0A}" dt="2026-03-13T22:44:50.527" v="4226" actId="478"/>
          <ac:spMkLst>
            <pc:docMk/>
            <pc:sldMk cId="2136655543" sldId="752"/>
            <ac:spMk id="15" creationId="{F46C0650-F30C-4B08-4E77-30ED222DF1F7}"/>
          </ac:spMkLst>
        </pc:spChg>
        <pc:spChg chg="del">
          <ac:chgData name="Maaike Van Den Houte" userId="7db55f61-5add-4721-a11c-c34b083c82ed" providerId="ADAL" clId="{7B88EE90-A7DE-4512-9CF1-A6A26306CF0A}" dt="2026-03-13T22:44:46.685" v="4225" actId="478"/>
          <ac:spMkLst>
            <pc:docMk/>
            <pc:sldMk cId="2136655543" sldId="752"/>
            <ac:spMk id="16" creationId="{477F101E-0A9D-BA3F-16BB-D0BEBF08D2E7}"/>
          </ac:spMkLst>
        </pc:spChg>
        <pc:spChg chg="del mod">
          <ac:chgData name="Maaike Van Den Houte" userId="7db55f61-5add-4721-a11c-c34b083c82ed" providerId="ADAL" clId="{7B88EE90-A7DE-4512-9CF1-A6A26306CF0A}" dt="2026-03-13T22:44:55.421" v="4230" actId="478"/>
          <ac:spMkLst>
            <pc:docMk/>
            <pc:sldMk cId="2136655543" sldId="752"/>
            <ac:spMk id="18" creationId="{C327168C-27F3-9461-7DF7-1F92426BEC2E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25" creationId="{10A0C526-A58E-0643-8618-C041DAC50278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28" creationId="{06896D8D-8C58-7BAB-E79A-C589340FB1D5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29" creationId="{771C415D-E37F-04F7-1906-CF3902D23D3F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30" creationId="{A83A2F26-EE28-9DA2-2B3B-A83A514F2F77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32" creationId="{A8FB1E99-0F3A-0D90-C86C-FECD0C194829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33" creationId="{FC025E30-3D36-B9A7-604F-A9EB968DCAA3}"/>
          </ac:spMkLst>
        </pc:spChg>
        <pc:spChg chg="del">
          <ac:chgData name="Maaike Van Den Houte" userId="7db55f61-5add-4721-a11c-c34b083c82ed" providerId="ADAL" clId="{7B88EE90-A7DE-4512-9CF1-A6A26306CF0A}" dt="2026-03-13T22:45:07.168" v="4235" actId="478"/>
          <ac:spMkLst>
            <pc:docMk/>
            <pc:sldMk cId="2136655543" sldId="752"/>
            <ac:spMk id="62" creationId="{7372C59F-8DF8-5DC4-95C9-2425FAA8370F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63" creationId="{C0A67B72-2C01-0CC2-B3F8-66E92DB9BA3A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64" creationId="{C0043A13-5FFC-7FBD-3E98-1E00B2C4C4BC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73" creationId="{5770ACA4-C74D-EAFB-9760-DAA4B4051E8F}"/>
          </ac:spMkLst>
        </pc:spChg>
        <pc:spChg chg="del">
          <ac:chgData name="Maaike Van Den Houte" userId="7db55f61-5add-4721-a11c-c34b083c82ed" providerId="ADAL" clId="{7B88EE90-A7DE-4512-9CF1-A6A26306CF0A}" dt="2026-03-13T22:44:59.268" v="4232" actId="478"/>
          <ac:spMkLst>
            <pc:docMk/>
            <pc:sldMk cId="2136655543" sldId="752"/>
            <ac:spMk id="76" creationId="{71689ECC-36E2-AAB9-4FF9-5669A7470FB1}"/>
          </ac:spMkLst>
        </pc:spChg>
        <pc:cxnChg chg="del">
          <ac:chgData name="Maaike Van Den Houte" userId="7db55f61-5add-4721-a11c-c34b083c82ed" providerId="ADAL" clId="{7B88EE90-A7DE-4512-9CF1-A6A26306CF0A}" dt="2026-03-13T22:44:56.270" v="4231" actId="478"/>
          <ac:cxnSpMkLst>
            <pc:docMk/>
            <pc:sldMk cId="2136655543" sldId="752"/>
            <ac:cxnSpMk id="8" creationId="{1C37F84D-1F75-88CA-4667-59021D76D59D}"/>
          </ac:cxnSpMkLst>
        </pc:cxnChg>
        <pc:cxnChg chg="del">
          <ac:chgData name="Maaike Van Den Houte" userId="7db55f61-5add-4721-a11c-c34b083c82ed" providerId="ADAL" clId="{7B88EE90-A7DE-4512-9CF1-A6A26306CF0A}" dt="2026-03-13T22:45:00.717" v="4233" actId="478"/>
          <ac:cxnSpMkLst>
            <pc:docMk/>
            <pc:sldMk cId="2136655543" sldId="752"/>
            <ac:cxnSpMk id="9" creationId="{7CD2F91A-BB43-45BF-10F8-8C3923DA8A4C}"/>
          </ac:cxnSpMkLst>
        </pc:cxnChg>
        <pc:cxnChg chg="del mod">
          <ac:chgData name="Maaike Van Den Houte" userId="7db55f61-5add-4721-a11c-c34b083c82ed" providerId="ADAL" clId="{7B88EE90-A7DE-4512-9CF1-A6A26306CF0A}" dt="2026-03-13T22:44:52.857" v="4228" actId="478"/>
          <ac:cxnSpMkLst>
            <pc:docMk/>
            <pc:sldMk cId="2136655543" sldId="752"/>
            <ac:cxnSpMk id="70" creationId="{7442EA6D-3020-DB4C-D82F-B6F2B460E9CB}"/>
          </ac:cxnSpMkLst>
        </pc:cxnChg>
        <pc:cxnChg chg="del">
          <ac:chgData name="Maaike Van Den Houte" userId="7db55f61-5add-4721-a11c-c34b083c82ed" providerId="ADAL" clId="{7B88EE90-A7DE-4512-9CF1-A6A26306CF0A}" dt="2026-03-13T22:44:51.820" v="4227" actId="478"/>
          <ac:cxnSpMkLst>
            <pc:docMk/>
            <pc:sldMk cId="2136655543" sldId="752"/>
            <ac:cxnSpMk id="72" creationId="{702180DE-9C9C-C05A-E7C9-A589B33AE05E}"/>
          </ac:cxnSpMkLst>
        </pc:cxnChg>
        <pc:cxnChg chg="del">
          <ac:chgData name="Maaike Van Den Houte" userId="7db55f61-5add-4721-a11c-c34b083c82ed" providerId="ADAL" clId="{7B88EE90-A7DE-4512-9CF1-A6A26306CF0A}" dt="2026-03-13T22:45:01.775" v="4234" actId="478"/>
          <ac:cxnSpMkLst>
            <pc:docMk/>
            <pc:sldMk cId="2136655543" sldId="752"/>
            <ac:cxnSpMk id="75" creationId="{CE3C009C-FDCD-9D41-A7EE-0E930415C40F}"/>
          </ac:cxnSpMkLst>
        </pc:cxnChg>
      </pc:sldChg>
      <pc:sldChg chg="modSp add mod ord modNotesTx">
        <pc:chgData name="Maaike Van Den Houte" userId="7db55f61-5add-4721-a11c-c34b083c82ed" providerId="ADAL" clId="{7B88EE90-A7DE-4512-9CF1-A6A26306CF0A}" dt="2026-03-14T16:01:20.393" v="6380" actId="20577"/>
        <pc:sldMkLst>
          <pc:docMk/>
          <pc:sldMk cId="2410055884" sldId="752"/>
        </pc:sldMkLst>
        <pc:spChg chg="mod">
          <ac:chgData name="Maaike Van Den Houte" userId="7db55f61-5add-4721-a11c-c34b083c82ed" providerId="ADAL" clId="{7B88EE90-A7DE-4512-9CF1-A6A26306CF0A}" dt="2026-03-14T16:01:04.174" v="6309" actId="20577"/>
          <ac:spMkLst>
            <pc:docMk/>
            <pc:sldMk cId="2410055884" sldId="752"/>
            <ac:spMk id="62" creationId="{E58EB271-C758-0AE1-605F-986F1A082735}"/>
          </ac:spMkLst>
        </pc:spChg>
      </pc:sldChg>
      <pc:sldChg chg="add del">
        <pc:chgData name="Maaike Van Den Houte" userId="7db55f61-5add-4721-a11c-c34b083c82ed" providerId="ADAL" clId="{7B88EE90-A7DE-4512-9CF1-A6A26306CF0A}" dt="2026-03-13T22:44:33.411" v="4223"/>
        <pc:sldMkLst>
          <pc:docMk/>
          <pc:sldMk cId="3096516009" sldId="752"/>
        </pc:sldMkLst>
      </pc:sldChg>
      <pc:sldChg chg="modSp add modNotesTx">
        <pc:chgData name="Maaike Van Den Houte" userId="7db55f61-5add-4721-a11c-c34b083c82ed" providerId="ADAL" clId="{7B88EE90-A7DE-4512-9CF1-A6A26306CF0A}" dt="2026-03-14T16:02:31.949" v="6664" actId="20577"/>
        <pc:sldMkLst>
          <pc:docMk/>
          <pc:sldMk cId="568594504" sldId="753"/>
        </pc:sldMkLst>
        <pc:picChg chg="mod">
          <ac:chgData name="Maaike Van Den Houte" userId="7db55f61-5add-4721-a11c-c34b083c82ed" providerId="ADAL" clId="{7B88EE90-A7DE-4512-9CF1-A6A26306CF0A}" dt="2026-03-13T23:17:22.584" v="4285" actId="14826"/>
          <ac:picMkLst>
            <pc:docMk/>
            <pc:sldMk cId="568594504" sldId="753"/>
            <ac:picMk id="4" creationId="{6A864BF3-D056-EC57-693D-199DA0FF4B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99B0-09BD-4A40-9DE6-6AD9F21726E8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ACE44-A121-4266-8837-E9BC7E0F19C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41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Translational project in </a:t>
            </a:r>
            <a:r>
              <a:rPr lang="nl-BE" dirty="0" err="1"/>
              <a:t>our</a:t>
            </a:r>
            <a:r>
              <a:rPr lang="nl-BE" dirty="0"/>
              <a:t> lab: The </a:t>
            </a:r>
            <a:r>
              <a:rPr lang="nl-BE" dirty="0" err="1"/>
              <a:t>role</a:t>
            </a:r>
            <a:r>
              <a:rPr lang="nl-BE" dirty="0"/>
              <a:t> of stress and </a:t>
            </a:r>
            <a:r>
              <a:rPr lang="nl-BE" dirty="0" err="1"/>
              <a:t>the</a:t>
            </a:r>
            <a:r>
              <a:rPr lang="nl-BE" dirty="0"/>
              <a:t> stress response system in disorders of gut-</a:t>
            </a:r>
            <a:r>
              <a:rPr lang="nl-BE" dirty="0" err="1"/>
              <a:t>brain</a:t>
            </a:r>
            <a:r>
              <a:rPr lang="nl-BE" dirty="0"/>
              <a:t> </a:t>
            </a:r>
            <a:r>
              <a:rPr lang="nl-BE" dirty="0" err="1"/>
              <a:t>interactions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3178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1A2F6-F8F6-0111-31DB-C25F0D88E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58F36-E01D-0274-E8E7-F516857CAE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4B295-25E6-7F09-1F86-A95036207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was </a:t>
            </a:r>
            <a:r>
              <a:rPr lang="nl-BE" dirty="0" err="1"/>
              <a:t>assessed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asking</a:t>
            </a:r>
            <a:r>
              <a:rPr lang="nl-BE" dirty="0"/>
              <a:t> </a:t>
            </a:r>
            <a:r>
              <a:rPr lang="nl-BE" dirty="0" err="1"/>
              <a:t>participants</a:t>
            </a:r>
            <a:r>
              <a:rPr lang="nl-BE" dirty="0"/>
              <a:t> …. </a:t>
            </a:r>
          </a:p>
          <a:p>
            <a:r>
              <a:rPr lang="nl-BE" dirty="0" err="1"/>
              <a:t>However</a:t>
            </a:r>
            <a:r>
              <a:rPr lang="nl-BE" dirty="0"/>
              <a:t>, </a:t>
            </a:r>
            <a:r>
              <a:rPr lang="nl-BE" dirty="0" err="1"/>
              <a:t>because</a:t>
            </a:r>
            <a:r>
              <a:rPr lang="nl-BE" dirty="0"/>
              <a:t> we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asked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in a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limited</a:t>
            </a:r>
            <a:r>
              <a:rPr lang="nl-BE" dirty="0"/>
              <a:t> time </a:t>
            </a:r>
            <a:r>
              <a:rPr lang="nl-BE" dirty="0" err="1"/>
              <a:t>window</a:t>
            </a:r>
            <a:r>
              <a:rPr lang="nl-BE" dirty="0"/>
              <a:t>, </a:t>
            </a:r>
            <a:r>
              <a:rPr lang="nl-BE" dirty="0" err="1"/>
              <a:t>this</a:t>
            </a:r>
            <a:r>
              <a:rPr lang="nl-BE" dirty="0"/>
              <a:t> was </a:t>
            </a:r>
            <a:r>
              <a:rPr lang="nl-BE" dirty="0" err="1"/>
              <a:t>very</a:t>
            </a:r>
            <a:r>
              <a:rPr lang="nl-BE" dirty="0"/>
              <a:t> zero-</a:t>
            </a:r>
            <a:r>
              <a:rPr lang="nl-BE" dirty="0" err="1"/>
              <a:t>inflated</a:t>
            </a:r>
            <a:r>
              <a:rPr lang="nl-BE" dirty="0"/>
              <a:t> … </a:t>
            </a:r>
          </a:p>
          <a:p>
            <a:r>
              <a:rPr lang="nl-BE" dirty="0" err="1"/>
              <a:t>So</a:t>
            </a:r>
            <a:r>
              <a:rPr lang="nl-BE" dirty="0"/>
              <a:t> I </a:t>
            </a:r>
            <a:r>
              <a:rPr lang="nl-BE" dirty="0" err="1"/>
              <a:t>decided</a:t>
            </a:r>
            <a:r>
              <a:rPr lang="nl-BE" dirty="0"/>
              <a:t> to,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analyses </a:t>
            </a:r>
            <a:r>
              <a:rPr lang="nl-BE" dirty="0" err="1"/>
              <a:t>that</a:t>
            </a:r>
            <a:r>
              <a:rPr lang="nl-BE" dirty="0"/>
              <a:t> I </a:t>
            </a:r>
            <a:r>
              <a:rPr lang="nl-BE" dirty="0" err="1"/>
              <a:t>will</a:t>
            </a:r>
            <a:r>
              <a:rPr lang="nl-BE" dirty="0"/>
              <a:t> present </a:t>
            </a:r>
            <a:r>
              <a:rPr lang="nl-BE" dirty="0" err="1"/>
              <a:t>now</a:t>
            </a:r>
            <a:r>
              <a:rPr lang="nl-BE" dirty="0"/>
              <a:t>, </a:t>
            </a:r>
            <a:r>
              <a:rPr lang="nl-BE" dirty="0" err="1"/>
              <a:t>dichotomize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present and no </a:t>
            </a:r>
            <a:r>
              <a:rPr lang="nl-BE" dirty="0" err="1"/>
              <a:t>activity</a:t>
            </a:r>
            <a:r>
              <a:rPr lang="nl-BE" dirty="0"/>
              <a:t> present.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CDA75-278D-9C98-2A67-6C2A6F99B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773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FAB02-77BA-F997-8D31-981CE5D75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FEDCDB-D345-58B8-5C1A-62EB916F3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E8CFE-EC10-9905-078E-7B3BFB309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</a:t>
            </a:r>
            <a:r>
              <a:rPr lang="nl-BE" dirty="0" err="1"/>
              <a:t>ran</a:t>
            </a:r>
            <a:r>
              <a:rPr lang="nl-BE" dirty="0"/>
              <a:t> a random </a:t>
            </a:r>
            <a:r>
              <a:rPr lang="nl-BE" dirty="0" err="1"/>
              <a:t>intercept</a:t>
            </a:r>
            <a:r>
              <a:rPr lang="nl-BE" dirty="0"/>
              <a:t> random </a:t>
            </a:r>
            <a:r>
              <a:rPr lang="nl-BE" dirty="0" err="1"/>
              <a:t>slope</a:t>
            </a:r>
            <a:r>
              <a:rPr lang="nl-BE" dirty="0"/>
              <a:t> </a:t>
            </a:r>
            <a:r>
              <a:rPr lang="nl-BE" dirty="0" err="1"/>
              <a:t>linear</a:t>
            </a:r>
            <a:r>
              <a:rPr lang="nl-BE" dirty="0"/>
              <a:t> mixed model with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outcome</a:t>
            </a:r>
            <a:r>
              <a:rPr lang="nl-BE" dirty="0"/>
              <a:t>, and </a:t>
            </a:r>
            <a:r>
              <a:rPr lang="nl-BE" dirty="0" err="1"/>
              <a:t>group</a:t>
            </a:r>
            <a:r>
              <a:rPr lang="nl-BE" dirty="0"/>
              <a:t>, </a:t>
            </a:r>
            <a:r>
              <a:rPr lang="nl-BE" dirty="0" err="1"/>
              <a:t>activity</a:t>
            </a:r>
            <a:r>
              <a:rPr lang="nl-BE" dirty="0"/>
              <a:t> status, and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interaction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those</a:t>
            </a:r>
            <a:r>
              <a:rPr lang="nl-BE" dirty="0"/>
              <a:t> 2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fixed</a:t>
            </a:r>
            <a:r>
              <a:rPr lang="nl-BE" dirty="0"/>
              <a:t> </a:t>
            </a:r>
            <a:r>
              <a:rPr lang="nl-BE" dirty="0" err="1"/>
              <a:t>effects</a:t>
            </a:r>
            <a:r>
              <a:rPr lang="nl-BE" dirty="0"/>
              <a:t>. </a:t>
            </a:r>
            <a:r>
              <a:rPr lang="nl-BE" dirty="0" err="1"/>
              <a:t>However</a:t>
            </a:r>
            <a:r>
              <a:rPr lang="nl-BE" dirty="0"/>
              <a:t>, we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arrived</a:t>
            </a:r>
            <a:r>
              <a:rPr lang="nl-BE" dirty="0"/>
              <a:t> subject-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slopes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subject,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serves as a </a:t>
            </a:r>
            <a:r>
              <a:rPr lang="nl-BE" dirty="0" err="1"/>
              <a:t>measure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participant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amount</a:t>
            </a:r>
            <a:r>
              <a:rPr lang="nl-BE" dirty="0"/>
              <a:t> of </a:t>
            </a:r>
            <a:r>
              <a:rPr lang="nl-BE" dirty="0" err="1"/>
              <a:t>fatigue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is </a:t>
            </a:r>
            <a:r>
              <a:rPr lang="nl-BE" dirty="0" err="1"/>
              <a:t>added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</a:t>
            </a:r>
            <a:r>
              <a:rPr lang="nl-BE" dirty="0" err="1"/>
              <a:t>having</a:t>
            </a:r>
            <a:r>
              <a:rPr lang="nl-BE" dirty="0"/>
              <a:t> </a:t>
            </a:r>
            <a:r>
              <a:rPr lang="nl-BE" dirty="0" err="1"/>
              <a:t>performed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past 5 minutes.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9AA47-99C0-3C14-FF3A-70D74E58AB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568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519D-196A-C1EE-F824-B9D7F416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F518E-233B-8E97-F52D-67B78300E5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85A8F-CD87-5676-1AD1-B7E4D20EE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And we </a:t>
            </a:r>
            <a:r>
              <a:rPr lang="nl-BE" dirty="0" err="1"/>
              <a:t>did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concurrent </a:t>
            </a:r>
            <a:r>
              <a:rPr lang="nl-BE" dirty="0" err="1"/>
              <a:t>fatigue</a:t>
            </a:r>
            <a:r>
              <a:rPr lang="nl-BE" dirty="0"/>
              <a:t>, in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beta</a:t>
            </a:r>
            <a:r>
              <a:rPr lang="nl-BE" dirty="0"/>
              <a:t> </a:t>
            </a:r>
            <a:r>
              <a:rPr lang="nl-BE" dirty="0" err="1"/>
              <a:t>reflect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extent</a:t>
            </a:r>
            <a:r>
              <a:rPr lang="nl-BE" dirty="0"/>
              <a:t> to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presence</a:t>
            </a:r>
            <a:r>
              <a:rPr lang="nl-BE" dirty="0"/>
              <a:t>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</a:t>
            </a:r>
            <a:r>
              <a:rPr lang="nl-BE" dirty="0" err="1"/>
              <a:t>predicts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same</a:t>
            </a:r>
            <a:r>
              <a:rPr lang="nl-BE" dirty="0"/>
              <a:t>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209FD-F7F4-457C-32F6-3E9F4A4157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2894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C426B-CEBF-190F-979C-264546D4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55BEF0-09AB-8BEA-2F42-01B0F78A0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CE3D6-87CB-8787-D0A4-DC58D2FB1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And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lagged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, in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beta</a:t>
            </a:r>
            <a:r>
              <a:rPr lang="nl-BE" dirty="0"/>
              <a:t> </a:t>
            </a:r>
            <a:r>
              <a:rPr lang="nl-BE" dirty="0" err="1"/>
              <a:t>reflect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extent</a:t>
            </a:r>
            <a:r>
              <a:rPr lang="nl-BE" dirty="0"/>
              <a:t> to </a:t>
            </a:r>
            <a:r>
              <a:rPr lang="nl-BE" dirty="0" err="1"/>
              <a:t>which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presence</a:t>
            </a:r>
            <a:r>
              <a:rPr lang="nl-BE" dirty="0"/>
              <a:t>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</a:t>
            </a:r>
            <a:r>
              <a:rPr lang="nl-BE" dirty="0" err="1"/>
              <a:t>predicts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4 </a:t>
            </a:r>
            <a:r>
              <a:rPr lang="nl-BE" dirty="0" err="1"/>
              <a:t>hours</a:t>
            </a:r>
            <a:r>
              <a:rPr lang="nl-BE" dirty="0"/>
              <a:t> later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D11C5-0025-A169-1CA5-AEAF5A3DA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655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F0229-C43E-BC5E-94F7-DC26EA5FA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F4B9E-5FCD-E1E0-0A4A-E042807BF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F49D61-1510-5C2D-58F3-261C953F4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results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overall model, we </a:t>
            </a:r>
            <a:r>
              <a:rPr lang="nl-BE" dirty="0" err="1"/>
              <a:t>saw</a:t>
            </a:r>
            <a:r>
              <a:rPr lang="nl-BE" dirty="0"/>
              <a:t>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1427F-2D60-422D-9411-5ECC89BB7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7979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6AC28-4AD5-833A-41F7-44CA4C2F5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1A7A2D-3378-5473-8006-0C235446C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0831AE-3333-5A44-A614-02C61A059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When</a:t>
            </a:r>
            <a:r>
              <a:rPr lang="nl-BE" dirty="0"/>
              <a:t> </a:t>
            </a:r>
            <a:r>
              <a:rPr lang="nl-BE" dirty="0" err="1"/>
              <a:t>looking</a:t>
            </a:r>
            <a:r>
              <a:rPr lang="nl-BE" dirty="0"/>
              <a:t> at </a:t>
            </a:r>
            <a:r>
              <a:rPr lang="nl-BE" dirty="0" err="1"/>
              <a:t>the</a:t>
            </a:r>
            <a:r>
              <a:rPr lang="nl-BE" dirty="0"/>
              <a:t> subject-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slopes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we </a:t>
            </a:r>
            <a:r>
              <a:rPr lang="nl-BE" dirty="0" err="1"/>
              <a:t>extracted</a:t>
            </a:r>
            <a:r>
              <a:rPr lang="nl-BE" dirty="0"/>
              <a:t> as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individual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strength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relationship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and </a:t>
            </a:r>
            <a:r>
              <a:rPr lang="nl-BE" dirty="0" err="1"/>
              <a:t>fatigue</a:t>
            </a:r>
            <a:r>
              <a:rPr lang="nl-BE" dirty="0"/>
              <a:t>, we </a:t>
            </a:r>
            <a:r>
              <a:rPr lang="nl-BE" dirty="0" err="1"/>
              <a:t>saw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these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similar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patients</a:t>
            </a:r>
            <a:r>
              <a:rPr lang="nl-BE" dirty="0"/>
              <a:t> and HC, </a:t>
            </a:r>
            <a:r>
              <a:rPr lang="nl-BE" dirty="0" err="1"/>
              <a:t>both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concurrent and </a:t>
            </a:r>
            <a:r>
              <a:rPr lang="nl-BE" dirty="0" err="1"/>
              <a:t>lagged</a:t>
            </a:r>
            <a:r>
              <a:rPr lang="nl-BE" dirty="0"/>
              <a:t> </a:t>
            </a:r>
            <a:r>
              <a:rPr lang="nl-BE" dirty="0" err="1"/>
              <a:t>slopes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D2056-FE38-AA75-A87C-B327C2303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0158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46498-0E24-D9A4-46E2-FBE0443BA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05738-F634-9DFC-7798-7B3FFCBA1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932C6-6990-306A-FF39-72975B25C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On to </a:t>
            </a:r>
            <a:r>
              <a:rPr lang="nl-BE" dirty="0" err="1"/>
              <a:t>the</a:t>
            </a:r>
            <a:r>
              <a:rPr lang="nl-BE" dirty="0"/>
              <a:t> second research question, we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looked</a:t>
            </a:r>
            <a:r>
              <a:rPr lang="nl-BE" dirty="0"/>
              <a:t> </a:t>
            </a:r>
            <a:r>
              <a:rPr lang="nl-BE" dirty="0" err="1"/>
              <a:t>whether</a:t>
            </a:r>
            <a:r>
              <a:rPr lang="nl-BE" dirty="0"/>
              <a:t> EMA-</a:t>
            </a:r>
            <a:r>
              <a:rPr lang="nl-BE" dirty="0" err="1"/>
              <a:t>derived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PEM was </a:t>
            </a:r>
            <a:r>
              <a:rPr lang="nl-BE" dirty="0" err="1"/>
              <a:t>related</a:t>
            </a:r>
            <a:r>
              <a:rPr lang="nl-BE" dirty="0"/>
              <a:t> to a lab-</a:t>
            </a:r>
            <a:r>
              <a:rPr lang="nl-BE" dirty="0" err="1"/>
              <a:t>based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PEM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F0D6-5420-F73E-7D28-B90943127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597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6F432-2808-B45A-460A-ADE9895D0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11F1BC-3835-11BC-8E93-294D1C915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929A57-EBE1-5F5E-E184-52CF852C3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PEM in </a:t>
            </a:r>
            <a:r>
              <a:rPr lang="nl-BE" dirty="0" err="1"/>
              <a:t>the</a:t>
            </a:r>
            <a:r>
              <a:rPr lang="nl-BE" dirty="0"/>
              <a:t> lab was </a:t>
            </a:r>
            <a:r>
              <a:rPr lang="nl-BE" dirty="0" err="1"/>
              <a:t>quantified</a:t>
            </a:r>
            <a:r>
              <a:rPr lang="nl-BE" dirty="0"/>
              <a:t> as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difference</a:t>
            </a:r>
            <a:r>
              <a:rPr lang="nl-BE" dirty="0"/>
              <a:t> in </a:t>
            </a:r>
            <a:r>
              <a:rPr lang="nl-BE" dirty="0" err="1"/>
              <a:t>fatigue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right after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task</a:t>
            </a:r>
            <a:r>
              <a:rPr lang="nl-BE" dirty="0"/>
              <a:t> vs 4 </a:t>
            </a:r>
            <a:r>
              <a:rPr lang="nl-BE" dirty="0" err="1"/>
              <a:t>hours</a:t>
            </a:r>
            <a:r>
              <a:rPr lang="nl-BE" dirty="0"/>
              <a:t> later, with </a:t>
            </a:r>
            <a:r>
              <a:rPr lang="nl-BE" dirty="0" err="1"/>
              <a:t>negative</a:t>
            </a:r>
            <a:r>
              <a:rPr lang="nl-BE" dirty="0"/>
              <a:t> </a:t>
            </a:r>
            <a:r>
              <a:rPr lang="nl-BE" dirty="0" err="1"/>
              <a:t>numbers</a:t>
            </a:r>
            <a:r>
              <a:rPr lang="nl-BE" dirty="0"/>
              <a:t> </a:t>
            </a:r>
            <a:r>
              <a:rPr lang="nl-BE" dirty="0" err="1"/>
              <a:t>indicating</a:t>
            </a:r>
            <a:r>
              <a:rPr lang="nl-BE" dirty="0"/>
              <a:t> recovery, and </a:t>
            </a:r>
            <a:r>
              <a:rPr lang="nl-BE" dirty="0" err="1"/>
              <a:t>positive</a:t>
            </a:r>
            <a:r>
              <a:rPr lang="nl-BE" dirty="0"/>
              <a:t> </a:t>
            </a:r>
            <a:r>
              <a:rPr lang="nl-BE" dirty="0" err="1"/>
              <a:t>numbers</a:t>
            </a:r>
            <a:r>
              <a:rPr lang="nl-BE" dirty="0"/>
              <a:t> </a:t>
            </a:r>
            <a:r>
              <a:rPr lang="nl-BE" dirty="0" err="1"/>
              <a:t>indicating</a:t>
            </a:r>
            <a:r>
              <a:rPr lang="nl-BE" dirty="0"/>
              <a:t> </a:t>
            </a:r>
            <a:r>
              <a:rPr lang="nl-BE" dirty="0" err="1"/>
              <a:t>symptom</a:t>
            </a:r>
            <a:r>
              <a:rPr lang="nl-BE" dirty="0"/>
              <a:t> </a:t>
            </a:r>
            <a:r>
              <a:rPr lang="nl-BE" dirty="0" err="1"/>
              <a:t>execerbation</a:t>
            </a:r>
            <a:r>
              <a:rPr lang="nl-BE" dirty="0"/>
              <a:t> after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exercise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8DB9F-5C90-E5F8-EE6D-6CA48262EB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491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5E221-D801-1048-6F9F-AA5F6AC76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A8355-F8B5-599F-44B0-EDF1ABF1B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F5C90D-8651-326F-F4DE-F20052BCA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</a:t>
            </a:r>
            <a:r>
              <a:rPr lang="nl-BE" dirty="0" err="1"/>
              <a:t>then</a:t>
            </a:r>
            <a:r>
              <a:rPr lang="nl-BE" dirty="0"/>
              <a:t> </a:t>
            </a:r>
            <a:r>
              <a:rPr lang="nl-BE" dirty="0" err="1"/>
              <a:t>looked</a:t>
            </a:r>
            <a:r>
              <a:rPr lang="nl-BE" dirty="0"/>
              <a:t> </a:t>
            </a:r>
            <a:r>
              <a:rPr lang="nl-BE" dirty="0" err="1"/>
              <a:t>whether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was </a:t>
            </a:r>
            <a:r>
              <a:rPr lang="nl-BE" dirty="0" err="1"/>
              <a:t>correlated</a:t>
            </a:r>
            <a:r>
              <a:rPr lang="nl-BE" dirty="0"/>
              <a:t> with </a:t>
            </a:r>
            <a:r>
              <a:rPr lang="nl-BE" dirty="0" err="1"/>
              <a:t>our</a:t>
            </a:r>
            <a:r>
              <a:rPr lang="nl-BE" dirty="0"/>
              <a:t> EMA-</a:t>
            </a:r>
            <a:r>
              <a:rPr lang="nl-BE" dirty="0" err="1"/>
              <a:t>derived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PEM, but </a:t>
            </a:r>
            <a:r>
              <a:rPr lang="nl-BE" dirty="0" err="1"/>
              <a:t>it</a:t>
            </a:r>
            <a:r>
              <a:rPr lang="nl-BE" dirty="0"/>
              <a:t> was </a:t>
            </a:r>
            <a:r>
              <a:rPr lang="nl-BE" dirty="0" err="1"/>
              <a:t>not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5BC44-FF33-32A0-9D25-9E4A0EDC7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60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7798-A276-426E-66E9-28AF98F90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3328D9-3AFF-BEC1-0E16-903C8737A4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569019-1D0F-4B75-841F-D00101D17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Because</a:t>
            </a:r>
            <a:r>
              <a:rPr lang="nl-BE" dirty="0"/>
              <a:t> we </a:t>
            </a:r>
            <a:r>
              <a:rPr lang="nl-BE" dirty="0" err="1"/>
              <a:t>asked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levels right </a:t>
            </a:r>
            <a:r>
              <a:rPr lang="nl-BE" dirty="0" err="1"/>
              <a:t>before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beep, we are missing a lot of information on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 dirty="0" err="1"/>
              <a:t>happened</a:t>
            </a:r>
            <a:r>
              <a:rPr lang="nl-BE" dirty="0"/>
              <a:t> in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two</a:t>
            </a:r>
            <a:r>
              <a:rPr lang="nl-BE" dirty="0"/>
              <a:t> beeps, and we </a:t>
            </a:r>
            <a:r>
              <a:rPr lang="nl-BE" dirty="0" err="1"/>
              <a:t>also</a:t>
            </a:r>
            <a:r>
              <a:rPr lang="nl-BE" dirty="0"/>
              <a:t> had </a:t>
            </a:r>
            <a:r>
              <a:rPr lang="nl-BE" dirty="0" err="1"/>
              <a:t>too</a:t>
            </a:r>
            <a:r>
              <a:rPr lang="nl-BE" dirty="0"/>
              <a:t> </a:t>
            </a:r>
            <a:r>
              <a:rPr lang="nl-BE" dirty="0" err="1"/>
              <a:t>little</a:t>
            </a:r>
            <a:r>
              <a:rPr lang="nl-BE" dirty="0"/>
              <a:t> beeps with moderate and </a:t>
            </a:r>
            <a:r>
              <a:rPr lang="nl-BE" dirty="0" err="1"/>
              <a:t>strenous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levels to make </a:t>
            </a:r>
            <a:r>
              <a:rPr lang="nl-BE" dirty="0" err="1"/>
              <a:t>any</a:t>
            </a:r>
            <a:r>
              <a:rPr lang="nl-BE" dirty="0"/>
              <a:t> </a:t>
            </a:r>
            <a:r>
              <a:rPr lang="nl-BE" dirty="0" err="1"/>
              <a:t>meaningful</a:t>
            </a:r>
            <a:r>
              <a:rPr lang="nl-BE" dirty="0"/>
              <a:t> </a:t>
            </a:r>
            <a:r>
              <a:rPr lang="nl-BE" dirty="0" err="1"/>
              <a:t>conclusions</a:t>
            </a:r>
            <a:r>
              <a:rPr lang="nl-BE" dirty="0"/>
              <a:t> out of </a:t>
            </a:r>
            <a:r>
              <a:rPr lang="nl-BE" dirty="0" err="1"/>
              <a:t>this</a:t>
            </a:r>
            <a:r>
              <a:rPr lang="nl-BE" dirty="0"/>
              <a:t>. </a:t>
            </a:r>
          </a:p>
          <a:p>
            <a:r>
              <a:rPr lang="nl-BE" dirty="0" err="1"/>
              <a:t>However</a:t>
            </a:r>
            <a:r>
              <a:rPr lang="nl-BE" dirty="0"/>
              <a:t>, we live, we </a:t>
            </a:r>
            <a:r>
              <a:rPr lang="nl-BE" dirty="0" err="1"/>
              <a:t>learn</a:t>
            </a:r>
            <a:r>
              <a:rPr lang="nl-BE" dirty="0"/>
              <a:t>, </a:t>
            </a:r>
            <a:r>
              <a:rPr lang="nl-BE" dirty="0" err="1"/>
              <a:t>so</a:t>
            </a:r>
            <a:r>
              <a:rPr lang="nl-BE" dirty="0"/>
              <a:t> in </a:t>
            </a:r>
            <a:r>
              <a:rPr lang="nl-BE" dirty="0" err="1"/>
              <a:t>our</a:t>
            </a:r>
            <a:r>
              <a:rPr lang="nl-BE" dirty="0"/>
              <a:t> </a:t>
            </a:r>
            <a:r>
              <a:rPr lang="nl-BE" dirty="0" err="1"/>
              <a:t>future</a:t>
            </a:r>
            <a:r>
              <a:rPr lang="nl-BE" dirty="0"/>
              <a:t> studies,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choose</a:t>
            </a:r>
            <a:r>
              <a:rPr lang="nl-BE" dirty="0"/>
              <a:t> a </a:t>
            </a:r>
            <a:r>
              <a:rPr lang="nl-BE" dirty="0" err="1"/>
              <a:t>longer</a:t>
            </a:r>
            <a:r>
              <a:rPr lang="nl-BE" dirty="0"/>
              <a:t> timeframe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question, and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study, we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still</a:t>
            </a:r>
            <a:r>
              <a:rPr lang="nl-BE" dirty="0"/>
              <a:t> have </a:t>
            </a:r>
            <a:r>
              <a:rPr lang="nl-BE" dirty="0" err="1"/>
              <a:t>the</a:t>
            </a:r>
            <a:r>
              <a:rPr lang="nl-BE" dirty="0"/>
              <a:t> opportunity to look at </a:t>
            </a:r>
            <a:r>
              <a:rPr lang="nl-BE" dirty="0" err="1"/>
              <a:t>actigraphy</a:t>
            </a:r>
            <a:r>
              <a:rPr lang="nl-BE" dirty="0"/>
              <a:t> levels </a:t>
            </a:r>
            <a:r>
              <a:rPr lang="nl-BE" dirty="0" err="1"/>
              <a:t>throughout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entire</a:t>
            </a:r>
            <a:r>
              <a:rPr lang="nl-BE" dirty="0"/>
              <a:t> </a:t>
            </a:r>
            <a:r>
              <a:rPr lang="nl-BE" dirty="0" err="1"/>
              <a:t>period</a:t>
            </a:r>
            <a:r>
              <a:rPr lang="nl-BE" dirty="0"/>
              <a:t> in </a:t>
            </a:r>
            <a:r>
              <a:rPr lang="nl-BE" dirty="0" err="1"/>
              <a:t>between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beeps as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alternative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r>
              <a:rPr lang="nl-BE" dirty="0"/>
              <a:t>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9D0D2-64E1-1B6C-325D-895A532ED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185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Persistent </a:t>
            </a:r>
            <a:r>
              <a:rPr lang="nl-BE" dirty="0" err="1"/>
              <a:t>physical</a:t>
            </a:r>
            <a:r>
              <a:rPr lang="nl-BE" dirty="0"/>
              <a:t> and </a:t>
            </a:r>
            <a:r>
              <a:rPr lang="nl-BE" dirty="0" err="1"/>
              <a:t>cognitive</a:t>
            </a:r>
            <a:r>
              <a:rPr lang="nl-BE" dirty="0"/>
              <a:t> </a:t>
            </a:r>
            <a:r>
              <a:rPr lang="nl-BE" dirty="0" err="1"/>
              <a:t>fatigue</a:t>
            </a:r>
            <a:endParaRPr lang="nl-BE" dirty="0"/>
          </a:p>
          <a:p>
            <a:r>
              <a:rPr lang="nl-BE" dirty="0"/>
              <a:t>High </a:t>
            </a:r>
            <a:r>
              <a:rPr lang="nl-BE" dirty="0" err="1"/>
              <a:t>fluctuation</a:t>
            </a:r>
            <a:r>
              <a:rPr lang="nl-BE" dirty="0"/>
              <a:t> in </a:t>
            </a:r>
            <a:r>
              <a:rPr lang="nl-BE" dirty="0" err="1"/>
              <a:t>fatigue</a:t>
            </a:r>
            <a:r>
              <a:rPr lang="nl-BE" dirty="0"/>
              <a:t> levels </a:t>
            </a:r>
            <a:r>
              <a:rPr lang="nl-BE" dirty="0" err="1"/>
              <a:t>from</a:t>
            </a:r>
            <a:r>
              <a:rPr lang="nl-BE" dirty="0"/>
              <a:t> day to day and even </a:t>
            </a:r>
            <a:r>
              <a:rPr lang="nl-BE" dirty="0" err="1"/>
              <a:t>within</a:t>
            </a:r>
            <a:r>
              <a:rPr lang="nl-BE" dirty="0"/>
              <a:t> </a:t>
            </a:r>
            <a:r>
              <a:rPr lang="nl-BE" dirty="0" err="1"/>
              <a:t>days</a:t>
            </a:r>
            <a:r>
              <a:rPr lang="nl-BE" dirty="0"/>
              <a:t>, but </a:t>
            </a: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little</a:t>
            </a:r>
            <a:r>
              <a:rPr lang="nl-BE" dirty="0"/>
              <a:t> studies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5907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597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C8E38-8CF0-8575-AFE4-230624572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954CD-2C3B-5EF4-A50E-C14E43EAA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48477-D24D-04E2-3746-4C29B3C3F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Post-</a:t>
            </a:r>
            <a:r>
              <a:rPr lang="nl-BE" dirty="0" err="1"/>
              <a:t>exertional</a:t>
            </a:r>
            <a:r>
              <a:rPr lang="nl-BE" dirty="0"/>
              <a:t> malaise is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a lot of </a:t>
            </a:r>
            <a:r>
              <a:rPr lang="nl-BE" dirty="0" err="1"/>
              <a:t>patients</a:t>
            </a:r>
            <a:r>
              <a:rPr lang="nl-BE" dirty="0"/>
              <a:t> to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most </a:t>
            </a:r>
            <a:r>
              <a:rPr lang="nl-BE" dirty="0" err="1"/>
              <a:t>debilitating</a:t>
            </a:r>
            <a:r>
              <a:rPr lang="nl-BE" dirty="0"/>
              <a:t> symptoms, </a:t>
            </a:r>
            <a:r>
              <a:rPr lang="nl-BE" dirty="0" err="1"/>
              <a:t>so</a:t>
            </a:r>
            <a:r>
              <a:rPr lang="nl-BE" dirty="0"/>
              <a:t> </a:t>
            </a:r>
            <a:r>
              <a:rPr lang="nl-BE" dirty="0" err="1"/>
              <a:t>it’s</a:t>
            </a:r>
            <a:r>
              <a:rPr lang="nl-BE" dirty="0"/>
              <a:t> </a:t>
            </a:r>
            <a:r>
              <a:rPr lang="nl-BE" dirty="0" err="1"/>
              <a:t>very</a:t>
            </a:r>
            <a:r>
              <a:rPr lang="nl-BE" dirty="0"/>
              <a:t> important to study. But, </a:t>
            </a:r>
            <a:r>
              <a:rPr lang="nl-BE" dirty="0" err="1"/>
              <a:t>if</a:t>
            </a:r>
            <a:r>
              <a:rPr lang="nl-BE" dirty="0"/>
              <a:t> we want to study </a:t>
            </a:r>
            <a:r>
              <a:rPr lang="nl-BE" dirty="0" err="1"/>
              <a:t>it</a:t>
            </a:r>
            <a:r>
              <a:rPr lang="nl-BE" dirty="0"/>
              <a:t>, we </a:t>
            </a:r>
            <a:r>
              <a:rPr lang="nl-BE" dirty="0" err="1"/>
              <a:t>also</a:t>
            </a:r>
            <a:r>
              <a:rPr lang="nl-BE" dirty="0"/>
              <a:t> </a:t>
            </a:r>
            <a:r>
              <a:rPr lang="nl-BE" dirty="0" err="1"/>
              <a:t>need</a:t>
            </a:r>
            <a:r>
              <a:rPr lang="nl-BE" dirty="0"/>
              <a:t> a </a:t>
            </a:r>
            <a:r>
              <a:rPr lang="nl-BE" dirty="0" err="1"/>
              <a:t>good</a:t>
            </a:r>
            <a:r>
              <a:rPr lang="nl-BE" dirty="0"/>
              <a:t> way to </a:t>
            </a:r>
            <a:r>
              <a:rPr lang="nl-BE" dirty="0" err="1"/>
              <a:t>measure</a:t>
            </a:r>
            <a:r>
              <a:rPr lang="nl-BE" dirty="0"/>
              <a:t> </a:t>
            </a:r>
            <a:r>
              <a:rPr lang="nl-BE" dirty="0" err="1"/>
              <a:t>it</a:t>
            </a:r>
            <a:endParaRPr lang="nl-BE" dirty="0"/>
          </a:p>
          <a:p>
            <a:r>
              <a:rPr lang="nl-BE" dirty="0"/>
              <a:t>Triggers </a:t>
            </a:r>
            <a:r>
              <a:rPr lang="nl-BE" dirty="0" err="1"/>
              <a:t>might</a:t>
            </a:r>
            <a:r>
              <a:rPr lang="nl-BE" dirty="0"/>
              <a:t> </a:t>
            </a:r>
            <a:r>
              <a:rPr lang="nl-BE" dirty="0" err="1"/>
              <a:t>differ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to </a:t>
            </a:r>
            <a:r>
              <a:rPr lang="nl-BE" dirty="0" err="1"/>
              <a:t>patient</a:t>
            </a:r>
            <a:r>
              <a:rPr lang="nl-B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B8E56-4C84-5962-3E12-A020E9DF8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536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DA167-9C28-89D9-A1FC-4493AE1C0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3B1B8-F259-3FBB-9683-6B4E62E6F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B39AA-BD8D-E822-71CE-BC56D3580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Very</a:t>
            </a:r>
            <a:r>
              <a:rPr lang="nl-BE" dirty="0"/>
              <a:t> </a:t>
            </a:r>
            <a:r>
              <a:rPr lang="nl-BE" dirty="0" err="1"/>
              <a:t>rich</a:t>
            </a:r>
            <a:r>
              <a:rPr lang="nl-BE" dirty="0"/>
              <a:t> dataset, but </a:t>
            </a:r>
            <a:r>
              <a:rPr lang="nl-BE" dirty="0" err="1"/>
              <a:t>what</a:t>
            </a:r>
            <a:r>
              <a:rPr lang="nl-BE" dirty="0"/>
              <a:t> I want to present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talk </a:t>
            </a:r>
            <a:r>
              <a:rPr lang="nl-BE" dirty="0" err="1"/>
              <a:t>today</a:t>
            </a:r>
            <a:r>
              <a:rPr lang="nl-BE" dirty="0"/>
              <a:t> are </a:t>
            </a:r>
            <a:r>
              <a:rPr lang="nl-BE" dirty="0" err="1"/>
              <a:t>my</a:t>
            </a:r>
            <a:r>
              <a:rPr lang="nl-BE" dirty="0"/>
              <a:t> first </a:t>
            </a:r>
            <a:r>
              <a:rPr lang="nl-BE" dirty="0" err="1"/>
              <a:t>attempts</a:t>
            </a:r>
            <a:r>
              <a:rPr lang="nl-BE" dirty="0"/>
              <a:t> at… </a:t>
            </a:r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E1426-8B39-431B-22EC-E55E1DA52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46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3C93-B3DF-B9A6-4F1A-4DDFFC41D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E838FE-A971-21E4-F2CA-6423FEDEB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80CB2-D0B8-71B1-BCBC-BE33B6CDB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The analyses I </a:t>
            </a:r>
            <a:r>
              <a:rPr lang="nl-BE" dirty="0" err="1"/>
              <a:t>will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presenting </a:t>
            </a:r>
            <a:r>
              <a:rPr lang="nl-BE" dirty="0" err="1"/>
              <a:t>today</a:t>
            </a:r>
            <a:r>
              <a:rPr lang="nl-BE" dirty="0"/>
              <a:t> are </a:t>
            </a:r>
            <a:r>
              <a:rPr lang="nl-BE" dirty="0" err="1"/>
              <a:t>only</a:t>
            </a:r>
            <a:r>
              <a:rPr lang="nl-BE" dirty="0"/>
              <a:t> a small part of a </a:t>
            </a:r>
            <a:r>
              <a:rPr lang="nl-BE" dirty="0" err="1"/>
              <a:t>larger</a:t>
            </a:r>
            <a:r>
              <a:rPr lang="nl-BE" dirty="0"/>
              <a:t> study on …. </a:t>
            </a:r>
          </a:p>
          <a:p>
            <a:r>
              <a:rPr lang="nl-BE" dirty="0"/>
              <a:t>The overall study sample </a:t>
            </a:r>
            <a:r>
              <a:rPr lang="nl-BE" dirty="0" err="1"/>
              <a:t>consisted</a:t>
            </a:r>
            <a:r>
              <a:rPr lang="nl-BE" dirty="0"/>
              <a:t> of…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C2BAC-F3D2-F50F-4EC7-F17042569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225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17B2D-248E-DC95-F785-4661E1B70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92012-BE1B-BB09-AAE2-2355F3FF5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24A0F-D474-6089-471E-50AD69A97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7-day EMA protocol </a:t>
            </a:r>
            <a:r>
              <a:rPr lang="nl-BE" dirty="0" err="1"/>
              <a:t>including</a:t>
            </a:r>
            <a:r>
              <a:rPr lang="nl-BE" dirty="0"/>
              <a:t> </a:t>
            </a:r>
            <a:r>
              <a:rPr lang="nl-BE" dirty="0" err="1"/>
              <a:t>self</a:t>
            </a:r>
            <a:r>
              <a:rPr lang="nl-BE" dirty="0"/>
              <a:t>-report, and </a:t>
            </a:r>
            <a:r>
              <a:rPr lang="nl-BE" dirty="0" err="1"/>
              <a:t>continuous</a:t>
            </a:r>
            <a:r>
              <a:rPr lang="nl-BE" dirty="0"/>
              <a:t> </a:t>
            </a:r>
            <a:r>
              <a:rPr lang="nl-BE" dirty="0" err="1"/>
              <a:t>measurement</a:t>
            </a:r>
            <a:r>
              <a:rPr lang="nl-BE" dirty="0"/>
              <a:t> of </a:t>
            </a:r>
            <a:r>
              <a:rPr lang="nl-BE" dirty="0" err="1"/>
              <a:t>heart</a:t>
            </a:r>
            <a:r>
              <a:rPr lang="nl-BE" dirty="0"/>
              <a:t> </a:t>
            </a:r>
            <a:r>
              <a:rPr lang="nl-BE" dirty="0" err="1"/>
              <a:t>rate</a:t>
            </a:r>
            <a:r>
              <a:rPr lang="nl-BE" dirty="0"/>
              <a:t> and HRV and </a:t>
            </a:r>
            <a:r>
              <a:rPr lang="nl-BE" dirty="0" err="1"/>
              <a:t>actigraphy</a:t>
            </a:r>
            <a:endParaRPr lang="nl-BE" dirty="0"/>
          </a:p>
          <a:p>
            <a:r>
              <a:rPr lang="nl-BE" dirty="0"/>
              <a:t>8 1-hour </a:t>
            </a:r>
            <a:r>
              <a:rPr lang="nl-BE" dirty="0" err="1"/>
              <a:t>blocks</a:t>
            </a:r>
            <a:r>
              <a:rPr lang="nl-BE" dirty="0"/>
              <a:t> </a:t>
            </a:r>
            <a:r>
              <a:rPr lang="nl-BE" dirty="0" err="1"/>
              <a:t>were</a:t>
            </a:r>
            <a:r>
              <a:rPr lang="nl-BE" dirty="0"/>
              <a:t> spread out </a:t>
            </a:r>
            <a:r>
              <a:rPr lang="nl-BE" dirty="0" err="1"/>
              <a:t>equally</a:t>
            </a:r>
            <a:r>
              <a:rPr lang="nl-BE" dirty="0"/>
              <a:t> </a:t>
            </a:r>
            <a:r>
              <a:rPr lang="nl-BE" dirty="0" err="1"/>
              <a:t>across</a:t>
            </a:r>
            <a:r>
              <a:rPr lang="nl-BE" dirty="0"/>
              <a:t> </a:t>
            </a:r>
            <a:r>
              <a:rPr lang="nl-BE" dirty="0" err="1"/>
              <a:t>each</a:t>
            </a:r>
            <a:r>
              <a:rPr lang="nl-BE" dirty="0"/>
              <a:t> </a:t>
            </a:r>
            <a:r>
              <a:rPr lang="nl-BE" dirty="0" err="1"/>
              <a:t>participant’s</a:t>
            </a:r>
            <a:r>
              <a:rPr lang="nl-BE" dirty="0"/>
              <a:t> personal wake </a:t>
            </a:r>
            <a:r>
              <a:rPr lang="nl-BE" dirty="0" err="1"/>
              <a:t>window</a:t>
            </a:r>
            <a:r>
              <a:rPr lang="nl-BE" dirty="0"/>
              <a:t>, and 1 prompt </a:t>
            </a:r>
            <a:r>
              <a:rPr lang="nl-BE" dirty="0" err="1"/>
              <a:t>appeared</a:t>
            </a:r>
            <a:r>
              <a:rPr lang="nl-BE" dirty="0"/>
              <a:t> at random in </a:t>
            </a:r>
            <a:r>
              <a:rPr lang="nl-BE" dirty="0" err="1"/>
              <a:t>each</a:t>
            </a:r>
            <a:r>
              <a:rPr lang="nl-BE" dirty="0"/>
              <a:t> block. </a:t>
            </a:r>
            <a:r>
              <a:rPr lang="nl-BE" dirty="0" err="1"/>
              <a:t>Participants</a:t>
            </a:r>
            <a:r>
              <a:rPr lang="nl-BE" dirty="0"/>
              <a:t> </a:t>
            </a:r>
            <a:r>
              <a:rPr lang="nl-BE" dirty="0" err="1"/>
              <a:t>answered</a:t>
            </a:r>
            <a:r>
              <a:rPr lang="nl-BE" dirty="0"/>
              <a:t> </a:t>
            </a:r>
            <a:r>
              <a:rPr lang="nl-BE" dirty="0" err="1"/>
              <a:t>questions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….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374EC-AD8E-61BA-CD6A-7C67F0EB3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623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9B2FE-E6B7-9F9B-5A40-F9E6A2DC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D8A60-3FAB-B2A6-8C46-A33455A0C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C8A8AF-0077-7498-1289-A81700A3D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C0A8B-712F-BD69-0B95-C31B8FAC0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6285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EFD6-30DC-D408-3926-85C51FEB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78306D-97FC-4CD4-FDE3-6B596A4D0A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84845-B3C6-34C0-B303-8C1F6D379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B5A1A-8B1A-211E-763F-08C3E876E0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273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A431-24EA-D070-6C4B-B03022E29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E4793-5C25-36DC-42CB-BE7353E9D1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EE05F-2E7D-137A-1499-D31C1D78A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Questions</a:t>
            </a:r>
            <a:r>
              <a:rPr lang="nl-BE" dirty="0"/>
              <a:t> on </a:t>
            </a:r>
            <a:r>
              <a:rPr lang="nl-BE" dirty="0" err="1"/>
              <a:t>momentary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derived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Fatigue</a:t>
            </a:r>
            <a:r>
              <a:rPr lang="nl-BE" dirty="0"/>
              <a:t> and Energy </a:t>
            </a:r>
            <a:r>
              <a:rPr lang="nl-BE" dirty="0" err="1"/>
              <a:t>Scales</a:t>
            </a:r>
            <a:r>
              <a:rPr lang="nl-BE" dirty="0"/>
              <a:t>, we made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average</a:t>
            </a:r>
            <a:r>
              <a:rPr lang="nl-BE" dirty="0"/>
              <a:t> to have a </a:t>
            </a:r>
            <a:r>
              <a:rPr lang="nl-BE" dirty="0" err="1"/>
              <a:t>singular</a:t>
            </a:r>
            <a:r>
              <a:rPr lang="nl-BE" dirty="0"/>
              <a:t> </a:t>
            </a:r>
            <a:r>
              <a:rPr lang="nl-BE" dirty="0" err="1"/>
              <a:t>measure</a:t>
            </a:r>
            <a:r>
              <a:rPr lang="nl-BE" dirty="0"/>
              <a:t> of </a:t>
            </a:r>
            <a:r>
              <a:rPr lang="nl-BE" dirty="0" err="1"/>
              <a:t>momentary</a:t>
            </a:r>
            <a:r>
              <a:rPr lang="nl-BE" dirty="0"/>
              <a:t> </a:t>
            </a:r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fatigue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C809D-7A09-6200-4B2F-0B74E20BC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ACE44-A121-4266-8837-E9BC7E0F19C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60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31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327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2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52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1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05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86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77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74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78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15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6169-340C-4427-8339-046468CD714E}" type="datetimeFigureOut">
              <a:rPr lang="nl-BE" smtClean="0"/>
              <a:t>30/06/2026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D369-5E83-4A94-96F7-C723AF65D4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6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8A7E88-E3C0-4975-AC35-16BDA00CF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97966"/>
            <a:ext cx="12246964" cy="2111153"/>
          </a:xfrm>
        </p:spPr>
        <p:txBody>
          <a:bodyPr anchor="t"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activity – fatigue relationships in daily life in chronic fatigue syndrome: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insights from ecological momentary assessment</a:t>
            </a:r>
            <a:endParaRPr lang="nl-B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AF7870-BA77-4330-89A9-5A427474C2A7}"/>
              </a:ext>
            </a:extLst>
          </p:cNvPr>
          <p:cNvSpPr txBox="1">
            <a:spLocks/>
          </p:cNvSpPr>
          <p:nvPr/>
        </p:nvSpPr>
        <p:spPr>
          <a:xfrm>
            <a:off x="316525" y="5479690"/>
            <a:ext cx="9290054" cy="1200151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b="1" dirty="0"/>
              <a:t>Van Den </a:t>
            </a:r>
            <a:r>
              <a:rPr lang="nl-BE" sz="2000" b="1" dirty="0" err="1"/>
              <a:t>Houte</a:t>
            </a:r>
            <a:r>
              <a:rPr lang="nl-BE" sz="2000" b="1" dirty="0"/>
              <a:t>, M., Dooms, Y., </a:t>
            </a:r>
            <a:r>
              <a:rPr lang="nl-BE" sz="2000" b="1" dirty="0" err="1"/>
              <a:t>Coppieters</a:t>
            </a:r>
            <a:r>
              <a:rPr lang="nl-BE" sz="2000" b="1" dirty="0"/>
              <a:t>, I., </a:t>
            </a:r>
            <a:r>
              <a:rPr lang="nl-BE" sz="2000" b="1" dirty="0" err="1"/>
              <a:t>Vergaelen</a:t>
            </a:r>
            <a:r>
              <a:rPr lang="nl-BE" sz="2000" b="1" dirty="0"/>
              <a:t>, E., Claes, S., Bogaerts, K., &amp; Van Oudenhove, </a:t>
            </a:r>
            <a:r>
              <a:rPr lang="nl-BE" sz="2000" b="1" dirty="0" smtClean="0"/>
              <a:t>L</a:t>
            </a:r>
          </a:p>
          <a:p>
            <a:r>
              <a:rPr lang="nl-BE" sz="19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Laboratory</a:t>
            </a:r>
            <a:r>
              <a:rPr lang="nl-BE" sz="19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BE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lang="nl-BE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Brain-Gut Axis Studies (</a:t>
            </a:r>
            <a:r>
              <a:rPr lang="nl-BE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LaBGAS</a:t>
            </a:r>
            <a:r>
              <a:rPr lang="nl-BE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KU Leuven, Belgium</a:t>
            </a:r>
          </a:p>
          <a:p>
            <a:r>
              <a:rPr lang="nl-BE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Rehabilitation</a:t>
            </a:r>
            <a:r>
              <a:rPr lang="nl-BE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Research Center (REVAL), Hasselt University, Belgium</a:t>
            </a:r>
          </a:p>
          <a:p>
            <a:endParaRPr lang="nl-BE" sz="13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FF38558-F3E6-B727-C914-92DFABDE2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08" y="5579918"/>
            <a:ext cx="989809" cy="709137"/>
          </a:xfrm>
          <a:prstGeom prst="rect">
            <a:avLst/>
          </a:prstGeom>
        </p:spPr>
      </p:pic>
      <p:pic>
        <p:nvPicPr>
          <p:cNvPr id="8" name="Picture 7" descr="A blue letter with a white background&#10;&#10;AI-generated content may be incorrect.">
            <a:extLst>
              <a:ext uri="{FF2B5EF4-FFF2-40B4-BE49-F238E27FC236}">
                <a16:creationId xmlns:a16="http://schemas.microsoft.com/office/drawing/2014/main" id="{0BD7953D-1742-4EC1-E0F8-F84F1A0A7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10" y="124311"/>
            <a:ext cx="1852970" cy="978466"/>
          </a:xfrm>
          <a:prstGeom prst="rect">
            <a:avLst/>
          </a:prstGeom>
        </p:spPr>
      </p:pic>
      <p:pic>
        <p:nvPicPr>
          <p:cNvPr id="10" name="Picture 9" descr="A green square with white text&#10;&#10;AI-generated content may be incorrect.">
            <a:extLst>
              <a:ext uri="{FF2B5EF4-FFF2-40B4-BE49-F238E27FC236}">
                <a16:creationId xmlns:a16="http://schemas.microsoft.com/office/drawing/2014/main" id="{5C676E2E-23E4-2BE4-829C-60A6EDA882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210" y="5479690"/>
            <a:ext cx="925669" cy="917495"/>
          </a:xfrm>
          <a:prstGeom prst="rect">
            <a:avLst/>
          </a:prstGeom>
        </p:spPr>
      </p:pic>
      <p:pic>
        <p:nvPicPr>
          <p:cNvPr id="12" name="Picture 11" descr="A black and white rectangular sign&#10;&#10;AI-generated content may be incorrect.">
            <a:extLst>
              <a:ext uri="{FF2B5EF4-FFF2-40B4-BE49-F238E27FC236}">
                <a16:creationId xmlns:a16="http://schemas.microsoft.com/office/drawing/2014/main" id="{CEE0AF78-65B7-03E6-E1A0-5FA357123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3" y="267493"/>
            <a:ext cx="2276559" cy="6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E393-ABA2-7EBE-2610-52A9944B7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6123-8536-B437-DC64-A08F0A66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479E8-22EC-CF54-D3FD-A8B86DC55ED1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888F5-C7D5-4431-090B-720A70BC2AD7}"/>
              </a:ext>
            </a:extLst>
          </p:cNvPr>
          <p:cNvSpPr txBox="1"/>
          <p:nvPr/>
        </p:nvSpPr>
        <p:spPr>
          <a:xfrm>
            <a:off x="93980" y="1866880"/>
            <a:ext cx="6861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Think</a:t>
            </a:r>
            <a:r>
              <a:rPr lang="nl-BE" dirty="0"/>
              <a:t> </a:t>
            </a:r>
            <a:r>
              <a:rPr lang="nl-BE" dirty="0" err="1"/>
              <a:t>about</a:t>
            </a:r>
            <a:r>
              <a:rPr lang="nl-BE" dirty="0"/>
              <a:t> </a:t>
            </a:r>
            <a:r>
              <a:rPr lang="nl-BE" dirty="0" err="1"/>
              <a:t>what</a:t>
            </a:r>
            <a:r>
              <a:rPr lang="nl-BE" dirty="0"/>
              <a:t> </a:t>
            </a:r>
            <a:r>
              <a:rPr lang="nl-BE"/>
              <a:t>you </a:t>
            </a:r>
            <a:r>
              <a:rPr lang="nl-BE" dirty="0" err="1"/>
              <a:t>were</a:t>
            </a:r>
            <a:r>
              <a:rPr lang="nl-BE" dirty="0"/>
              <a:t> </a:t>
            </a:r>
            <a:r>
              <a:rPr lang="nl-BE" dirty="0" err="1"/>
              <a:t>doing</a:t>
            </a:r>
            <a:r>
              <a:rPr lang="nl-BE" dirty="0"/>
              <a:t> </a:t>
            </a:r>
            <a:r>
              <a:rPr lang="nl-BE" b="1" u="sng" dirty="0"/>
              <a:t>5 minutes or </a:t>
            </a:r>
            <a:r>
              <a:rPr lang="nl-BE" b="1" u="sng" dirty="0" err="1"/>
              <a:t>less</a:t>
            </a:r>
            <a:r>
              <a:rPr lang="nl-BE" b="1" u="sng" dirty="0"/>
              <a:t> </a:t>
            </a:r>
            <a:r>
              <a:rPr lang="nl-BE" dirty="0" err="1"/>
              <a:t>before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beep: </a:t>
            </a:r>
          </a:p>
          <a:p>
            <a:endParaRPr lang="nl-B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nl-BE" dirty="0"/>
              <a:t>I </a:t>
            </a:r>
            <a:r>
              <a:rPr lang="nl-BE" dirty="0" err="1"/>
              <a:t>performed</a:t>
            </a:r>
            <a:r>
              <a:rPr lang="nl-BE" dirty="0"/>
              <a:t> …</a:t>
            </a:r>
          </a:p>
          <a:p>
            <a:pPr marL="800100" lvl="1" indent="-342900">
              <a:buAutoNum type="arabicParenR"/>
            </a:pPr>
            <a:r>
              <a:rPr lang="en-US" dirty="0"/>
              <a:t>No physical activity</a:t>
            </a:r>
          </a:p>
          <a:p>
            <a:pPr marL="800100" lvl="1" indent="-342900">
              <a:buAutoNum type="arabicParenR"/>
            </a:pPr>
            <a:r>
              <a:rPr lang="en-US" dirty="0"/>
              <a:t>Light physical activity</a:t>
            </a:r>
          </a:p>
          <a:p>
            <a:pPr marL="800100" lvl="1" indent="-342900">
              <a:buAutoNum type="arabicParenR"/>
            </a:pPr>
            <a:r>
              <a:rPr lang="en-US" dirty="0"/>
              <a:t>Moderate physical activity</a:t>
            </a:r>
          </a:p>
          <a:p>
            <a:pPr marL="800100" lvl="1" indent="-342900">
              <a:buAutoNum type="arabicParenR"/>
            </a:pPr>
            <a:r>
              <a:rPr lang="en-US" dirty="0"/>
              <a:t>Strenuous physical activity</a:t>
            </a:r>
          </a:p>
          <a:p>
            <a:pPr lvl="1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A94E848-A486-D814-1A6A-0569EDF2424B}"/>
              </a:ext>
            </a:extLst>
          </p:cNvPr>
          <p:cNvCxnSpPr>
            <a:cxnSpLocks/>
          </p:cNvCxnSpPr>
          <p:nvPr/>
        </p:nvCxnSpPr>
        <p:spPr>
          <a:xfrm>
            <a:off x="2854960" y="287528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8E399F-5289-6E70-9345-3B832445E114}"/>
              </a:ext>
            </a:extLst>
          </p:cNvPr>
          <p:cNvSpPr txBox="1"/>
          <p:nvPr/>
        </p:nvSpPr>
        <p:spPr>
          <a:xfrm>
            <a:off x="4531360" y="2690614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55%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70D89-1592-77D5-A028-985FC244212D}"/>
              </a:ext>
            </a:extLst>
          </p:cNvPr>
          <p:cNvSpPr txBox="1"/>
          <p:nvPr/>
        </p:nvSpPr>
        <p:spPr>
          <a:xfrm>
            <a:off x="4531360" y="2971014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36%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03F18D-24C2-FC0B-29F0-7D86EEA5825D}"/>
              </a:ext>
            </a:extLst>
          </p:cNvPr>
          <p:cNvCxnSpPr>
            <a:cxnSpLocks/>
          </p:cNvCxnSpPr>
          <p:nvPr/>
        </p:nvCxnSpPr>
        <p:spPr>
          <a:xfrm>
            <a:off x="2953871" y="3159541"/>
            <a:ext cx="1577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63FDAA-382C-5C7D-8780-D840F487E2C7}"/>
              </a:ext>
            </a:extLst>
          </p:cNvPr>
          <p:cNvCxnSpPr>
            <a:cxnSpLocks/>
          </p:cNvCxnSpPr>
          <p:nvPr/>
        </p:nvCxnSpPr>
        <p:spPr>
          <a:xfrm>
            <a:off x="3461871" y="3484661"/>
            <a:ext cx="1069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FABC0E5-002A-24B5-741F-801848253098}"/>
              </a:ext>
            </a:extLst>
          </p:cNvPr>
          <p:cNvSpPr txBox="1"/>
          <p:nvPr/>
        </p:nvSpPr>
        <p:spPr>
          <a:xfrm>
            <a:off x="4531360" y="3299995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8%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4597A5-9D87-BA12-345C-10A5EB43C772}"/>
              </a:ext>
            </a:extLst>
          </p:cNvPr>
          <p:cNvCxnSpPr>
            <a:cxnSpLocks/>
          </p:cNvCxnSpPr>
          <p:nvPr/>
        </p:nvCxnSpPr>
        <p:spPr>
          <a:xfrm>
            <a:off x="3461870" y="3718341"/>
            <a:ext cx="1069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83F947-96AC-553B-8F46-D909143D7D94}"/>
              </a:ext>
            </a:extLst>
          </p:cNvPr>
          <p:cNvSpPr txBox="1"/>
          <p:nvPr/>
        </p:nvSpPr>
        <p:spPr>
          <a:xfrm>
            <a:off x="4531360" y="3547118"/>
            <a:ext cx="78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1%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318A142C-7DD1-556E-D401-BD41CBE2A4ED}"/>
              </a:ext>
            </a:extLst>
          </p:cNvPr>
          <p:cNvSpPr/>
          <p:nvPr/>
        </p:nvSpPr>
        <p:spPr>
          <a:xfrm>
            <a:off x="5149516" y="3059946"/>
            <a:ext cx="316563" cy="81101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F953E1-27A8-DC7B-4F4D-BFE578882A70}"/>
              </a:ext>
            </a:extLst>
          </p:cNvPr>
          <p:cNvSpPr txBox="1"/>
          <p:nvPr/>
        </p:nvSpPr>
        <p:spPr>
          <a:xfrm>
            <a:off x="5488538" y="3280786"/>
            <a:ext cx="1703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Physical</a:t>
            </a:r>
            <a:r>
              <a:rPr lang="nl-BE" dirty="0"/>
              <a:t> </a:t>
            </a:r>
            <a:r>
              <a:rPr lang="nl-BE" dirty="0" err="1"/>
              <a:t>activity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2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1" grpId="0"/>
      <p:bldP spid="23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69FEC-81E3-E2E9-7023-E540EF0A7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DC0-77ED-FF77-B041-428EEC30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024E72-4B95-82E1-E263-D0722E15CBF7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4C6F2A-8ECA-5BB5-434E-DD68ED4DA5CE}"/>
              </a:ext>
            </a:extLst>
          </p:cNvPr>
          <p:cNvCxnSpPr>
            <a:cxnSpLocks/>
          </p:cNvCxnSpPr>
          <p:nvPr/>
        </p:nvCxnSpPr>
        <p:spPr>
          <a:xfrm flipV="1">
            <a:off x="1251284" y="1722628"/>
            <a:ext cx="0" cy="34461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F8C302-19A8-2FEC-55E3-7E22393066B6}"/>
              </a:ext>
            </a:extLst>
          </p:cNvPr>
          <p:cNvCxnSpPr>
            <a:cxnSpLocks/>
          </p:cNvCxnSpPr>
          <p:nvPr/>
        </p:nvCxnSpPr>
        <p:spPr>
          <a:xfrm>
            <a:off x="1251284" y="5168767"/>
            <a:ext cx="43907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12EE6C-057D-00A1-E911-811AD813EB30}"/>
              </a:ext>
            </a:extLst>
          </p:cNvPr>
          <p:cNvCxnSpPr/>
          <p:nvPr/>
        </p:nvCxnSpPr>
        <p:spPr>
          <a:xfrm flipV="1">
            <a:off x="2204185" y="4889634"/>
            <a:ext cx="0" cy="2791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3A87F3-8404-7E46-ED83-E53CECDFB804}"/>
              </a:ext>
            </a:extLst>
          </p:cNvPr>
          <p:cNvCxnSpPr/>
          <p:nvPr/>
        </p:nvCxnSpPr>
        <p:spPr>
          <a:xfrm flipV="1">
            <a:off x="4541519" y="4889634"/>
            <a:ext cx="0" cy="2791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6C5661A-70C4-AD51-D9BF-623EFE22319D}"/>
              </a:ext>
            </a:extLst>
          </p:cNvPr>
          <p:cNvSpPr txBox="1"/>
          <p:nvPr/>
        </p:nvSpPr>
        <p:spPr>
          <a:xfrm>
            <a:off x="1781475" y="5193768"/>
            <a:ext cx="16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412BC-990B-AF41-223B-44E4A1C0E2EB}"/>
              </a:ext>
            </a:extLst>
          </p:cNvPr>
          <p:cNvSpPr txBox="1"/>
          <p:nvPr/>
        </p:nvSpPr>
        <p:spPr>
          <a:xfrm>
            <a:off x="4159717" y="5193768"/>
            <a:ext cx="1665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914036-11AD-F387-F879-48B70336421D}"/>
              </a:ext>
            </a:extLst>
          </p:cNvPr>
          <p:cNvSpPr txBox="1"/>
          <p:nvPr/>
        </p:nvSpPr>
        <p:spPr>
          <a:xfrm rot="16200000">
            <a:off x="-1340168" y="1685115"/>
            <a:ext cx="464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378883-E2DC-D56B-C2FF-94EA1A62B5C8}"/>
              </a:ext>
            </a:extLst>
          </p:cNvPr>
          <p:cNvSpPr/>
          <p:nvPr/>
        </p:nvSpPr>
        <p:spPr>
          <a:xfrm>
            <a:off x="2107134" y="4541523"/>
            <a:ext cx="194102" cy="1828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BF1E3D-5A02-2433-A7FC-2D77D40DA5E9}"/>
              </a:ext>
            </a:extLst>
          </p:cNvPr>
          <p:cNvSpPr/>
          <p:nvPr/>
        </p:nvSpPr>
        <p:spPr>
          <a:xfrm>
            <a:off x="4468249" y="4134051"/>
            <a:ext cx="194102" cy="1828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648D41-3685-0B42-2B8B-F0BD314B5CE4}"/>
              </a:ext>
            </a:extLst>
          </p:cNvPr>
          <p:cNvSpPr/>
          <p:nvPr/>
        </p:nvSpPr>
        <p:spPr>
          <a:xfrm>
            <a:off x="2095633" y="3526863"/>
            <a:ext cx="194102" cy="1828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9B228B5-E3CB-3813-8B55-5AE50E419D93}"/>
              </a:ext>
            </a:extLst>
          </p:cNvPr>
          <p:cNvSpPr/>
          <p:nvPr/>
        </p:nvSpPr>
        <p:spPr>
          <a:xfrm>
            <a:off x="4468249" y="3424191"/>
            <a:ext cx="194102" cy="1828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8ED2E6F-22BB-3BE2-A9A6-D6C35C676136}"/>
              </a:ext>
            </a:extLst>
          </p:cNvPr>
          <p:cNvSpPr/>
          <p:nvPr/>
        </p:nvSpPr>
        <p:spPr>
          <a:xfrm>
            <a:off x="2095633" y="3042354"/>
            <a:ext cx="194102" cy="1828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F00891-E0DC-BEAB-7265-8A4D3941CAD9}"/>
              </a:ext>
            </a:extLst>
          </p:cNvPr>
          <p:cNvSpPr/>
          <p:nvPr/>
        </p:nvSpPr>
        <p:spPr>
          <a:xfrm>
            <a:off x="4444468" y="2604436"/>
            <a:ext cx="194102" cy="1828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630E4D4-B2D1-80E3-1C28-084934C64E41}"/>
              </a:ext>
            </a:extLst>
          </p:cNvPr>
          <p:cNvSpPr/>
          <p:nvPr/>
        </p:nvSpPr>
        <p:spPr>
          <a:xfrm>
            <a:off x="2107134" y="3734122"/>
            <a:ext cx="194102" cy="182877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B02D50E-65D5-A578-EDB4-F0F7D9E20700}"/>
              </a:ext>
            </a:extLst>
          </p:cNvPr>
          <p:cNvSpPr/>
          <p:nvPr/>
        </p:nvSpPr>
        <p:spPr>
          <a:xfrm>
            <a:off x="4468527" y="3611746"/>
            <a:ext cx="194102" cy="182877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190EAB-9D5B-5C61-F39F-3018712EEB34}"/>
              </a:ext>
            </a:extLst>
          </p:cNvPr>
          <p:cNvSpPr/>
          <p:nvPr/>
        </p:nvSpPr>
        <p:spPr>
          <a:xfrm>
            <a:off x="2110342" y="2127424"/>
            <a:ext cx="194102" cy="182877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CE4171E-C04C-523D-0201-FDA064A285B0}"/>
              </a:ext>
            </a:extLst>
          </p:cNvPr>
          <p:cNvSpPr/>
          <p:nvPr/>
        </p:nvSpPr>
        <p:spPr>
          <a:xfrm>
            <a:off x="4444468" y="2219136"/>
            <a:ext cx="194102" cy="182877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82CECA-1298-CEFA-2B12-634BE8B5E996}"/>
              </a:ext>
            </a:extLst>
          </p:cNvPr>
          <p:cNvSpPr/>
          <p:nvPr/>
        </p:nvSpPr>
        <p:spPr>
          <a:xfrm>
            <a:off x="2125582" y="4236723"/>
            <a:ext cx="194102" cy="1828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551633-4C71-6699-01E6-F695BB7799E1}"/>
              </a:ext>
            </a:extLst>
          </p:cNvPr>
          <p:cNvSpPr/>
          <p:nvPr/>
        </p:nvSpPr>
        <p:spPr>
          <a:xfrm>
            <a:off x="2107134" y="2787313"/>
            <a:ext cx="194102" cy="18287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FFEC60-D4A3-12EA-5957-846C4A850081}"/>
              </a:ext>
            </a:extLst>
          </p:cNvPr>
          <p:cNvSpPr/>
          <p:nvPr/>
        </p:nvSpPr>
        <p:spPr>
          <a:xfrm>
            <a:off x="4444468" y="2997646"/>
            <a:ext cx="194102" cy="18287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2E73EA-0D07-07B0-EECD-00977C94B9B0}"/>
              </a:ext>
            </a:extLst>
          </p:cNvPr>
          <p:cNvSpPr/>
          <p:nvPr/>
        </p:nvSpPr>
        <p:spPr>
          <a:xfrm>
            <a:off x="4432967" y="1689233"/>
            <a:ext cx="194102" cy="182877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EBA456-9A3D-7F0D-55EB-C4EBAC44BCA7}"/>
              </a:ext>
            </a:extLst>
          </p:cNvPr>
          <p:cNvCxnSpPr>
            <a:cxnSpLocks/>
          </p:cNvCxnSpPr>
          <p:nvPr/>
        </p:nvCxnSpPr>
        <p:spPr>
          <a:xfrm flipV="1">
            <a:off x="2283729" y="1767437"/>
            <a:ext cx="2325833" cy="109808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CD1703-10AC-AC73-A32C-AB53558CF2F4}"/>
              </a:ext>
            </a:extLst>
          </p:cNvPr>
          <p:cNvCxnSpPr>
            <a:cxnSpLocks/>
            <a:stCxn id="27" idx="6"/>
            <a:endCxn id="28" idx="6"/>
          </p:cNvCxnSpPr>
          <p:nvPr/>
        </p:nvCxnSpPr>
        <p:spPr>
          <a:xfrm>
            <a:off x="2304444" y="2218863"/>
            <a:ext cx="2334126" cy="91712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415F411-35D6-AA9A-215F-4BF7E62F32AA}"/>
              </a:ext>
            </a:extLst>
          </p:cNvPr>
          <p:cNvCxnSpPr>
            <a:cxnSpLocks/>
            <a:stCxn id="23" idx="2"/>
            <a:endCxn id="24" idx="6"/>
          </p:cNvCxnSpPr>
          <p:nvPr/>
        </p:nvCxnSpPr>
        <p:spPr>
          <a:xfrm flipV="1">
            <a:off x="2095633" y="2695875"/>
            <a:ext cx="2542937" cy="4379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4C5B389-9D11-57DD-A474-D684B35C408C}"/>
              </a:ext>
            </a:extLst>
          </p:cNvPr>
          <p:cNvCxnSpPr>
            <a:cxnSpLocks/>
            <a:endCxn id="22" idx="6"/>
          </p:cNvCxnSpPr>
          <p:nvPr/>
        </p:nvCxnSpPr>
        <p:spPr>
          <a:xfrm flipV="1">
            <a:off x="2192684" y="3515630"/>
            <a:ext cx="2469667" cy="9062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C123186-5CDF-CCCE-2715-D85B133B3A9B}"/>
              </a:ext>
            </a:extLst>
          </p:cNvPr>
          <p:cNvCxnSpPr>
            <a:cxnSpLocks/>
            <a:endCxn id="26" idx="6"/>
          </p:cNvCxnSpPr>
          <p:nvPr/>
        </p:nvCxnSpPr>
        <p:spPr>
          <a:xfrm flipV="1">
            <a:off x="2204185" y="3703185"/>
            <a:ext cx="2458444" cy="13084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85F567F-D96D-0BD5-7023-345AAB245398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2242285" y="3153741"/>
            <a:ext cx="2230609" cy="1190071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10EBE-A714-5702-0851-CE72446E1E70}"/>
              </a:ext>
            </a:extLst>
          </p:cNvPr>
          <p:cNvCxnSpPr>
            <a:cxnSpLocks/>
            <a:endCxn id="20" idx="6"/>
          </p:cNvCxnSpPr>
          <p:nvPr/>
        </p:nvCxnSpPr>
        <p:spPr>
          <a:xfrm flipV="1">
            <a:off x="2222633" y="4225490"/>
            <a:ext cx="2439718" cy="391233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58EB271-C758-0AE1-605F-986F1A082735}"/>
              </a:ext>
            </a:extLst>
          </p:cNvPr>
          <p:cNvSpPr txBox="1"/>
          <p:nvPr/>
        </p:nvSpPr>
        <p:spPr>
          <a:xfrm>
            <a:off x="6150931" y="1869781"/>
            <a:ext cx="47897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intercept random slope linear mixed model</a:t>
            </a:r>
          </a:p>
          <a:p>
            <a:r>
              <a:rPr lang="en-US" b="1" dirty="0"/>
              <a:t>Outcome</a:t>
            </a:r>
            <a:r>
              <a:rPr lang="en-US" dirty="0"/>
              <a:t>: physical fatigue</a:t>
            </a:r>
          </a:p>
          <a:p>
            <a:r>
              <a:rPr lang="en-US" b="1" dirty="0"/>
              <a:t>Fixed effects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(CFS vs. 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Activity or no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* activity</a:t>
            </a:r>
          </a:p>
          <a:p>
            <a:endParaRPr lang="en-US" dirty="0"/>
          </a:p>
          <a:p>
            <a:r>
              <a:rPr lang="en-US" dirty="0"/>
              <a:t>βi = subject-specific slope</a:t>
            </a:r>
          </a:p>
          <a:p>
            <a:r>
              <a:rPr lang="en-US" dirty="0"/>
              <a:t>    = estimation of the amount of fatigue that is added by doing an activity (1) vs. no activity (0) for subject i </a:t>
            </a:r>
            <a:endParaRPr lang="nl-BE" dirty="0"/>
          </a:p>
          <a:p>
            <a:endParaRPr lang="nl-BE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8338D4-EC1D-8813-F015-43824CDEA9C4}"/>
              </a:ext>
            </a:extLst>
          </p:cNvPr>
          <p:cNvSpPr txBox="1"/>
          <p:nvPr/>
        </p:nvSpPr>
        <p:spPr>
          <a:xfrm rot="19876397">
            <a:off x="2226288" y="2301263"/>
            <a:ext cx="9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High βi</a:t>
            </a:r>
            <a:endParaRPr lang="nl-BE" dirty="0">
              <a:solidFill>
                <a:schemeClr val="accent6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A3FBCBE-C1FA-F63E-FBB2-ED61E40C56FC}"/>
              </a:ext>
            </a:extLst>
          </p:cNvPr>
          <p:cNvSpPr txBox="1"/>
          <p:nvPr/>
        </p:nvSpPr>
        <p:spPr>
          <a:xfrm>
            <a:off x="2519609" y="3250016"/>
            <a:ext cx="9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Low βi</a:t>
            </a:r>
            <a:endParaRPr lang="nl-BE" dirty="0">
              <a:solidFill>
                <a:schemeClr val="tx2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B385A94-1008-5466-DBF2-BD62EF40E878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984333" y="4194282"/>
            <a:ext cx="0" cy="19989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AABC066-4A8B-FD63-0ADB-9E6FE9929750}"/>
              </a:ext>
            </a:extLst>
          </p:cNvPr>
          <p:cNvCxnSpPr/>
          <p:nvPr/>
        </p:nvCxnSpPr>
        <p:spPr>
          <a:xfrm>
            <a:off x="995503" y="5745480"/>
            <a:ext cx="9907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44FBF387-1520-5B2B-8E75-B45F49D04627}"/>
              </a:ext>
            </a:extLst>
          </p:cNvPr>
          <p:cNvSpPr txBox="1"/>
          <p:nvPr/>
        </p:nvSpPr>
        <p:spPr>
          <a:xfrm>
            <a:off x="2034620" y="5533290"/>
            <a:ext cx="166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C00000"/>
                </a:solidFill>
              </a:rPr>
              <a:t>concurrent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F267444B-5142-8ED2-D51F-51EE64DB603E}"/>
              </a:ext>
            </a:extLst>
          </p:cNvPr>
          <p:cNvCxnSpPr/>
          <p:nvPr/>
        </p:nvCxnSpPr>
        <p:spPr>
          <a:xfrm>
            <a:off x="995502" y="6192520"/>
            <a:ext cx="99077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8B9595D-AE8B-60DF-8B6E-2B9874B6456D}"/>
              </a:ext>
            </a:extLst>
          </p:cNvPr>
          <p:cNvSpPr txBox="1"/>
          <p:nvPr/>
        </p:nvSpPr>
        <p:spPr>
          <a:xfrm>
            <a:off x="2032743" y="5955213"/>
            <a:ext cx="296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C00000"/>
                </a:solidFill>
              </a:rPr>
              <a:t>Lagged</a:t>
            </a:r>
            <a:r>
              <a:rPr lang="nl-BE" dirty="0">
                <a:solidFill>
                  <a:srgbClr val="C00000"/>
                </a:solidFill>
              </a:rPr>
              <a:t> (4 </a:t>
            </a:r>
            <a:r>
              <a:rPr lang="nl-BE" dirty="0" err="1">
                <a:solidFill>
                  <a:srgbClr val="C00000"/>
                </a:solidFill>
              </a:rPr>
              <a:t>hours</a:t>
            </a:r>
            <a:r>
              <a:rPr lang="nl-BE" dirty="0">
                <a:solidFill>
                  <a:srgbClr val="C00000"/>
                </a:solidFill>
              </a:rPr>
              <a:t> later)</a:t>
            </a:r>
          </a:p>
        </p:txBody>
      </p:sp>
    </p:spTree>
    <p:extLst>
      <p:ext uri="{BB962C8B-B14F-4D97-AF65-F5344CB8AC3E}">
        <p14:creationId xmlns:p14="http://schemas.microsoft.com/office/powerpoint/2010/main" val="24100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6685-E506-E477-D67B-EB5B595D7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55F258-0473-6FA4-568F-45E786CFFD45}"/>
              </a:ext>
            </a:extLst>
          </p:cNvPr>
          <p:cNvSpPr/>
          <p:nvPr/>
        </p:nvSpPr>
        <p:spPr>
          <a:xfrm>
            <a:off x="1928037" y="3045675"/>
            <a:ext cx="7343554" cy="184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A9D55-DBDB-4710-BAB8-F3221A6E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D7E593-A8DE-E4F0-CFD2-B17D916BB96F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C0096E58-2D47-D25F-2644-E27B72AF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16" y="1117834"/>
            <a:ext cx="8276874" cy="5259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4BF8A8-F0D2-03D2-5C25-53818157E912}"/>
              </a:ext>
            </a:extLst>
          </p:cNvPr>
          <p:cNvSpPr txBox="1"/>
          <p:nvPr/>
        </p:nvSpPr>
        <p:spPr>
          <a:xfrm>
            <a:off x="9271591" y="2953342"/>
            <a:ext cx="5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37219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5EFAA-2956-BA31-2D0E-50F7B6966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EB2B71F-E986-A285-9726-7BB613F9E934}"/>
              </a:ext>
            </a:extLst>
          </p:cNvPr>
          <p:cNvSpPr/>
          <p:nvPr/>
        </p:nvSpPr>
        <p:spPr>
          <a:xfrm>
            <a:off x="1928037" y="3045675"/>
            <a:ext cx="7343554" cy="184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19B816-F6B2-6E10-B8B3-4FCFCBD8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CB5123-FD46-F325-3A80-69BFFDFD070F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64BF3-D056-EC57-693D-199DA0FF4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316" y="1117834"/>
            <a:ext cx="8276873" cy="52599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8D928-E5A6-1A9F-0D3F-69BCDB83FFE5}"/>
              </a:ext>
            </a:extLst>
          </p:cNvPr>
          <p:cNvSpPr txBox="1"/>
          <p:nvPr/>
        </p:nvSpPr>
        <p:spPr>
          <a:xfrm>
            <a:off x="9271591" y="2953342"/>
            <a:ext cx="58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</a:p>
        </p:txBody>
      </p:sp>
    </p:spTree>
    <p:extLst>
      <p:ext uri="{BB962C8B-B14F-4D97-AF65-F5344CB8AC3E}">
        <p14:creationId xmlns:p14="http://schemas.microsoft.com/office/powerpoint/2010/main" val="56859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D5245-BE99-20C7-2C06-DB85CDAE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AFF55-1EC0-E870-2D16-6F9A6ABF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A2DA0-0840-11D1-C726-68C739CA0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“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beeps in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(44%) vs. HC (47%)</a:t>
            </a: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CFS/ME had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self-reported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 &lt; 0.001)</a:t>
            </a: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beeps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more concurrent (p &lt; 0.001) and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 = 0.006)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but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HC </a:t>
            </a: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7FD912-1BCF-3A28-11A6-192AC80F3655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7F2E4-71CC-09A7-59BE-B58A5B20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765B-26D0-B923-4136-F6FCCB63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slopes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3A2630-BECE-94AE-1F90-6F8183F64ED8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D3FF9E-D482-9182-AAF8-5E47A8484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009" y="1943100"/>
            <a:ext cx="4171982" cy="42069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9207B7-4949-D344-EF31-9AEEA317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95" y="2126503"/>
            <a:ext cx="3498956" cy="38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F7E0E-1B4D-2F0C-6EF5-BE5B41A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02E9-640E-DE8C-C88B-A6EAFD4DC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57A69-1316-94C1-0E73-10CB6FBEC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real-time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(4h)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lab-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 in CFS</a:t>
            </a:r>
          </a:p>
          <a:p>
            <a:pPr marL="0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0C11D2-A718-E4AA-7B41-E51E9D0E374E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8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F8624-9243-7484-BBCA-C5D7EF3E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B4846-6116-4B37-B81F-0E21567F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Lab-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exertion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871B4E-8945-F9A6-57F0-F46EB6EF9265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screenshot of a device&#10;&#10;AI-generated content may be incorrect.">
            <a:extLst>
              <a:ext uri="{FF2B5EF4-FFF2-40B4-BE49-F238E27FC236}">
                <a16:creationId xmlns:a16="http://schemas.microsoft.com/office/drawing/2014/main" id="{B30C4701-1263-0BED-CC36-6FF344624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61" y="1494277"/>
            <a:ext cx="10591822" cy="4364745"/>
          </a:xfrm>
          <a:prstGeom prst="rect">
            <a:avLst/>
          </a:prstGeom>
        </p:spPr>
      </p:pic>
      <p:sp>
        <p:nvSpPr>
          <p:cNvPr id="5" name="Right Bracket 4">
            <a:extLst>
              <a:ext uri="{FF2B5EF4-FFF2-40B4-BE49-F238E27FC236}">
                <a16:creationId xmlns:a16="http://schemas.microsoft.com/office/drawing/2014/main" id="{75A4A285-A6CE-4734-9BE6-6A9AD61328E6}"/>
              </a:ext>
            </a:extLst>
          </p:cNvPr>
          <p:cNvSpPr/>
          <p:nvPr/>
        </p:nvSpPr>
        <p:spPr>
          <a:xfrm rot="16200000">
            <a:off x="7782147" y="741404"/>
            <a:ext cx="251439" cy="1325563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42CD7-3712-D1D3-9431-04A9E26A0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5CCC-A9A4-0E21-CB41-FBF4DE24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lab-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4h-activity-lagged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73C1A-7416-FA89-874A-5B89876E4F46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FDB8D-1DE9-0672-933A-078C2B891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68" y="1578249"/>
            <a:ext cx="6989196" cy="43051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F2D985-BD43-6B3A-CC3F-5BD0A03E5AF8}"/>
              </a:ext>
            </a:extLst>
          </p:cNvPr>
          <p:cNvSpPr txBox="1"/>
          <p:nvPr/>
        </p:nvSpPr>
        <p:spPr>
          <a:xfrm>
            <a:off x="3877733" y="5883410"/>
            <a:ext cx="4682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–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5BB5EF-982B-BC46-6B74-F459591AB1DD}"/>
              </a:ext>
            </a:extLst>
          </p:cNvPr>
          <p:cNvSpPr txBox="1"/>
          <p:nvPr/>
        </p:nvSpPr>
        <p:spPr>
          <a:xfrm rot="16200000">
            <a:off x="-47100" y="3318034"/>
            <a:ext cx="3912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exercise-induced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4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A7CE9-B112-A0BD-2C02-7592A3D34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7AD5-9265-EE4B-76B7-9CB2F949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7B8B4-2491-67CB-3215-D9F4764BF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CFS report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even in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absence of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Activity-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triggered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comparable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CFS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HC</a:t>
            </a: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slopes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 are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but… </a:t>
            </a:r>
          </a:p>
          <a:p>
            <a:pPr marL="457200" lvl="1" indent="0">
              <a:buNone/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time,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timeframe!</a:t>
            </a: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step: link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actigraphy-based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15049-D543-45D4-E3D4-62235ECC2AFA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3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B6F5-BCEB-6948-BA56-5E487FE9F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060B6-0E3A-91CA-156F-6A1F856EA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Debilitating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persistent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post-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exertional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malaise (PEM)</a:t>
            </a: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PEM is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exercerbation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symptoms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(even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high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</a:t>
            </a:r>
          </a:p>
          <a:p>
            <a:pPr marL="0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studies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real-time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fluctuations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and triggers of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remain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scarce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40B95-6013-58C2-BF96-743C72F6A03F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D8A72F-0A0B-6284-25D2-93B946D63043}"/>
              </a:ext>
            </a:extLst>
          </p:cNvPr>
          <p:cNvSpPr/>
          <p:nvPr/>
        </p:nvSpPr>
        <p:spPr>
          <a:xfrm>
            <a:off x="0" y="6314631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D431D9-CFE9-48D6-EEC4-49C4EDFE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262" y="-283479"/>
            <a:ext cx="10515600" cy="1325563"/>
          </a:xfrm>
        </p:spPr>
        <p:txBody>
          <a:bodyPr/>
          <a:lstStyle/>
          <a:p>
            <a:r>
              <a:rPr lang="nl-BE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nl-BE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nl-BE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2DEAD7BE-F93F-EFF1-B70F-DA42ABA8A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22" y="210012"/>
            <a:ext cx="1183819" cy="848135"/>
          </a:xfrm>
          <a:prstGeom prst="rect">
            <a:avLst/>
          </a:prstGeom>
        </p:spPr>
      </p:pic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26FF4217-080B-261A-EA94-CFA7B772098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1" y="4154392"/>
            <a:ext cx="3609392" cy="201105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02ED1E9-6865-ECC9-4381-22FC2F50B87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62" y="2022801"/>
            <a:ext cx="3624821" cy="213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EDBADE-90DB-3FF2-42E7-13EF766D8F76}"/>
              </a:ext>
            </a:extLst>
          </p:cNvPr>
          <p:cNvSpPr txBox="1"/>
          <p:nvPr/>
        </p:nvSpPr>
        <p:spPr>
          <a:xfrm>
            <a:off x="132791" y="1207331"/>
            <a:ext cx="387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 err="1"/>
              <a:t>Laboratory</a:t>
            </a:r>
            <a:r>
              <a:rPr lang="nl-BE" b="1" dirty="0"/>
              <a:t> </a:t>
            </a:r>
            <a:r>
              <a:rPr lang="nl-BE" b="1" dirty="0" err="1"/>
              <a:t>for</a:t>
            </a:r>
            <a:r>
              <a:rPr lang="nl-BE" b="1" dirty="0"/>
              <a:t> Brain-Gut Axis Studies</a:t>
            </a:r>
          </a:p>
          <a:p>
            <a:pPr algn="ctr"/>
            <a:r>
              <a:rPr lang="nl-BE" b="1" dirty="0"/>
              <a:t>KU Leuven</a:t>
            </a:r>
          </a:p>
        </p:txBody>
      </p:sp>
      <p:pic>
        <p:nvPicPr>
          <p:cNvPr id="10" name="Picture 9" descr="A green square with white text&#10;&#10;AI-generated content may be incorrect.">
            <a:extLst>
              <a:ext uri="{FF2B5EF4-FFF2-40B4-BE49-F238E27FC236}">
                <a16:creationId xmlns:a16="http://schemas.microsoft.com/office/drawing/2014/main" id="{F0E7194F-09DB-8EB2-1056-544BA85958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21" y="824081"/>
            <a:ext cx="1178296" cy="1167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C56E6-C44D-9FDD-17FF-D2335F730B1D}"/>
              </a:ext>
            </a:extLst>
          </p:cNvPr>
          <p:cNvSpPr txBox="1"/>
          <p:nvPr/>
        </p:nvSpPr>
        <p:spPr>
          <a:xfrm>
            <a:off x="4093592" y="1991972"/>
            <a:ext cx="291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dirty="0"/>
              <a:t>Health and </a:t>
            </a:r>
            <a:r>
              <a:rPr lang="nl-BE" b="1" dirty="0" err="1"/>
              <a:t>Rehabilitation</a:t>
            </a:r>
            <a:r>
              <a:rPr lang="nl-BE" b="1" dirty="0"/>
              <a:t> Psychology research </a:t>
            </a:r>
            <a:r>
              <a:rPr lang="nl-BE" b="1" dirty="0" err="1"/>
              <a:t>group</a:t>
            </a:r>
            <a:endParaRPr lang="nl-BE" b="1" dirty="0"/>
          </a:p>
          <a:p>
            <a:pPr algn="ctr"/>
            <a:r>
              <a:rPr lang="nl-BE" b="1" dirty="0"/>
              <a:t>Hasselt University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6BD1A-6781-A940-2A03-BC7577915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1262" y="2998797"/>
            <a:ext cx="3154776" cy="1878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71421A-6B15-B305-758F-6E5B7092575F}"/>
              </a:ext>
            </a:extLst>
          </p:cNvPr>
          <p:cNvSpPr txBox="1"/>
          <p:nvPr/>
        </p:nvSpPr>
        <p:spPr>
          <a:xfrm>
            <a:off x="8561628" y="387680"/>
            <a:ext cx="2670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CFS study team</a:t>
            </a:r>
          </a:p>
          <a:p>
            <a:endParaRPr lang="nl-BE" b="1" dirty="0"/>
          </a:p>
          <a:p>
            <a:r>
              <a:rPr lang="nl-BE" dirty="0"/>
              <a:t>Ynse Dooms</a:t>
            </a:r>
          </a:p>
          <a:p>
            <a:r>
              <a:rPr lang="nl-BE" dirty="0"/>
              <a:t>Lixin Qiu</a:t>
            </a:r>
          </a:p>
          <a:p>
            <a:r>
              <a:rPr lang="nl-BE" dirty="0"/>
              <a:t>Iris Coppieters</a:t>
            </a:r>
          </a:p>
          <a:p>
            <a:r>
              <a:rPr lang="nl-BE" dirty="0"/>
              <a:t>Katleen Bogaerts</a:t>
            </a:r>
          </a:p>
          <a:p>
            <a:r>
              <a:rPr lang="nl-BE" dirty="0"/>
              <a:t>Lukas Van Oudenhove</a:t>
            </a:r>
          </a:p>
          <a:p>
            <a:r>
              <a:rPr lang="nl-BE" dirty="0"/>
              <a:t>Stephan Claes</a:t>
            </a:r>
          </a:p>
          <a:p>
            <a:r>
              <a:rPr lang="nl-BE" dirty="0"/>
              <a:t>Elfi Vergaelen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3CF3CD91-2A53-9DB4-8D6D-CA854723B0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5427" y="3276859"/>
            <a:ext cx="2699658" cy="573677"/>
          </a:xfrm>
          <a:prstGeom prst="rect">
            <a:avLst/>
          </a:prstGeom>
        </p:spPr>
      </p:pic>
      <p:pic>
        <p:nvPicPr>
          <p:cNvPr id="17" name="Picture 16" descr="A blue letter with a white background&#10;&#10;AI-generated content may be incorrect.">
            <a:extLst>
              <a:ext uri="{FF2B5EF4-FFF2-40B4-BE49-F238E27FC236}">
                <a16:creationId xmlns:a16="http://schemas.microsoft.com/office/drawing/2014/main" id="{8E80E281-5CC9-9F9F-728F-36EFD0ED1C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7" y="4154392"/>
            <a:ext cx="2886478" cy="15242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4CEDA0-CE7E-2317-0DB3-F1338F0AC68B}"/>
              </a:ext>
            </a:extLst>
          </p:cNvPr>
          <p:cNvSpPr txBox="1"/>
          <p:nvPr/>
        </p:nvSpPr>
        <p:spPr>
          <a:xfrm>
            <a:off x="7895771" y="5510493"/>
            <a:ext cx="437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Research Foundation </a:t>
            </a:r>
            <a:r>
              <a:rPr lang="nl-BE" b="1" dirty="0" err="1"/>
              <a:t>Flanders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28232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DD54A-1A28-51E2-FEA9-351574B5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D22E-7080-2B74-B380-CEE16CAC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794E2-ACD9-E1DE-F099-A7C28AFD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-report questionnaires 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Subject to memory bias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Often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maximal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exertion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takes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 of trigger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account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Ecological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momentary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assessment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opportunity to study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inter-individual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differences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5C4E3-CE4B-F503-5536-8D03876D46C3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E39A6-6D93-D40B-C571-764D46D5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EEDE-775B-9F38-21EE-C08B0143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C801-635A-BBC1-FAE4-B147773F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capturing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real-time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(4h)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lab-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 in CFS</a:t>
            </a:r>
          </a:p>
          <a:p>
            <a:pPr marL="0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EA3E90-7219-8F03-2573-707DC5214D57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7FC57-15D2-9630-05BF-E6A737A0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F374-6D09-31AF-A0C0-469926B9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34C26-0DB1-09C5-26BB-F91A2AAF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study on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biopsychosocial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CFS</a:t>
            </a: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8E9FC-8239-E9EE-9D78-2CEF50891FC4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DCC150-F868-D703-F9D6-EEF1C327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95" y="2274019"/>
            <a:ext cx="3465488" cy="3857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96F70B-20B1-9C9C-F065-954886C16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8970" y="3089003"/>
            <a:ext cx="778669" cy="7786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F56A0A-B891-0039-BECF-8907A25D3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026" y="2926886"/>
            <a:ext cx="1128713" cy="11287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166B3-FDB6-9BBE-C0D2-5BF124FCCA49}"/>
              </a:ext>
            </a:extLst>
          </p:cNvPr>
          <p:cNvSpPr txBox="1"/>
          <p:nvPr/>
        </p:nvSpPr>
        <p:spPr>
          <a:xfrm>
            <a:off x="2178495" y="3964113"/>
            <a:ext cx="16787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CFS</a:t>
            </a:r>
          </a:p>
          <a:p>
            <a:endParaRPr lang="nl-B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117</a:t>
            </a:r>
          </a:p>
          <a:p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41.4</a:t>
            </a:r>
          </a:p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85% </a:t>
            </a:r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nl-B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BMI = 26.1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4685D0-5E1B-8D11-CCEA-A6C83E25CEB5}"/>
              </a:ext>
            </a:extLst>
          </p:cNvPr>
          <p:cNvSpPr txBox="1"/>
          <p:nvPr/>
        </p:nvSpPr>
        <p:spPr>
          <a:xfrm>
            <a:off x="7489591" y="4072475"/>
            <a:ext cx="16787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</a:t>
            </a:r>
            <a:r>
              <a:rPr lang="nl-BE" sz="1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endParaRPr lang="nl-BE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56</a:t>
            </a:r>
          </a:p>
          <a:p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41.5</a:t>
            </a:r>
          </a:p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82% </a:t>
            </a:r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endParaRPr lang="nl-B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BMI = 24.1</a:t>
            </a:r>
          </a:p>
          <a:p>
            <a:endParaRPr lang="nl-BE" sz="1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1D388BC4-45FB-AE35-7664-05B55978B7D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00" y="252686"/>
            <a:ext cx="1051999" cy="10636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37CB14-B655-ABFD-3F8A-A7E2D84BB219}"/>
              </a:ext>
            </a:extLst>
          </p:cNvPr>
          <p:cNvSpPr txBox="1"/>
          <p:nvPr/>
        </p:nvSpPr>
        <p:spPr>
          <a:xfrm>
            <a:off x="10580914" y="1316361"/>
            <a:ext cx="134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Ynse Dooms</a:t>
            </a:r>
          </a:p>
          <a:p>
            <a:r>
              <a:rPr lang="nl-B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student</a:t>
            </a:r>
          </a:p>
        </p:txBody>
      </p:sp>
    </p:spTree>
    <p:extLst>
      <p:ext uri="{BB962C8B-B14F-4D97-AF65-F5344CB8AC3E}">
        <p14:creationId xmlns:p14="http://schemas.microsoft.com/office/powerpoint/2010/main" val="330159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235FA-E064-6A6E-ADA8-5FE1A9827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9B5E-0FE8-BA89-F6FB-4E90D3AC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 protocol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1A3A8-A9B4-9731-69A0-CDBD09386307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75B3C07-8DB9-10C0-F74A-1D5BF83ABC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9" y="1336681"/>
            <a:ext cx="7513812" cy="47773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EE3290-6A67-2281-3F9A-0B8AA9E1F42E}"/>
              </a:ext>
            </a:extLst>
          </p:cNvPr>
          <p:cNvSpPr txBox="1"/>
          <p:nvPr/>
        </p:nvSpPr>
        <p:spPr>
          <a:xfrm>
            <a:off x="8467804" y="3526971"/>
            <a:ext cx="245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 = 105</a:t>
            </a:r>
          </a:p>
          <a:p>
            <a:endParaRPr lang="nl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HC: N = 55</a:t>
            </a:r>
          </a:p>
        </p:txBody>
      </p:sp>
    </p:spTree>
    <p:extLst>
      <p:ext uri="{BB962C8B-B14F-4D97-AF65-F5344CB8AC3E}">
        <p14:creationId xmlns:p14="http://schemas.microsoft.com/office/powerpoint/2010/main" val="20683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0E76-DD9D-AC64-2F9F-C60452803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D59F-F552-7E40-5AFD-114C8EF6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37ED-634E-0474-EA36-DE0049B7B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91" y="1578249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capturing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real-time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CFS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Lagged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(4h)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endParaRPr lang="nl-B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lab-</a:t>
            </a:r>
            <a:r>
              <a:rPr lang="nl-B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nl-B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PEM in CFS</a:t>
            </a:r>
          </a:p>
          <a:p>
            <a:pPr marL="0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nl-B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8DC066-7319-E7A9-9C84-9C03F15BD75C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8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09122-B6C2-8597-2495-663655B02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550F-2093-EBB6-9843-EBB87ECF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 protocol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39D6-958B-84AA-6F55-E9E5488991E6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59FCB2CA-4114-3697-3C49-92C47B6221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49" y="1336681"/>
            <a:ext cx="7513812" cy="47773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BF37BC-E00E-23C6-D23D-031314EF978D}"/>
              </a:ext>
            </a:extLst>
          </p:cNvPr>
          <p:cNvSpPr txBox="1"/>
          <p:nvPr/>
        </p:nvSpPr>
        <p:spPr>
          <a:xfrm>
            <a:off x="8467804" y="3526971"/>
            <a:ext cx="2458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nl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 = 105</a:t>
            </a:r>
          </a:p>
          <a:p>
            <a:endParaRPr lang="nl-B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B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HC: N = 55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46F2E7-1F1F-4C39-FE30-C9FE3D2DDCA6}"/>
              </a:ext>
            </a:extLst>
          </p:cNvPr>
          <p:cNvSpPr/>
          <p:nvPr/>
        </p:nvSpPr>
        <p:spPr>
          <a:xfrm>
            <a:off x="1117599" y="5113867"/>
            <a:ext cx="4416213" cy="407452"/>
          </a:xfrm>
          <a:prstGeom prst="rect">
            <a:avLst/>
          </a:prstGeom>
          <a:solidFill>
            <a:srgbClr val="1D8DB0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2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D2DCF-B9BD-5BB1-F406-BC909396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EC9A-3566-6035-0D5C-3FA0C04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686"/>
            <a:ext cx="10515600" cy="1325563"/>
          </a:xfrm>
        </p:spPr>
        <p:txBody>
          <a:bodyPr/>
          <a:lstStyle/>
          <a:p>
            <a:r>
              <a:rPr lang="nl-B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ratings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EA3094-41C9-373C-38D2-9559F7526B1B}"/>
              </a:ext>
            </a:extLst>
          </p:cNvPr>
          <p:cNvSpPr/>
          <p:nvPr/>
        </p:nvSpPr>
        <p:spPr>
          <a:xfrm>
            <a:off x="0" y="6308725"/>
            <a:ext cx="12192000" cy="549275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2FC88-9BFB-76A4-C5D5-6B11C61F4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25" y="1522696"/>
            <a:ext cx="9627095" cy="3981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DD0B1C-2347-7805-2835-FF25ACDA8879}"/>
              </a:ext>
            </a:extLst>
          </p:cNvPr>
          <p:cNvSpPr txBox="1"/>
          <p:nvPr/>
        </p:nvSpPr>
        <p:spPr>
          <a:xfrm>
            <a:off x="537883" y="5721872"/>
            <a:ext cx="650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  <a:r>
              <a:rPr lang="nl-B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Energy </a:t>
            </a:r>
            <a:r>
              <a:rPr lang="nl-B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nl-B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nl-B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Keech</a:t>
            </a:r>
            <a:r>
              <a:rPr lang="nl-B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1C2E0-6FA7-9CE3-1C96-8B17B0D7586A}"/>
              </a:ext>
            </a:extLst>
          </p:cNvPr>
          <p:cNvSpPr/>
          <p:nvPr/>
        </p:nvSpPr>
        <p:spPr>
          <a:xfrm>
            <a:off x="666176" y="2916070"/>
            <a:ext cx="9582543" cy="1025859"/>
          </a:xfrm>
          <a:prstGeom prst="rect">
            <a:avLst/>
          </a:prstGeom>
          <a:solidFill>
            <a:srgbClr val="1D8DB0">
              <a:alpha val="16863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02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UL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E477C8C2107479A50B74628007655" ma:contentTypeVersion="14" ma:contentTypeDescription="Create a new document." ma:contentTypeScope="" ma:versionID="751c115233c7f7e32487d458ff0e6a36">
  <xsd:schema xmlns:xsd="http://www.w3.org/2001/XMLSchema" xmlns:xs="http://www.w3.org/2001/XMLSchema" xmlns:p="http://schemas.microsoft.com/office/2006/metadata/properties" xmlns:ns3="ea90b52a-1d75-4f3f-9c80-e967e62e59d2" targetNamespace="http://schemas.microsoft.com/office/2006/metadata/properties" ma:root="true" ma:fieldsID="664bee190c56e5f7a0cf45aebe227062" ns3:_="">
    <xsd:import namespace="ea90b52a-1d75-4f3f-9c80-e967e62e59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90b52a-1d75-4f3f-9c80-e967e62e59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DD8B6-DD9B-4B4F-AECE-F92791B56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868B55-ACBD-4C6F-9662-5D08EC02D5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90b52a-1d75-4f3f-9c80-e967e62e59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807309-FA03-4F3D-8CDC-9E124ED2EAC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ea90b52a-1d75-4f3f-9c80-e967e62e59d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1333</Words>
  <Application>Microsoft Office PowerPoint</Application>
  <PresentationFormat>Breedbeeld</PresentationFormat>
  <Paragraphs>211</Paragraphs>
  <Slides>20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 Theme</vt:lpstr>
      <vt:lpstr>Dynamic activity – fatigue relationships in daily life in chronic fatigue syndrome: insights from ecological momentary assessment</vt:lpstr>
      <vt:lpstr>Chronic fatigue syndrome (CFS)</vt:lpstr>
      <vt:lpstr>Measuring PEM</vt:lpstr>
      <vt:lpstr>Research aims</vt:lpstr>
      <vt:lpstr>Sample</vt:lpstr>
      <vt:lpstr>EMA protocol</vt:lpstr>
      <vt:lpstr>Research aims</vt:lpstr>
      <vt:lpstr>EMA protocol</vt:lpstr>
      <vt:lpstr>Fatigue ratings</vt:lpstr>
      <vt:lpstr>Physical activity ratings</vt:lpstr>
      <vt:lpstr>Analysis</vt:lpstr>
      <vt:lpstr>Analysis</vt:lpstr>
      <vt:lpstr>Analysis</vt:lpstr>
      <vt:lpstr>Results</vt:lpstr>
      <vt:lpstr>Individual activity – fatigue slopes </vt:lpstr>
      <vt:lpstr>Research aims</vt:lpstr>
      <vt:lpstr>Lab-based physical exertion task</vt:lpstr>
      <vt:lpstr>Relationship between ecological and lab-based 4h-activity-lagged fatigue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Duodenal immune activation in functional dyspepsia</dc:title>
  <dc:creator>Matthias Ceulemans</dc:creator>
  <cp:lastModifiedBy>BOGAERTS Katleen</cp:lastModifiedBy>
  <cp:revision>49</cp:revision>
  <dcterms:created xsi:type="dcterms:W3CDTF">2024-02-18T13:53:02Z</dcterms:created>
  <dcterms:modified xsi:type="dcterms:W3CDTF">2026-06-30T12:43:23Z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0x010100354E477C8C2107479A50B74628007655</vt:lpwstr>
  </property>
</Properties>
</file>