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71" r:id="rId2"/>
    <p:sldId id="269" r:id="rId3"/>
    <p:sldId id="264" r:id="rId4"/>
    <p:sldId id="414" r:id="rId5"/>
    <p:sldId id="262" r:id="rId6"/>
    <p:sldId id="415" r:id="rId7"/>
    <p:sldId id="270" r:id="rId8"/>
    <p:sldId id="279" r:id="rId9"/>
    <p:sldId id="280" r:id="rId10"/>
    <p:sldId id="405" r:id="rId11"/>
    <p:sldId id="273" r:id="rId12"/>
    <p:sldId id="410" r:id="rId13"/>
    <p:sldId id="409" r:id="rId14"/>
    <p:sldId id="406" r:id="rId15"/>
    <p:sldId id="412" r:id="rId16"/>
    <p:sldId id="407" r:id="rId17"/>
    <p:sldId id="411" r:id="rId18"/>
    <p:sldId id="268" r:id="rId19"/>
    <p:sldId id="276" r:id="rId20"/>
    <p:sldId id="278" r:id="rId21"/>
    <p:sldId id="275" r:id="rId22"/>
    <p:sldId id="272" r:id="rId23"/>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37FF"/>
    <a:srgbClr val="CC00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13"/>
    <p:restoredTop sz="58104"/>
  </p:normalViewPr>
  <p:slideViewPr>
    <p:cSldViewPr snapToGrid="0">
      <p:cViewPr varScale="1">
        <p:scale>
          <a:sx n="58" d="100"/>
          <a:sy n="58" d="100"/>
        </p:scale>
        <p:origin x="126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BC5E2B-C8A1-714D-B7D4-5F49AB6A9C4F}" type="datetimeFigureOut">
              <a:rPr lang="nl-BE" smtClean="0"/>
              <a:t>9/03/2025</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F142A0-3BFA-8C47-9D61-DCD91DDAB8EF}" type="slidenum">
              <a:rPr lang="nl-BE" smtClean="0"/>
              <a:t>‹nr.›</a:t>
            </a:fld>
            <a:endParaRPr lang="nl-BE"/>
          </a:p>
        </p:txBody>
      </p:sp>
    </p:spTree>
    <p:extLst>
      <p:ext uri="{BB962C8B-B14F-4D97-AF65-F5344CB8AC3E}">
        <p14:creationId xmlns:p14="http://schemas.microsoft.com/office/powerpoint/2010/main" val="1237811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I am Ruth Stevens, architect and researcher in design methodology and design didactics.</a:t>
            </a:r>
          </a:p>
          <a:p>
            <a:r>
              <a:rPr lang="nl-BE" dirty="0"/>
              <a:t>Teaching several courses in higher education on the aforementioned topics, I came across many school environments, which always touches my heart.</a:t>
            </a:r>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1</a:t>
            </a:fld>
            <a:endParaRPr lang="nl-BE"/>
          </a:p>
        </p:txBody>
      </p:sp>
    </p:spTree>
    <p:extLst>
      <p:ext uri="{BB962C8B-B14F-4D97-AF65-F5344CB8AC3E}">
        <p14:creationId xmlns:p14="http://schemas.microsoft.com/office/powerpoint/2010/main" val="3175898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15 min</a:t>
            </a:r>
          </a:p>
        </p:txBody>
      </p:sp>
      <p:sp>
        <p:nvSpPr>
          <p:cNvPr id="4" name="Tijdelijke aanduiding voor dianummer 3"/>
          <p:cNvSpPr>
            <a:spLocks noGrp="1"/>
          </p:cNvSpPr>
          <p:nvPr>
            <p:ph type="sldNum" sz="quarter" idx="10"/>
          </p:nvPr>
        </p:nvSpPr>
        <p:spPr/>
        <p:txBody>
          <a:bodyPr/>
          <a:lstStyle/>
          <a:p>
            <a:fld id="{A2B95C2A-4141-2D4F-B125-F53683D8FECC}" type="slidenum">
              <a:rPr lang="nl-NL" smtClean="0"/>
              <a:t>10</a:t>
            </a:fld>
            <a:endParaRPr lang="nl-NL"/>
          </a:p>
        </p:txBody>
      </p:sp>
    </p:spTree>
    <p:extLst>
      <p:ext uri="{BB962C8B-B14F-4D97-AF65-F5344CB8AC3E}">
        <p14:creationId xmlns:p14="http://schemas.microsoft.com/office/powerpoint/2010/main" val="3569166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kern="100" dirty="0">
                <a:effectLst/>
                <a:latin typeface="Calibri" panose="020F0502020204030204" pitchFamily="34" charset="0"/>
                <a:ea typeface="Calibri" panose="020F0502020204030204" pitchFamily="34" charset="0"/>
                <a:cs typeface="Calibri" panose="020F0502020204030204" pitchFamily="34" charset="0"/>
              </a:rPr>
              <a:t>Lees de vragen op het infoblad rond de leertheorieën</a:t>
            </a:r>
            <a:endParaRPr lang="nl-B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11</a:t>
            </a:fld>
            <a:endParaRPr lang="nl-BE"/>
          </a:p>
        </p:txBody>
      </p:sp>
    </p:spTree>
    <p:extLst>
      <p:ext uri="{BB962C8B-B14F-4D97-AF65-F5344CB8AC3E}">
        <p14:creationId xmlns:p14="http://schemas.microsoft.com/office/powerpoint/2010/main" val="2914669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kern="100" dirty="0">
                <a:effectLst/>
                <a:latin typeface="Calibri" panose="020F0502020204030204" pitchFamily="34" charset="0"/>
                <a:ea typeface="Calibri" panose="020F0502020204030204" pitchFamily="34" charset="0"/>
                <a:cs typeface="Calibri" panose="020F0502020204030204" pitchFamily="34" charset="0"/>
              </a:rPr>
              <a:t>Lees de vragen op het infoblad rond de leertheorieën</a:t>
            </a:r>
            <a:endParaRPr lang="nl-B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12</a:t>
            </a:fld>
            <a:endParaRPr lang="nl-BE"/>
          </a:p>
        </p:txBody>
      </p:sp>
    </p:spTree>
    <p:extLst>
      <p:ext uri="{BB962C8B-B14F-4D97-AF65-F5344CB8AC3E}">
        <p14:creationId xmlns:p14="http://schemas.microsoft.com/office/powerpoint/2010/main" val="2926846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15 min</a:t>
            </a:r>
          </a:p>
        </p:txBody>
      </p:sp>
      <p:sp>
        <p:nvSpPr>
          <p:cNvPr id="4" name="Tijdelijke aanduiding voor dianummer 3"/>
          <p:cNvSpPr>
            <a:spLocks noGrp="1"/>
          </p:cNvSpPr>
          <p:nvPr>
            <p:ph type="sldNum" sz="quarter" idx="10"/>
          </p:nvPr>
        </p:nvSpPr>
        <p:spPr/>
        <p:txBody>
          <a:bodyPr/>
          <a:lstStyle/>
          <a:p>
            <a:fld id="{A2B95C2A-4141-2D4F-B125-F53683D8FECC}" type="slidenum">
              <a:rPr lang="nl-NL" smtClean="0"/>
              <a:t>13</a:t>
            </a:fld>
            <a:endParaRPr lang="nl-NL"/>
          </a:p>
        </p:txBody>
      </p:sp>
    </p:spTree>
    <p:extLst>
      <p:ext uri="{BB962C8B-B14F-4D97-AF65-F5344CB8AC3E}">
        <p14:creationId xmlns:p14="http://schemas.microsoft.com/office/powerpoint/2010/main" val="2132721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Beschrijf:</a:t>
            </a:r>
          </a:p>
          <a:p>
            <a:pPr rtl="0">
              <a:spcBef>
                <a:spcPts val="0"/>
              </a:spcBef>
              <a:spcAft>
                <a:spcPts val="0"/>
              </a:spcAft>
            </a:pPr>
            <a:r>
              <a:rPr lang="nl-BE" sz="1800" b="0" i="1" u="none" strike="noStrike" dirty="0">
                <a:solidFill>
                  <a:srgbClr val="000000"/>
                </a:solidFill>
                <a:effectLst/>
                <a:latin typeface="Arial" panose="020B0604020202020204" pitchFamily="34" charset="0"/>
              </a:rPr>
              <a:t>Hoe matchten deze ruimtes met jouw wensen, jouw werking, jouw waardes? </a:t>
            </a:r>
            <a:endParaRPr lang="nl-BE" b="0" dirty="0">
              <a:effectLst/>
            </a:endParaRPr>
          </a:p>
          <a:p>
            <a:pPr rtl="0">
              <a:spcBef>
                <a:spcPts val="0"/>
              </a:spcBef>
              <a:spcAft>
                <a:spcPts val="0"/>
              </a:spcAft>
            </a:pPr>
            <a:r>
              <a:rPr lang="nl-BE" sz="1800" b="0" i="1" u="none" strike="noStrike" dirty="0">
                <a:solidFill>
                  <a:srgbClr val="000000"/>
                </a:solidFill>
                <a:effectLst/>
                <a:latin typeface="Arial" panose="020B0604020202020204" pitchFamily="34" charset="0"/>
              </a:rPr>
              <a:t>Wat trekt je aan in beide beelden?</a:t>
            </a:r>
            <a:br>
              <a:rPr lang="nl-BE" b="0" dirty="0">
                <a:effectLst/>
              </a:rPr>
            </a:br>
            <a:r>
              <a:rPr lang="nl-BE" sz="1800" b="0" i="1" u="none" strike="noStrike" dirty="0">
                <a:solidFill>
                  <a:srgbClr val="000000"/>
                </a:solidFill>
                <a:effectLst/>
                <a:latin typeface="Arial" panose="020B0604020202020204" pitchFamily="34" charset="0"/>
              </a:rPr>
              <a:t>Wat zag je erin wat er volgens jou nodig is ‘fysiek’ en ‘sfeer’ om je identiteit ten volle tot z’n recht te laten komen. </a:t>
            </a:r>
          </a:p>
          <a:p>
            <a:pPr rtl="0">
              <a:spcBef>
                <a:spcPts val="0"/>
              </a:spcBef>
              <a:spcAft>
                <a:spcPts val="0"/>
              </a:spcAft>
            </a:pPr>
            <a:endParaRPr lang="nl-BE" sz="1800" b="0" i="1"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i="1" kern="100" dirty="0">
                <a:latin typeface="Calibri" panose="020F0502020204030204" pitchFamily="34" charset="0"/>
                <a:ea typeface="Calibri" panose="020F0502020204030204" pitchFamily="34" charset="0"/>
                <a:cs typeface="Times New Roman" panose="02020603050405020304" pitchFamily="18" charset="0"/>
              </a:rPr>
              <a:t>de boom zorgt voor veilig gevoel</a:t>
            </a:r>
            <a:br>
              <a:rPr lang="nl-BE" sz="1200" i="1" kern="100" dirty="0">
                <a:latin typeface="Calibri" panose="020F0502020204030204" pitchFamily="34" charset="0"/>
                <a:ea typeface="Calibri" panose="020F0502020204030204" pitchFamily="34" charset="0"/>
                <a:cs typeface="Times New Roman" panose="02020603050405020304" pitchFamily="18" charset="0"/>
              </a:rPr>
            </a:br>
            <a:r>
              <a:rPr lang="nl-BE" sz="1200" i="1" kern="100" dirty="0">
                <a:latin typeface="Calibri" panose="020F0502020204030204" pitchFamily="34" charset="0"/>
                <a:ea typeface="Calibri" panose="020F0502020204030204" pitchFamily="34" charset="0"/>
                <a:cs typeface="Times New Roman" panose="02020603050405020304" pitchFamily="18" charset="0"/>
              </a:rPr>
              <a:t>de verschillende objecten om te zitten faciliteren groepswerk</a:t>
            </a:r>
          </a:p>
          <a:p>
            <a:pPr rtl="0">
              <a:spcBef>
                <a:spcPts val="0"/>
              </a:spcBef>
              <a:spcAft>
                <a:spcPts val="0"/>
              </a:spcAft>
            </a:pPr>
            <a:endParaRPr lang="nl-BE" b="0" dirty="0">
              <a:effectLst/>
            </a:endParaRPr>
          </a:p>
          <a:p>
            <a:br>
              <a:rPr lang="nl-BE" dirty="0"/>
            </a:br>
            <a:endParaRPr lang="nl-NL" dirty="0"/>
          </a:p>
        </p:txBody>
      </p:sp>
      <p:sp>
        <p:nvSpPr>
          <p:cNvPr id="4" name="Tijdelijke aanduiding voor dianummer 3"/>
          <p:cNvSpPr>
            <a:spLocks noGrp="1"/>
          </p:cNvSpPr>
          <p:nvPr>
            <p:ph type="sldNum" sz="quarter" idx="10"/>
          </p:nvPr>
        </p:nvSpPr>
        <p:spPr/>
        <p:txBody>
          <a:bodyPr/>
          <a:lstStyle/>
          <a:p>
            <a:fld id="{A2B95C2A-4141-2D4F-B125-F53683D8FECC}" type="slidenum">
              <a:rPr lang="nl-NL" smtClean="0"/>
              <a:t>14</a:t>
            </a:fld>
            <a:endParaRPr lang="nl-NL"/>
          </a:p>
        </p:txBody>
      </p:sp>
    </p:spTree>
    <p:extLst>
      <p:ext uri="{BB962C8B-B14F-4D97-AF65-F5344CB8AC3E}">
        <p14:creationId xmlns:p14="http://schemas.microsoft.com/office/powerpoint/2010/main" val="2822753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Maak tabel of figuur van die termen!</a:t>
            </a:r>
          </a:p>
          <a:p>
            <a:endParaRPr lang="nl-NL" dirty="0"/>
          </a:p>
          <a:p>
            <a:pPr rtl="0">
              <a:spcBef>
                <a:spcPts val="0"/>
              </a:spcBef>
              <a:spcAft>
                <a:spcPts val="0"/>
              </a:spcAft>
            </a:pPr>
            <a:r>
              <a:rPr lang="nl-BE" sz="1800" b="0" i="1" u="none" strike="noStrike" dirty="0">
                <a:solidFill>
                  <a:srgbClr val="000000"/>
                </a:solidFill>
                <a:effectLst/>
                <a:latin typeface="Arial" panose="020B0604020202020204" pitchFamily="34" charset="0"/>
              </a:rPr>
              <a:t>Hoe matchten deze ruimtes met jouw wensen, jouw werking, jouw waardes? </a:t>
            </a:r>
            <a:endParaRPr lang="nl-BE" b="0" dirty="0">
              <a:effectLst/>
            </a:endParaRPr>
          </a:p>
          <a:p>
            <a:pPr rtl="0">
              <a:spcBef>
                <a:spcPts val="0"/>
              </a:spcBef>
              <a:spcAft>
                <a:spcPts val="0"/>
              </a:spcAft>
            </a:pPr>
            <a:r>
              <a:rPr lang="nl-BE" sz="1800" b="0" i="1" u="none" strike="noStrike" dirty="0">
                <a:solidFill>
                  <a:srgbClr val="000000"/>
                </a:solidFill>
                <a:effectLst/>
                <a:latin typeface="Arial" panose="020B0604020202020204" pitchFamily="34" charset="0"/>
              </a:rPr>
              <a:t>Wat trekt je aan in beide beelden?</a:t>
            </a:r>
            <a:br>
              <a:rPr lang="nl-BE" b="0" dirty="0">
                <a:effectLst/>
              </a:rPr>
            </a:br>
            <a:r>
              <a:rPr lang="nl-BE" sz="1800" b="0" i="1" u="none" strike="noStrike" dirty="0">
                <a:solidFill>
                  <a:srgbClr val="000000"/>
                </a:solidFill>
                <a:effectLst/>
                <a:latin typeface="Arial" panose="020B0604020202020204" pitchFamily="34" charset="0"/>
              </a:rPr>
              <a:t>Wat zag je erin wat er volgens jou nodig is ‘fysiek’ en ‘sfeer’ om je identiteit ten volle tot z’n recht te laten komen. </a:t>
            </a:r>
            <a:endParaRPr lang="nl-BE" b="0" dirty="0">
              <a:effectLst/>
            </a:endParaRPr>
          </a:p>
          <a:p>
            <a:br>
              <a:rPr lang="nl-BE" dirty="0"/>
            </a:br>
            <a:endParaRPr lang="nl-NL" dirty="0"/>
          </a:p>
        </p:txBody>
      </p:sp>
      <p:sp>
        <p:nvSpPr>
          <p:cNvPr id="4" name="Tijdelijke aanduiding voor dianummer 3"/>
          <p:cNvSpPr>
            <a:spLocks noGrp="1"/>
          </p:cNvSpPr>
          <p:nvPr>
            <p:ph type="sldNum" sz="quarter" idx="10"/>
          </p:nvPr>
        </p:nvSpPr>
        <p:spPr/>
        <p:txBody>
          <a:bodyPr/>
          <a:lstStyle/>
          <a:p>
            <a:fld id="{A2B95C2A-4141-2D4F-B125-F53683D8FECC}" type="slidenum">
              <a:rPr lang="nl-NL" smtClean="0"/>
              <a:t>15</a:t>
            </a:fld>
            <a:endParaRPr lang="nl-NL"/>
          </a:p>
        </p:txBody>
      </p:sp>
    </p:spTree>
    <p:extLst>
      <p:ext uri="{BB962C8B-B14F-4D97-AF65-F5344CB8AC3E}">
        <p14:creationId xmlns:p14="http://schemas.microsoft.com/office/powerpoint/2010/main" val="1239902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5 min</a:t>
            </a:r>
          </a:p>
        </p:txBody>
      </p:sp>
      <p:sp>
        <p:nvSpPr>
          <p:cNvPr id="4" name="Tijdelijke aanduiding voor dianummer 3"/>
          <p:cNvSpPr>
            <a:spLocks noGrp="1"/>
          </p:cNvSpPr>
          <p:nvPr>
            <p:ph type="sldNum" sz="quarter" idx="10"/>
          </p:nvPr>
        </p:nvSpPr>
        <p:spPr/>
        <p:txBody>
          <a:bodyPr/>
          <a:lstStyle/>
          <a:p>
            <a:fld id="{A2B95C2A-4141-2D4F-B125-F53683D8FECC}" type="slidenum">
              <a:rPr lang="nl-NL" smtClean="0"/>
              <a:t>16</a:t>
            </a:fld>
            <a:endParaRPr lang="nl-NL"/>
          </a:p>
        </p:txBody>
      </p:sp>
    </p:spTree>
    <p:extLst>
      <p:ext uri="{BB962C8B-B14F-4D97-AF65-F5344CB8AC3E}">
        <p14:creationId xmlns:p14="http://schemas.microsoft.com/office/powerpoint/2010/main" val="3903655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kern="100" dirty="0">
                <a:effectLst/>
                <a:latin typeface="Calibri" panose="020F0502020204030204" pitchFamily="34" charset="0"/>
                <a:ea typeface="Calibri" panose="020F0502020204030204" pitchFamily="34" charset="0"/>
                <a:cs typeface="Calibri" panose="020F0502020204030204" pitchFamily="34" charset="0"/>
              </a:rPr>
              <a:t>Lees de vragen op het infoblad rond de leertheorieën</a:t>
            </a:r>
            <a:endParaRPr lang="nl-B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17</a:t>
            </a:fld>
            <a:endParaRPr lang="nl-BE"/>
          </a:p>
        </p:txBody>
      </p:sp>
    </p:spTree>
    <p:extLst>
      <p:ext uri="{BB962C8B-B14F-4D97-AF65-F5344CB8AC3E}">
        <p14:creationId xmlns:p14="http://schemas.microsoft.com/office/powerpoint/2010/main" val="2255747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18</a:t>
            </a:fld>
            <a:endParaRPr lang="nl-BE"/>
          </a:p>
        </p:txBody>
      </p:sp>
    </p:spTree>
    <p:extLst>
      <p:ext uri="{BB962C8B-B14F-4D97-AF65-F5344CB8AC3E}">
        <p14:creationId xmlns:p14="http://schemas.microsoft.com/office/powerpoint/2010/main" val="3165073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kern="100" dirty="0">
                <a:effectLst/>
                <a:latin typeface="Calibri" panose="020F0502020204030204" pitchFamily="34" charset="0"/>
                <a:ea typeface="Calibri" panose="020F0502020204030204" pitchFamily="34" charset="0"/>
                <a:cs typeface="Calibri" panose="020F0502020204030204" pitchFamily="34" charset="0"/>
              </a:rPr>
              <a:t>We wonder, is it feasible to </a:t>
            </a:r>
            <a:r>
              <a:rPr lang="en-US" sz="1200" b="1" kern="100" dirty="0">
                <a:effectLst/>
                <a:latin typeface="Calibri" panose="020F0502020204030204" pitchFamily="34" charset="0"/>
                <a:ea typeface="Calibri" panose="020F0502020204030204" pitchFamily="34" charset="0"/>
                <a:cs typeface="Calibri" panose="020F0502020204030204" pitchFamily="34" charset="0"/>
              </a:rPr>
              <a:t>unlock the latent spatial potential within existing school infrastructure to enhance overall pupil wellbein</a:t>
            </a:r>
            <a:r>
              <a:rPr lang="en-US" sz="1200" kern="100" dirty="0">
                <a:effectLst/>
                <a:latin typeface="Calibri" panose="020F0502020204030204" pitchFamily="34" charset="0"/>
                <a:ea typeface="Calibri" panose="020F0502020204030204" pitchFamily="34" charset="0"/>
                <a:cs typeface="Calibri" panose="020F0502020204030204" pitchFamily="34" charset="0"/>
              </a:rPr>
              <a:t>g, in this case physical fitness. Can the environment ‘afford’ pupils to more active, and are these so-called ‘affordances for motion’ picked up by pupils? </a:t>
            </a:r>
          </a:p>
          <a:p>
            <a:endParaRPr lang="nl-BE" sz="1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b="1" i="1" kern="100" dirty="0">
                <a:effectLst/>
                <a:latin typeface="Calibri" panose="020F0502020204030204" pitchFamily="34" charset="0"/>
                <a:ea typeface="Calibri" panose="020F0502020204030204" pitchFamily="34" charset="0"/>
                <a:cs typeface="Calibri" panose="020F0502020204030204" pitchFamily="34" charset="0"/>
              </a:rPr>
              <a:t>How do youngsters ‘read’ and pick up various types of motion affordances in the environment? </a:t>
            </a:r>
            <a:endParaRPr lang="nl-B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19</a:t>
            </a:fld>
            <a:endParaRPr lang="nl-BE"/>
          </a:p>
        </p:txBody>
      </p:sp>
    </p:spTree>
    <p:extLst>
      <p:ext uri="{BB962C8B-B14F-4D97-AF65-F5344CB8AC3E}">
        <p14:creationId xmlns:p14="http://schemas.microsoft.com/office/powerpoint/2010/main" val="3489900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800" kern="100" dirty="0">
                <a:effectLst/>
                <a:latin typeface="Calibri" panose="020F0502020204030204" pitchFamily="34" charset="0"/>
                <a:ea typeface="Calibri" panose="020F0502020204030204" pitchFamily="34" charset="0"/>
                <a:cs typeface="Calibri" panose="020F0502020204030204" pitchFamily="34" charset="0"/>
              </a:rPr>
              <a:t>Ik ben Ruth, architect en vakdidacticus in ontwerp- en architectuurgerelateerde vakken, en ik focus mijn onderzoek op schoolomgevingen, vanuit een dubbel perspectief -&gt; dat van architect, die kijkt naar hoe we scholen bouwen, wat tendenzen zijn, en waar we zien dat architecten pedagogische visies uiten in hun architectuur.</a:t>
            </a:r>
          </a:p>
          <a:p>
            <a:r>
              <a:rPr lang="nl-BE" sz="1800" kern="100" dirty="0">
                <a:effectLst/>
                <a:latin typeface="Calibri" panose="020F0502020204030204" pitchFamily="34" charset="0"/>
                <a:ea typeface="Calibri" panose="020F0502020204030204" pitchFamily="34" charset="0"/>
                <a:cs typeface="Calibri" panose="020F0502020204030204" pitchFamily="34" charset="0"/>
              </a:rPr>
              <a:t>Daarnaast ook als vakdidacticus, wat heb ik nodig om mijn leerstof goed over te brengen, om leerlingen iets bij te brengen over cultuuruitingen, over architectuur.</a:t>
            </a:r>
          </a:p>
          <a:p>
            <a:endParaRPr lang="nl-BE" sz="1800" kern="100" dirty="0">
              <a:effectLst/>
              <a:latin typeface="Calibri" panose="020F0502020204030204" pitchFamily="34" charset="0"/>
              <a:ea typeface="Calibri" panose="020F0502020204030204" pitchFamily="34" charset="0"/>
              <a:cs typeface="Calibri" panose="020F0502020204030204" pitchFamily="34" charset="0"/>
            </a:endParaRPr>
          </a:p>
          <a:p>
            <a:r>
              <a:rPr lang="nl-BE" sz="1800" kern="100" dirty="0">
                <a:effectLst/>
                <a:latin typeface="Calibri" panose="020F0502020204030204" pitchFamily="34" charset="0"/>
                <a:ea typeface="Calibri" panose="020F0502020204030204" pitchFamily="34" charset="0"/>
                <a:cs typeface="Calibri" panose="020F0502020204030204" pitchFamily="34" charset="0"/>
              </a:rPr>
              <a:t>Ik neem je graag mee naar enkele quotes die ik verzamelde tijdens mijn empirisch onderzoek in scholen, waar je heel snel kan zien hoe ruimte en leren/lesgeven toch altijd met elkaar verbonden zijn… hoe de context ons altijd beïnvloed, en we er dus maar best gebruik van kunnen maken, iedereen akkoord??</a:t>
            </a:r>
          </a:p>
          <a:p>
            <a:endParaRPr lang="nl-BE"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nl-BE" sz="1800" kern="100" dirty="0">
              <a:effectLst/>
              <a:latin typeface="Calibri" panose="020F0502020204030204" pitchFamily="34" charset="0"/>
              <a:ea typeface="Calibri" panose="020F0502020204030204" pitchFamily="34" charset="0"/>
              <a:cs typeface="Times New Roman" panose="02020603050405020304" pitchFamily="18" charset="0"/>
            </a:endParaRPr>
          </a:p>
          <a:p>
            <a:br>
              <a:rPr lang="nl-BE" dirty="0"/>
            </a:br>
            <a:br>
              <a:rPr lang="nl-BE" dirty="0"/>
            </a:br>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2</a:t>
            </a:fld>
            <a:endParaRPr lang="nl-BE"/>
          </a:p>
        </p:txBody>
      </p:sp>
    </p:spTree>
    <p:extLst>
      <p:ext uri="{BB962C8B-B14F-4D97-AF65-F5344CB8AC3E}">
        <p14:creationId xmlns:p14="http://schemas.microsoft.com/office/powerpoint/2010/main" val="2038162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20</a:t>
            </a:fld>
            <a:endParaRPr lang="nl-BE"/>
          </a:p>
        </p:txBody>
      </p:sp>
    </p:spTree>
    <p:extLst>
      <p:ext uri="{BB962C8B-B14F-4D97-AF65-F5344CB8AC3E}">
        <p14:creationId xmlns:p14="http://schemas.microsoft.com/office/powerpoint/2010/main" val="3348158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kern="100" dirty="0">
                <a:effectLst/>
                <a:latin typeface="Calibri" panose="020F0502020204030204" pitchFamily="34" charset="0"/>
                <a:ea typeface="Calibri" panose="020F0502020204030204" pitchFamily="34" charset="0"/>
                <a:cs typeface="Calibri" panose="020F0502020204030204" pitchFamily="34" charset="0"/>
              </a:rPr>
              <a:t>We wonder, is it feasible to </a:t>
            </a:r>
            <a:r>
              <a:rPr lang="en-US" sz="1200" b="1" kern="100" dirty="0">
                <a:effectLst/>
                <a:latin typeface="Calibri" panose="020F0502020204030204" pitchFamily="34" charset="0"/>
                <a:ea typeface="Calibri" panose="020F0502020204030204" pitchFamily="34" charset="0"/>
                <a:cs typeface="Calibri" panose="020F0502020204030204" pitchFamily="34" charset="0"/>
              </a:rPr>
              <a:t>unlock the latent spatial potential within existing school infrastructure to enhance overall pupil wellbein</a:t>
            </a:r>
            <a:r>
              <a:rPr lang="en-US" sz="1200" kern="100" dirty="0">
                <a:effectLst/>
                <a:latin typeface="Calibri" panose="020F0502020204030204" pitchFamily="34" charset="0"/>
                <a:ea typeface="Calibri" panose="020F0502020204030204" pitchFamily="34" charset="0"/>
                <a:cs typeface="Calibri" panose="020F0502020204030204" pitchFamily="34" charset="0"/>
              </a:rPr>
              <a:t>g, in this case physical fitness. Can the environment ‘afford’ pupils to more active, and are these so-called ‘affordances for motion’ picked up by pupils? </a:t>
            </a:r>
          </a:p>
          <a:p>
            <a:endParaRPr lang="nl-BE" sz="1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b="1" i="1" kern="100" dirty="0">
                <a:effectLst/>
                <a:latin typeface="Calibri" panose="020F0502020204030204" pitchFamily="34" charset="0"/>
                <a:ea typeface="Calibri" panose="020F0502020204030204" pitchFamily="34" charset="0"/>
                <a:cs typeface="Calibri" panose="020F0502020204030204" pitchFamily="34" charset="0"/>
              </a:rPr>
              <a:t>How do youngsters ‘read’ and pick up various types of motion affordances in the environment? </a:t>
            </a:r>
            <a:endParaRPr lang="nl-B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21</a:t>
            </a:fld>
            <a:endParaRPr lang="nl-BE"/>
          </a:p>
        </p:txBody>
      </p:sp>
    </p:spTree>
    <p:extLst>
      <p:ext uri="{BB962C8B-B14F-4D97-AF65-F5344CB8AC3E}">
        <p14:creationId xmlns:p14="http://schemas.microsoft.com/office/powerpoint/2010/main" val="935473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5 puntsbalkjes, en ze krijgen 10 blokjes om te vullen…</a:t>
            </a:r>
          </a:p>
          <a:p>
            <a:endParaRPr lang="nl-BE" dirty="0"/>
          </a:p>
          <a:p>
            <a:r>
              <a:rPr lang="nl-BE" dirty="0"/>
              <a:t>Werkwoorden die voor hen definiëren wat zij acties vinden binnen deze leerstroom</a:t>
            </a:r>
          </a:p>
          <a:p>
            <a:endParaRPr lang="nl-BE" dirty="0"/>
          </a:p>
          <a:p>
            <a:r>
              <a:rPr lang="nl-BE" dirty="0"/>
              <a:t>Identificeer jij je acties of kenmerken die je het meeste gebruikt of meest naartoe neigt, met deze mleerstroom: aantal termen die je schrijft is gelijk aan aantal blokjes</a:t>
            </a:r>
          </a:p>
          <a:p>
            <a:r>
              <a:rPr lang="nl-BE" dirty="0"/>
              <a:t>Beschrijf met woorden wat dit voor jou in je lespraktijk betekent: vertaal de leertheorie naar kenmerken, acties die jij ziet?</a:t>
            </a:r>
          </a:p>
        </p:txBody>
      </p:sp>
      <p:sp>
        <p:nvSpPr>
          <p:cNvPr id="4" name="Tijdelijke aanduiding voor dianummer 3"/>
          <p:cNvSpPr>
            <a:spLocks noGrp="1"/>
          </p:cNvSpPr>
          <p:nvPr>
            <p:ph type="sldNum" sz="quarter" idx="5"/>
          </p:nvPr>
        </p:nvSpPr>
        <p:spPr/>
        <p:txBody>
          <a:bodyPr/>
          <a:lstStyle/>
          <a:p>
            <a:fld id="{C2F142A0-3BFA-8C47-9D61-DCD91DDAB8EF}" type="slidenum">
              <a:rPr lang="nl-BE" smtClean="0"/>
              <a:t>22</a:t>
            </a:fld>
            <a:endParaRPr lang="nl-BE"/>
          </a:p>
        </p:txBody>
      </p:sp>
    </p:spTree>
    <p:extLst>
      <p:ext uri="{BB962C8B-B14F-4D97-AF65-F5344CB8AC3E}">
        <p14:creationId xmlns:p14="http://schemas.microsoft.com/office/powerpoint/2010/main" val="282132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800" kern="100" dirty="0">
                <a:effectLst/>
                <a:latin typeface="Calibri" panose="020F0502020204030204" pitchFamily="34" charset="0"/>
                <a:ea typeface="Calibri" panose="020F0502020204030204" pitchFamily="34" charset="0"/>
                <a:cs typeface="Calibri" panose="020F0502020204030204" pitchFamily="34" charset="0"/>
              </a:rPr>
              <a:t>Ok,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iedereen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akkoord</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echter</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snelle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blik</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binnenin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leert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dat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Vlaanderen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gekenmerkt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wordt</a:t>
            </a:r>
            <a:r>
              <a:rPr lang="en-US" sz="1800" kern="100" dirty="0">
                <a:effectLst/>
                <a:latin typeface="Calibri" panose="020F0502020204030204" pitchFamily="34" charset="0"/>
                <a:ea typeface="Calibri" panose="020F0502020204030204" pitchFamily="34" charset="0"/>
                <a:cs typeface="Calibri" panose="020F0502020204030204" pitchFamily="34" charset="0"/>
              </a:rPr>
              <a:t> door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eerder</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sedentair</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karakter</a:t>
            </a:r>
            <a:r>
              <a:rPr lang="en-US" sz="1800" kern="100" dirty="0">
                <a:effectLst/>
                <a:latin typeface="Calibri" panose="020F0502020204030204" pitchFamily="34" charset="0"/>
                <a:ea typeface="Calibri" panose="020F0502020204030204" pitchFamily="34" charset="0"/>
                <a:cs typeface="Calibri" panose="020F0502020204030204" pitchFamily="34" charset="0"/>
              </a:rPr>
              <a:t> van het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schoolleven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klassikaal</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leren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gaat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nauw</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samen</a:t>
            </a:r>
            <a:r>
              <a:rPr lang="en-US" sz="1800" kern="100" dirty="0">
                <a:effectLst/>
                <a:latin typeface="Calibri" panose="020F0502020204030204" pitchFamily="34" charset="0"/>
                <a:ea typeface="Calibri" panose="020F0502020204030204" pitchFamily="34" charset="0"/>
                <a:cs typeface="Calibri" panose="020F0502020204030204" pitchFamily="34" charset="0"/>
              </a:rPr>
              <a:t> met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bureaugebonden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onderwijs</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frontale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lesmethodes</a:t>
            </a:r>
            <a:r>
              <a:rPr lang="en-US" sz="1800" kern="100" dirty="0">
                <a:effectLst/>
                <a:latin typeface="Calibri" panose="020F0502020204030204" pitchFamily="34" charset="0"/>
                <a:ea typeface="Calibri" panose="020F0502020204030204" pitchFamily="34" charset="0"/>
                <a:cs typeface="Calibri" panose="020F0502020204030204" pitchFamily="34" charset="0"/>
              </a:rPr>
              <a:t>, van lager over SO tot HO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onderwijs</a:t>
            </a:r>
            <a:r>
              <a:rPr lang="en-US" sz="1800" kern="100" dirty="0">
                <a:effectLst/>
                <a:latin typeface="Calibri" panose="020F0502020204030204" pitchFamily="34" charset="0"/>
                <a:ea typeface="Calibri" panose="020F0502020204030204" pitchFamily="34" charset="0"/>
                <a:cs typeface="Calibri" panose="020F0502020204030204" pitchFamily="34" charset="0"/>
              </a:rPr>
              <a:t>.</a:t>
            </a: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r>
              <a:rPr lang="en-US" sz="1800" kern="100" dirty="0" err="1">
                <a:effectLst/>
                <a:latin typeface="Calibri" panose="020F0502020204030204" pitchFamily="34" charset="0"/>
                <a:ea typeface="Calibri" panose="020F0502020204030204" pitchFamily="34" charset="0"/>
                <a:cs typeface="Calibri" panose="020F0502020204030204" pitchFamily="34" charset="0"/>
              </a:rPr>
              <a:t>Dat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heeft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zijn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verdiensten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maar er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zijn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ook</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andere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stemmen</a:t>
            </a:r>
            <a:r>
              <a:rPr lang="en-US" sz="1800" kern="100" dirty="0">
                <a:effectLst/>
                <a:latin typeface="Calibri" panose="020F0502020204030204" pitchFamily="34" charset="0"/>
                <a:ea typeface="Calibri" panose="020F0502020204030204" pitchFamily="34" charset="0"/>
                <a:cs typeface="Calibri" panose="020F0502020204030204" pitchFamily="34" charset="0"/>
              </a:rPr>
              <a:t>: we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beseffen</a:t>
            </a:r>
            <a:r>
              <a:rPr lang="en-US" sz="1800" kern="100" dirty="0">
                <a:effectLst/>
                <a:latin typeface="Calibri" panose="020F0502020204030204" pitchFamily="34" charset="0"/>
                <a:ea typeface="Calibri" panose="020F0502020204030204" pitchFamily="34" charset="0"/>
                <a:cs typeface="Calibri" panose="020F0502020204030204" pitchFamily="34" charset="0"/>
              </a:rPr>
              <a:t> steeds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meer</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dat</a:t>
            </a:r>
            <a:r>
              <a:rPr lang="en-US" sz="1800" kern="100" dirty="0">
                <a:effectLst/>
                <a:latin typeface="Calibri" panose="020F0502020204030204" pitchFamily="34" charset="0"/>
                <a:ea typeface="Calibri" panose="020F0502020204030204" pitchFamily="34" charset="0"/>
                <a:cs typeface="Calibri" panose="020F0502020204030204" pitchFamily="34" charset="0"/>
              </a:rPr>
              <a:t> elk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individue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eigen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leertraditie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erop</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nahoudt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meer</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werkvormen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vereisen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soms</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andere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omgevingen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bovendien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draagt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voortdurend</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zitten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of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staan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ook</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niet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bij</a:t>
            </a:r>
            <a:r>
              <a:rPr lang="en-US" sz="1800" kern="100" dirty="0">
                <a:effectLst/>
                <a:latin typeface="Calibri" panose="020F0502020204030204" pitchFamily="34" charset="0"/>
                <a:ea typeface="Calibri" panose="020F0502020204030204" pitchFamily="34" charset="0"/>
                <a:cs typeface="Calibri" panose="020F0502020204030204" pitchFamily="34" charset="0"/>
              </a:rPr>
              <a:t> tot de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fysieke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motorische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ontwikkeling</a:t>
            </a:r>
            <a:r>
              <a:rPr lang="en-US" sz="1800" kern="100" dirty="0">
                <a:effectLst/>
                <a:latin typeface="Calibri" panose="020F0502020204030204" pitchFamily="34" charset="0"/>
                <a:ea typeface="Calibri" panose="020F0502020204030204" pitchFamily="34" charset="0"/>
                <a:cs typeface="Calibri" panose="020F0502020204030204" pitchFamily="34" charset="0"/>
              </a:rPr>
              <a:t>.</a:t>
            </a: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r>
              <a:rPr lang="en-US" sz="1800" kern="100" dirty="0">
                <a:effectLst/>
                <a:latin typeface="Calibri" panose="020F0502020204030204" pitchFamily="34" charset="0"/>
                <a:ea typeface="Calibri" panose="020F0502020204030204" pitchFamily="34" charset="0"/>
                <a:cs typeface="Calibri" panose="020F0502020204030204" pitchFamily="34" charset="0"/>
              </a:rPr>
              <a:t>Er is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zekere</a:t>
            </a:r>
            <a:r>
              <a:rPr lang="en-US" sz="1800" kern="100" dirty="0">
                <a:effectLst/>
                <a:latin typeface="Calibri" panose="020F0502020204030204" pitchFamily="34" charset="0"/>
                <a:ea typeface="Calibri" panose="020F0502020204030204" pitchFamily="34" charset="0"/>
                <a:cs typeface="Calibri" panose="020F0502020204030204" pitchFamily="34" charset="0"/>
              </a:rPr>
              <a:t> intertie,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zowel</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bij</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architecten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die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schoolomgevingen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creëren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3</a:t>
            </a:fld>
            <a:endParaRPr lang="nl-BE"/>
          </a:p>
        </p:txBody>
      </p:sp>
    </p:spTree>
    <p:extLst>
      <p:ext uri="{BB962C8B-B14F-4D97-AF65-F5344CB8AC3E}">
        <p14:creationId xmlns:p14="http://schemas.microsoft.com/office/powerpoint/2010/main" val="1603032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800" kern="100" dirty="0">
                <a:effectLst/>
                <a:latin typeface="Calibri" panose="020F0502020204030204" pitchFamily="34" charset="0"/>
                <a:ea typeface="Calibri" panose="020F0502020204030204" pitchFamily="34" charset="0"/>
                <a:cs typeface="Calibri" panose="020F0502020204030204" pitchFamily="34" charset="0"/>
              </a:rPr>
              <a:t>Maar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niet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alleen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bij</a:t>
            </a:r>
            <a:r>
              <a:rPr lang="en-US" sz="1800" kern="100" dirty="0">
                <a:effectLst/>
                <a:latin typeface="Calibri" panose="020F0502020204030204" pitchFamily="34" charset="0"/>
                <a:ea typeface="Calibri" panose="020F0502020204030204" pitchFamily="34" charset="0"/>
                <a:cs typeface="Calibri" panose="020F0502020204030204" pitchFamily="34" charset="0"/>
              </a:rPr>
              <a:t> hen,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ook</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bij</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leerkrachten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die in die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omstandigheden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werken</a:t>
            </a:r>
            <a:r>
              <a:rPr lang="en-US" sz="1800" kern="100" dirty="0">
                <a:effectLst/>
                <a:latin typeface="Calibri" panose="020F0502020204030204" pitchFamily="34" charset="0"/>
                <a:ea typeface="Calibri" panose="020F0502020204030204" pitchFamily="34" charset="0"/>
                <a:cs typeface="Calibri" panose="020F0502020204030204" pitchFamily="34" charset="0"/>
              </a:rPr>
              <a:t>.</a:t>
            </a:r>
          </a:p>
          <a:p>
            <a:r>
              <a:rPr lang="en-US" sz="1800" kern="100" dirty="0" err="1">
                <a:effectLst/>
                <a:latin typeface="Calibri" panose="020F0502020204030204" pitchFamily="34" charset="0"/>
                <a:ea typeface="Calibri" panose="020F0502020204030204" pitchFamily="34" charset="0"/>
                <a:cs typeface="Calibri" panose="020F0502020204030204" pitchFamily="34" charset="0"/>
              </a:rPr>
              <a:t>Hier</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vb. Van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LVF van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onze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studenten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dan zie je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dat</a:t>
            </a:r>
            <a:r>
              <a:rPr lang="en-US" sz="1800" kern="100" dirty="0">
                <a:effectLst/>
                <a:latin typeface="Calibri" panose="020F0502020204030204" pitchFamily="34" charset="0"/>
                <a:ea typeface="Calibri" panose="020F0502020204030204" pitchFamily="34" charset="0"/>
                <a:cs typeface="Calibri" panose="020F0502020204030204" pitchFamily="34" charset="0"/>
              </a:rPr>
              <a:t> er in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dat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paginalange</a:t>
            </a:r>
            <a:r>
              <a:rPr lang="en-US" sz="1800" kern="100" dirty="0">
                <a:effectLst/>
                <a:latin typeface="Calibri" panose="020F0502020204030204" pitchFamily="34" charset="0"/>
                <a:ea typeface="Calibri" panose="020F0502020204030204" pitchFamily="34" charset="0"/>
                <a:cs typeface="Calibri" panose="020F0502020204030204" pitchFamily="34" charset="0"/>
              </a:rPr>
              <a:t> doc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wel</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alineaatje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voorzien</a:t>
            </a:r>
            <a:r>
              <a:rPr lang="en-US" sz="1800" kern="100" dirty="0">
                <a:effectLst/>
                <a:latin typeface="Calibri" panose="020F0502020204030204" pitchFamily="34" charset="0"/>
                <a:ea typeface="Calibri" panose="020F0502020204030204" pitchFamily="34" charset="0"/>
                <a:cs typeface="Calibri" panose="020F0502020204030204" pitchFamily="34" charset="0"/>
              </a:rPr>
              <a:t> is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voor</a:t>
            </a:r>
            <a:r>
              <a:rPr lang="en-US" sz="1800" kern="100" dirty="0">
                <a:effectLst/>
                <a:latin typeface="Calibri" panose="020F0502020204030204" pitchFamily="34" charset="0"/>
                <a:ea typeface="Calibri" panose="020F0502020204030204" pitchFamily="34" charset="0"/>
                <a:cs typeface="Calibri" panose="020F0502020204030204" pitchFamily="34" charset="0"/>
              </a:rPr>
              <a:t> de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omgevingskenmerken</a:t>
            </a:r>
            <a:r>
              <a:rPr lang="en-US" sz="1800" kern="100" dirty="0">
                <a:effectLst/>
                <a:latin typeface="Calibri" panose="020F0502020204030204" pitchFamily="34" charset="0"/>
                <a:ea typeface="Calibri" panose="020F0502020204030204" pitchFamily="34" charset="0"/>
                <a:cs typeface="Calibri" panose="020F0502020204030204" pitchFamily="34" charset="0"/>
              </a:rPr>
              <a:t>, maar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dit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wordt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vaak</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stiefmoederlijk</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behandeld</a:t>
            </a:r>
            <a:r>
              <a:rPr lang="en-US" sz="1800" kern="100" dirty="0">
                <a:effectLst/>
                <a:latin typeface="Calibri" panose="020F0502020204030204" pitchFamily="34" charset="0"/>
                <a:ea typeface="Calibri" panose="020F0502020204030204" pitchFamily="34" charset="0"/>
                <a:cs typeface="Calibri" panose="020F0502020204030204" pitchFamily="34" charset="0"/>
              </a:rPr>
              <a:t>…</a:t>
            </a: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r>
              <a:rPr lang="en-US" sz="1800" kern="100" dirty="0" err="1">
                <a:effectLst/>
                <a:latin typeface="Calibri" panose="020F0502020204030204" pitchFamily="34" charset="0"/>
                <a:ea typeface="Calibri" panose="020F0502020204030204" pitchFamily="34" charset="0"/>
                <a:cs typeface="Calibri" panose="020F0502020204030204" pitchFamily="34" charset="0"/>
              </a:rPr>
              <a:t>Logisch</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ook</a:t>
            </a:r>
            <a:r>
              <a:rPr lang="en-US" sz="1800" kern="100" dirty="0">
                <a:effectLst/>
                <a:latin typeface="Calibri" panose="020F0502020204030204" pitchFamily="34" charset="0"/>
                <a:ea typeface="Calibri" panose="020F0502020204030204" pitchFamily="34" charset="0"/>
                <a:cs typeface="Calibri" panose="020F0502020204030204" pitchFamily="34" charset="0"/>
              </a:rPr>
              <a:t>, want er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wordt</a:t>
            </a:r>
            <a:r>
              <a:rPr lang="en-US" sz="1800" kern="100" dirty="0">
                <a:effectLst/>
                <a:latin typeface="Calibri" panose="020F0502020204030204" pitchFamily="34" charset="0"/>
                <a:ea typeface="Calibri" panose="020F0502020204030204" pitchFamily="34" charset="0"/>
                <a:cs typeface="Calibri" panose="020F0502020204030204" pitchFamily="34" charset="0"/>
              </a:rPr>
              <a:t> in de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opleiding</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ook</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niet</a:t>
            </a:r>
            <a:r>
              <a:rPr lang="en-US" sz="1800" kern="100" dirty="0">
                <a:effectLst/>
                <a:latin typeface="Calibri" panose="020F0502020204030204" pitchFamily="34" charset="0"/>
                <a:ea typeface="Calibri" panose="020F0502020204030204" pitchFamily="34" charset="0"/>
                <a:cs typeface="Calibri" panose="020F0502020204030204" pitchFamily="34" charset="0"/>
              </a:rPr>
              <a:t> de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grootste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aandacht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aan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besteed</a:t>
            </a:r>
            <a:r>
              <a:rPr lang="en-US" sz="1800" kern="100" dirty="0">
                <a:effectLst/>
                <a:latin typeface="Calibri" panose="020F0502020204030204" pitchFamily="34" charset="0"/>
                <a:ea typeface="Calibri" panose="020F0502020204030204" pitchFamily="34" charset="0"/>
                <a:cs typeface="Calibri" panose="020F0502020204030204" pitchFamily="34" charset="0"/>
              </a:rPr>
              <a:t>…</a:t>
            </a:r>
            <a:br>
              <a:rPr lang="en-US" sz="1800" kern="100" dirty="0">
                <a:effectLst/>
                <a:latin typeface="Calibri" panose="020F0502020204030204" pitchFamily="34" charset="0"/>
                <a:ea typeface="Calibri" panose="020F0502020204030204" pitchFamily="34" charset="0"/>
                <a:cs typeface="Calibri" panose="020F0502020204030204" pitchFamily="34" charset="0"/>
              </a:rPr>
            </a:b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4</a:t>
            </a:fld>
            <a:endParaRPr lang="nl-BE"/>
          </a:p>
        </p:txBody>
      </p:sp>
    </p:spTree>
    <p:extLst>
      <p:ext uri="{BB962C8B-B14F-4D97-AF65-F5344CB8AC3E}">
        <p14:creationId xmlns:p14="http://schemas.microsoft.com/office/powerpoint/2010/main" val="2821081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800" kern="100" dirty="0">
                <a:effectLst/>
                <a:latin typeface="Calibri" panose="020F0502020204030204" pitchFamily="34" charset="0"/>
                <a:ea typeface="Calibri" panose="020F0502020204030204" pitchFamily="34" charset="0"/>
                <a:cs typeface="Calibri" panose="020F0502020204030204" pitchFamily="34" charset="0"/>
              </a:rPr>
              <a:t>En dit terwijl we weten dat er toch nog andere plekken zijn in school, buiten ons klaslokaal, die we kunnen benutten… Het kan dus ook anders…</a:t>
            </a:r>
          </a:p>
          <a:p>
            <a:endParaRPr lang="nl-BE" sz="1800" kern="100" dirty="0">
              <a:effectLst/>
              <a:latin typeface="Calibri" panose="020F0502020204030204" pitchFamily="34" charset="0"/>
              <a:ea typeface="Calibri" panose="020F0502020204030204" pitchFamily="34" charset="0"/>
              <a:cs typeface="Calibri" panose="020F0502020204030204" pitchFamily="34" charset="0"/>
            </a:endParaRPr>
          </a:p>
          <a:p>
            <a:r>
              <a:rPr lang="en-US" sz="1800" kern="100" dirty="0">
                <a:effectLst/>
                <a:latin typeface="Calibri" panose="020F0502020204030204" pitchFamily="34" charset="0"/>
                <a:ea typeface="Calibri" panose="020F0502020204030204" pitchFamily="34" charset="0"/>
                <a:cs typeface="Calibri" panose="020F0502020204030204" pitchFamily="34" charset="0"/>
              </a:rPr>
              <a:t>We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vragen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ons</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af</a:t>
            </a:r>
            <a:r>
              <a:rPr lang="en-US" sz="1800" kern="100" dirty="0">
                <a:effectLst/>
                <a:latin typeface="Calibri" panose="020F0502020204030204" pitchFamily="34" charset="0"/>
                <a:ea typeface="Calibri" panose="020F0502020204030204" pitchFamily="34" charset="0"/>
                <a:cs typeface="Calibri" panose="020F0502020204030204" pitchFamily="34" charset="0"/>
              </a:rPr>
              <a:t> of het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haalbaar</a:t>
            </a:r>
            <a:r>
              <a:rPr lang="en-US" sz="1800" kern="100" dirty="0">
                <a:effectLst/>
                <a:latin typeface="Calibri" panose="020F0502020204030204" pitchFamily="34" charset="0"/>
                <a:ea typeface="Calibri" panose="020F0502020204030204" pitchFamily="34" charset="0"/>
                <a:cs typeface="Calibri" panose="020F0502020204030204" pitchFamily="34" charset="0"/>
              </a:rPr>
              <a:t> is om het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latente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ruimtelijke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potentieel</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binnen</a:t>
            </a:r>
            <a:r>
              <a:rPr lang="en-US" sz="1800" kern="100" dirty="0">
                <a:effectLst/>
                <a:latin typeface="Calibri" panose="020F0502020204030204" pitchFamily="34" charset="0"/>
                <a:ea typeface="Calibri" panose="020F0502020204030204" pitchFamily="34" charset="0"/>
                <a:cs typeface="Calibri" panose="020F0502020204030204" pitchFamily="34" charset="0"/>
              </a:rPr>
              <a:t> de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bestaande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schoolinfrastructuur</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te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ontsluiten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om het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leerpotentieel</a:t>
            </a:r>
            <a:r>
              <a:rPr lang="en-US" sz="1800" kern="100" dirty="0">
                <a:effectLst/>
                <a:latin typeface="Calibri" panose="020F0502020204030204" pitchFamily="34" charset="0"/>
                <a:ea typeface="Calibri" panose="020F0502020204030204" pitchFamily="34" charset="0"/>
                <a:cs typeface="Calibri" panose="020F0502020204030204" pitchFamily="34" charset="0"/>
              </a:rPr>
              <a:t> van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leerlingen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te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verhogen</a:t>
            </a:r>
            <a:r>
              <a:rPr lang="en-US" sz="1800" kern="100" dirty="0">
                <a:effectLst/>
                <a:latin typeface="Calibri" panose="020F0502020204030204" pitchFamily="34" charset="0"/>
                <a:ea typeface="Calibri" panose="020F0502020204030204" pitchFamily="34" charset="0"/>
                <a:cs typeface="Calibri" panose="020F0502020204030204" pitchFamily="34" charset="0"/>
              </a:rPr>
              <a:t> of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aan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te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boren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ook</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voor</a:t>
            </a:r>
            <a:r>
              <a:rPr lang="en-US" sz="1800" kern="100" dirty="0">
                <a:effectLst/>
                <a:latin typeface="Calibri" panose="020F0502020204030204" pitchFamily="34" charset="0"/>
                <a:ea typeface="Calibri" panose="020F0502020204030204" pitchFamily="34" charset="0"/>
                <a:cs typeface="Calibri" panose="020F0502020204030204" pitchFamily="34" charset="0"/>
              </a:rPr>
              <a:t> de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leerkracht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zijn</a:t>
            </a:r>
            <a:r>
              <a:rPr lang="en-US" sz="1800" kern="100" dirty="0">
                <a:effectLst/>
                <a:latin typeface="Calibri" panose="020F0502020204030204" pitchFamily="34" charset="0"/>
                <a:ea typeface="Calibri" panose="020F0502020204030204" pitchFamily="34" charset="0"/>
                <a:cs typeface="Calibri" panose="020F0502020204030204" pitchFamily="34" charset="0"/>
              </a:rPr>
              <a:t> arsenal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aan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werkvormen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uit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te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breiden</a:t>
            </a:r>
            <a:r>
              <a:rPr lang="en-US" sz="1800" kern="100" dirty="0">
                <a:effectLst/>
                <a:latin typeface="Calibri" panose="020F0502020204030204" pitchFamily="34" charset="0"/>
                <a:ea typeface="Calibri" panose="020F0502020204030204" pitchFamily="34" charset="0"/>
                <a:cs typeface="Calibri" panose="020F0502020204030204" pitchFamily="34" charset="0"/>
              </a:rPr>
              <a:t>.</a:t>
            </a: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r>
              <a:rPr lang="en-US" sz="1800" kern="100" dirty="0">
                <a:effectLst/>
                <a:latin typeface="Calibri" panose="020F0502020204030204" pitchFamily="34" charset="0"/>
                <a:ea typeface="Calibri" panose="020F0502020204030204" pitchFamily="34" charset="0"/>
                <a:cs typeface="Calibri" panose="020F0502020204030204" pitchFamily="34" charset="0"/>
              </a:rPr>
              <a:t>Op die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manier</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kunnen</a:t>
            </a:r>
            <a:r>
              <a:rPr lang="en-US" sz="1800" kern="100" dirty="0">
                <a:effectLst/>
                <a:latin typeface="Calibri" panose="020F0502020204030204" pitchFamily="34" charset="0"/>
                <a:ea typeface="Calibri" panose="020F0502020204030204" pitchFamily="34" charset="0"/>
                <a:cs typeface="Calibri" panose="020F0502020204030204" pitchFamily="34" charset="0"/>
              </a:rPr>
              <a:t> we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bijdragen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aan</a:t>
            </a:r>
            <a:r>
              <a:rPr lang="en-US" sz="1800" kern="100" dirty="0">
                <a:effectLst/>
                <a:latin typeface="Calibri" panose="020F0502020204030204" pitchFamily="34" charset="0"/>
                <a:ea typeface="Calibri" panose="020F0502020204030204" pitchFamily="34" charset="0"/>
                <a:cs typeface="Calibri" panose="020F0502020204030204" pitchFamily="34" charset="0"/>
              </a:rPr>
              <a:t> het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algehele</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welzijn</a:t>
            </a:r>
            <a:r>
              <a:rPr lang="en-US" sz="1800" kern="100" dirty="0">
                <a:effectLst/>
                <a:latin typeface="Calibri" panose="020F0502020204030204" pitchFamily="34" charset="0"/>
                <a:ea typeface="Calibri" panose="020F0502020204030204" pitchFamily="34" charset="0"/>
                <a:cs typeface="Calibri" panose="020F0502020204030204" pitchFamily="34" charset="0"/>
              </a:rPr>
              <a:t>.</a:t>
            </a: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r>
              <a:rPr lang="en-US" sz="1800" kern="100" dirty="0">
                <a:effectLst/>
                <a:latin typeface="Calibri" panose="020F0502020204030204" pitchFamily="34" charset="0"/>
                <a:ea typeface="Calibri" panose="020F0502020204030204" pitchFamily="34" charset="0"/>
                <a:cs typeface="Calibri" panose="020F0502020204030204" pitchFamily="34" charset="0"/>
              </a:rPr>
              <a:t>Ja,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ik</a:t>
            </a:r>
            <a:r>
              <a:rPr lang="en-US" sz="1800" kern="100" dirty="0">
                <a:effectLst/>
                <a:latin typeface="Calibri" panose="020F0502020204030204" pitchFamily="34" charset="0"/>
                <a:ea typeface="Calibri" panose="020F0502020204030204" pitchFamily="34" charset="0"/>
                <a:cs typeface="Calibri" panose="020F0502020204030204" pitchFamily="34" charset="0"/>
              </a:rPr>
              <a:t> hoor u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denken</a:t>
            </a:r>
            <a:r>
              <a:rPr lang="en-US" sz="1800" kern="100" dirty="0">
                <a:effectLst/>
                <a:latin typeface="Calibri" panose="020F0502020204030204" pitchFamily="34" charset="0"/>
                <a:ea typeface="Calibri" panose="020F0502020204030204" pitchFamily="34" charset="0"/>
                <a:cs typeface="Calibri" panose="020F0502020204030204" pitchFamily="34" charset="0"/>
              </a:rPr>
              <a:t>, MAAR…</a:t>
            </a: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nl-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TimesNewRomanPSMT"/>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5</a:t>
            </a:fld>
            <a:endParaRPr lang="nl-BE"/>
          </a:p>
        </p:txBody>
      </p:sp>
    </p:spTree>
    <p:extLst>
      <p:ext uri="{BB962C8B-B14F-4D97-AF65-F5344CB8AC3E}">
        <p14:creationId xmlns:p14="http://schemas.microsoft.com/office/powerpoint/2010/main" val="3659897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800" kern="100" dirty="0">
                <a:effectLst/>
                <a:latin typeface="Calibri" panose="020F0502020204030204" pitchFamily="34" charset="0"/>
                <a:ea typeface="Calibri" panose="020F0502020204030204" pitchFamily="34" charset="0"/>
                <a:cs typeface="Calibri" panose="020F0502020204030204" pitchFamily="34" charset="0"/>
              </a:rPr>
              <a:t>Maar …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idd</a:t>
            </a:r>
            <a:r>
              <a:rPr lang="en-US" sz="1800" kern="100" dirty="0">
                <a:effectLst/>
                <a:latin typeface="Calibri" panose="020F0502020204030204" pitchFamily="34" charset="0"/>
                <a:ea typeface="Calibri" panose="020F0502020204030204" pitchFamily="34" charset="0"/>
                <a:cs typeface="Calibri" panose="020F0502020204030204" pitchFamily="34" charset="0"/>
              </a:rPr>
              <a:t> er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zijn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kanttekeningen</a:t>
            </a:r>
            <a:r>
              <a:rPr lang="en-US" sz="1800" kern="100" dirty="0">
                <a:effectLst/>
                <a:latin typeface="Calibri" panose="020F0502020204030204" pitchFamily="34" charset="0"/>
                <a:ea typeface="Calibri" panose="020F0502020204030204" pitchFamily="34" charset="0"/>
                <a:cs typeface="Calibri" panose="020F0502020204030204" pitchFamily="34" charset="0"/>
              </a:rPr>
              <a:t>, er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zijn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veranderingen</a:t>
            </a:r>
            <a:r>
              <a:rPr lang="en-US" sz="1800" kern="100" dirty="0">
                <a:effectLst/>
                <a:latin typeface="Calibri" panose="020F0502020204030204" pitchFamily="34" charset="0"/>
                <a:ea typeface="Calibri" panose="020F0502020204030204" pitchFamily="34" charset="0"/>
                <a:cs typeface="Calibri" panose="020F0502020204030204" pitchFamily="34" charset="0"/>
              </a:rPr>
              <a:t> die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moeten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gebeuren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En</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daar</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willen</a:t>
            </a:r>
            <a:r>
              <a:rPr lang="en-US" sz="1800" kern="100" dirty="0">
                <a:effectLst/>
                <a:latin typeface="Calibri" panose="020F0502020204030204" pitchFamily="34" charset="0"/>
                <a:ea typeface="Calibri" panose="020F0502020204030204" pitchFamily="34" charset="0"/>
                <a:cs typeface="Calibri" panose="020F0502020204030204" pitchFamily="34" charset="0"/>
              </a:rPr>
              <a:t> op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inpikken</a:t>
            </a:r>
            <a:r>
              <a:rPr lang="en-US" sz="1800" kern="100" dirty="0">
                <a:effectLst/>
                <a:latin typeface="Calibri" panose="020F0502020204030204" pitchFamily="34" charset="0"/>
                <a:ea typeface="Calibri" panose="020F0502020204030204" pitchFamily="34" charset="0"/>
                <a:cs typeface="Calibri" panose="020F0502020204030204" pitchFamily="34" charset="0"/>
              </a:rPr>
              <a:t>. Wat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kan</a:t>
            </a:r>
            <a:r>
              <a:rPr lang="en-US" sz="1800" kern="100" dirty="0">
                <a:effectLst/>
                <a:latin typeface="Calibri" panose="020F0502020204030204" pitchFamily="34" charset="0"/>
                <a:ea typeface="Calibri" panose="020F0502020204030204" pitchFamily="34" charset="0"/>
                <a:cs typeface="Calibri" panose="020F0502020204030204" pitchFamily="34" charset="0"/>
              </a:rPr>
              <a:t> er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mogelijk</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zijn</a:t>
            </a:r>
            <a:r>
              <a:rPr lang="en-US" sz="1800" kern="100" dirty="0">
                <a:effectLst/>
                <a:latin typeface="Calibri" panose="020F0502020204030204" pitchFamily="34" charset="0"/>
                <a:ea typeface="Calibri" panose="020F0502020204030204" pitchFamily="34" charset="0"/>
                <a:cs typeface="Calibri" panose="020F0502020204030204" pitchFamily="34" charset="0"/>
              </a:rPr>
              <a:t>?</a:t>
            </a:r>
          </a:p>
          <a:p>
            <a:endParaRPr lang="nl-BE" sz="1800" kern="100" dirty="0">
              <a:effectLst/>
              <a:latin typeface="Calibri" panose="020F0502020204030204" pitchFamily="34" charset="0"/>
              <a:ea typeface="Calibri" panose="020F0502020204030204" pitchFamily="34" charset="0"/>
              <a:cs typeface="Times New Roman" panose="02020603050405020304" pitchFamily="18" charset="0"/>
            </a:endParaRPr>
          </a:p>
          <a:p>
            <a:br>
              <a:rPr lang="nl-BE" dirty="0"/>
            </a:br>
            <a:br>
              <a:rPr lang="nl-BE" dirty="0"/>
            </a:br>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6</a:t>
            </a:fld>
            <a:endParaRPr lang="nl-BE"/>
          </a:p>
        </p:txBody>
      </p:sp>
    </p:spTree>
    <p:extLst>
      <p:ext uri="{BB962C8B-B14F-4D97-AF65-F5344CB8AC3E}">
        <p14:creationId xmlns:p14="http://schemas.microsoft.com/office/powerpoint/2010/main" val="922259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0" i="0" dirty="0">
                <a:solidFill>
                  <a:srgbClr val="1F1F1F"/>
                </a:solidFill>
                <a:effectLst/>
                <a:latin typeface="Google Sans"/>
              </a:rPr>
              <a:t>We nemen hier het perspectief van de leerkracht, en we gaan samen toewerken naar een rider. Om te onderzoeken wat onze wensen zijn.</a:t>
            </a:r>
          </a:p>
          <a:p>
            <a:endParaRPr lang="nl-BE" b="0" i="0" dirty="0">
              <a:solidFill>
                <a:srgbClr val="1F1F1F"/>
              </a:solidFill>
              <a:effectLst/>
              <a:latin typeface="Google Sans"/>
            </a:endParaRPr>
          </a:p>
          <a:p>
            <a:r>
              <a:rPr lang="nl-BE" b="0" i="0" dirty="0">
                <a:solidFill>
                  <a:srgbClr val="1F1F1F"/>
                </a:solidFill>
                <a:effectLst/>
                <a:latin typeface="Google Sans"/>
              </a:rPr>
              <a:t>An artist rider is </a:t>
            </a:r>
            <a:r>
              <a:rPr lang="nl-BE" b="0" i="0" dirty="0">
                <a:solidFill>
                  <a:srgbClr val="040C28"/>
                </a:solidFill>
                <a:effectLst/>
                <a:latin typeface="Google Sans"/>
              </a:rPr>
              <a:t>a document that outlines the specific technical and logistical requirements for an artist's performance</a:t>
            </a:r>
            <a:r>
              <a:rPr lang="nl-BE" b="0" i="0" dirty="0">
                <a:solidFill>
                  <a:srgbClr val="1F1F1F"/>
                </a:solidFill>
                <a:effectLst/>
                <a:latin typeface="Google Sans"/>
              </a:rPr>
              <a:t>. </a:t>
            </a:r>
            <a:endParaRPr lang="nl-BE" dirty="0"/>
          </a:p>
          <a:p>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7</a:t>
            </a:fld>
            <a:endParaRPr lang="nl-BE"/>
          </a:p>
        </p:txBody>
      </p:sp>
    </p:spTree>
    <p:extLst>
      <p:ext uri="{BB962C8B-B14F-4D97-AF65-F5344CB8AC3E}">
        <p14:creationId xmlns:p14="http://schemas.microsoft.com/office/powerpoint/2010/main" val="116651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0" i="0" dirty="0">
                <a:solidFill>
                  <a:srgbClr val="1F1F1F"/>
                </a:solidFill>
                <a:effectLst/>
                <a:latin typeface="Google Sans"/>
              </a:rPr>
              <a:t>Wat betekent dat dan voor een leerkracht? Wt heb jij nodig voor goed te performen? </a:t>
            </a:r>
            <a:br>
              <a:rPr lang="nl-BE" b="0" i="0" dirty="0">
                <a:solidFill>
                  <a:srgbClr val="1F1F1F"/>
                </a:solidFill>
                <a:effectLst/>
                <a:latin typeface="Google Sans"/>
              </a:rPr>
            </a:br>
            <a:r>
              <a:rPr lang="nl-BE" b="0" i="0" dirty="0">
                <a:solidFill>
                  <a:srgbClr val="1F1F1F"/>
                </a:solidFill>
                <a:effectLst/>
                <a:latin typeface="Google Sans"/>
              </a:rPr>
              <a:t>Wat geeft je brandstof? Of wat is jouw brandstof? (eigen waarden symbooletje)</a:t>
            </a:r>
          </a:p>
          <a:p>
            <a:r>
              <a:rPr lang="nl-BE" b="0" i="0" dirty="0">
                <a:solidFill>
                  <a:srgbClr val="1F1F1F"/>
                </a:solidFill>
                <a:effectLst/>
                <a:latin typeface="Google Sans"/>
              </a:rPr>
              <a:t>Wat ligt er in de ruimte? (symbooltje van de ruimte)</a:t>
            </a:r>
            <a:br>
              <a:rPr lang="nl-BE" b="0" i="0" dirty="0">
                <a:solidFill>
                  <a:srgbClr val="1F1F1F"/>
                </a:solidFill>
                <a:effectLst/>
                <a:latin typeface="Google Sans"/>
              </a:rPr>
            </a:br>
            <a:endParaRPr lang="nl-BE" b="0" i="0" dirty="0">
              <a:solidFill>
                <a:srgbClr val="1F1F1F"/>
              </a:solidFill>
              <a:effectLst/>
              <a:latin typeface="Google Sans"/>
            </a:endParaRPr>
          </a:p>
          <a:p>
            <a:r>
              <a:rPr lang="nl-BE" b="0" i="0" dirty="0">
                <a:solidFill>
                  <a:srgbClr val="1F1F1F"/>
                </a:solidFill>
                <a:effectLst/>
                <a:latin typeface="Google Sans"/>
              </a:rPr>
              <a:t>@sanne: ik vervang de symbolen door die van jou op het blad</a:t>
            </a:r>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8</a:t>
            </a:fld>
            <a:endParaRPr lang="nl-BE"/>
          </a:p>
        </p:txBody>
      </p:sp>
    </p:spTree>
    <p:extLst>
      <p:ext uri="{BB962C8B-B14F-4D97-AF65-F5344CB8AC3E}">
        <p14:creationId xmlns:p14="http://schemas.microsoft.com/office/powerpoint/2010/main" val="695184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kern="100" dirty="0">
                <a:effectLst/>
                <a:latin typeface="Calibri" panose="020F0502020204030204" pitchFamily="34" charset="0"/>
                <a:ea typeface="Calibri" panose="020F0502020204030204" pitchFamily="34" charset="0"/>
                <a:cs typeface="Calibri" panose="020F0502020204030204" pitchFamily="34" charset="0"/>
              </a:rPr>
              <a:t>We wonder, is it feasible to </a:t>
            </a:r>
            <a:r>
              <a:rPr lang="en-US" sz="1200" b="1" kern="100" dirty="0">
                <a:effectLst/>
                <a:latin typeface="Calibri" panose="020F0502020204030204" pitchFamily="34" charset="0"/>
                <a:ea typeface="Calibri" panose="020F0502020204030204" pitchFamily="34" charset="0"/>
                <a:cs typeface="Calibri" panose="020F0502020204030204" pitchFamily="34" charset="0"/>
              </a:rPr>
              <a:t>unlock the latent spatial potential within existing school infrastructure to enhance overall pupil wellbein</a:t>
            </a:r>
            <a:r>
              <a:rPr lang="en-US" sz="1200" kern="100" dirty="0">
                <a:effectLst/>
                <a:latin typeface="Calibri" panose="020F0502020204030204" pitchFamily="34" charset="0"/>
                <a:ea typeface="Calibri" panose="020F0502020204030204" pitchFamily="34" charset="0"/>
                <a:cs typeface="Calibri" panose="020F0502020204030204" pitchFamily="34" charset="0"/>
              </a:rPr>
              <a:t>g, in this case physical fitness. Can the environment ‘afford’ pupils to more active, and are these so-called ‘affordances for motion’ picked up by pupils? </a:t>
            </a:r>
          </a:p>
          <a:p>
            <a:endParaRPr lang="nl-BE" sz="1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b="1" i="1" kern="100" dirty="0">
                <a:effectLst/>
                <a:latin typeface="Calibri" panose="020F0502020204030204" pitchFamily="34" charset="0"/>
                <a:ea typeface="Calibri" panose="020F0502020204030204" pitchFamily="34" charset="0"/>
                <a:cs typeface="Calibri" panose="020F0502020204030204" pitchFamily="34" charset="0"/>
              </a:rPr>
              <a:t>How do youngsters ‘read’ and pick up various types of motion affordances in the environment? </a:t>
            </a:r>
            <a:endParaRPr lang="nl-B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5"/>
          </p:nvPr>
        </p:nvSpPr>
        <p:spPr/>
        <p:txBody>
          <a:bodyPr/>
          <a:lstStyle/>
          <a:p>
            <a:fld id="{AE1F4571-B6A6-204D-BD84-A30B2DEAB552}" type="slidenum">
              <a:rPr lang="nl-BE" smtClean="0"/>
              <a:t>9</a:t>
            </a:fld>
            <a:endParaRPr lang="nl-BE"/>
          </a:p>
        </p:txBody>
      </p:sp>
    </p:spTree>
    <p:extLst>
      <p:ext uri="{BB962C8B-B14F-4D97-AF65-F5344CB8AC3E}">
        <p14:creationId xmlns:p14="http://schemas.microsoft.com/office/powerpoint/2010/main" val="2166218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51088D-FA8E-BC08-0EC3-F47D1352C1B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DF65A420-709A-851A-5800-AABA20F88E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669BA477-3A5C-E56E-FECE-DC8F21B5C74C}"/>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5" name="Tijdelijke aanduiding voor voettekst 4">
            <a:extLst>
              <a:ext uri="{FF2B5EF4-FFF2-40B4-BE49-F238E27FC236}">
                <a16:creationId xmlns:a16="http://schemas.microsoft.com/office/drawing/2014/main" id="{F4299686-7234-6D8B-6260-32D15BE9357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51A438B-0E9B-4042-0BB0-58DB9C2F5638}"/>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1261367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33773D-18E7-644B-BB79-217B590A58A7}"/>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EB969169-3811-E856-FB58-F2394748660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10ACA04-71BD-290A-8420-0C411DF54ADB}"/>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5" name="Tijdelijke aanduiding voor voettekst 4">
            <a:extLst>
              <a:ext uri="{FF2B5EF4-FFF2-40B4-BE49-F238E27FC236}">
                <a16:creationId xmlns:a16="http://schemas.microsoft.com/office/drawing/2014/main" id="{BB9A4133-727E-AD23-E433-FC5D8B4796A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DB9067E-8953-296A-3C34-EF4C6AB04288}"/>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819829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58CEAFE-9A9A-1392-7A9B-2FECAE7FEC2B}"/>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B3A56A8F-A2C1-A1CF-ED40-9178B59B6445}"/>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E5BD490-C5B1-C165-595D-30FE75217737}"/>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5" name="Tijdelijke aanduiding voor voettekst 4">
            <a:extLst>
              <a:ext uri="{FF2B5EF4-FFF2-40B4-BE49-F238E27FC236}">
                <a16:creationId xmlns:a16="http://schemas.microsoft.com/office/drawing/2014/main" id="{E0AEB59B-E479-6886-B39E-BA23F5EC415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E0FF37B-F18D-5840-F085-04AE48297FA0}"/>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928077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1BCC7-E2C4-E023-A838-1B2CCC658241}"/>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235F4EC2-A094-08E0-0328-31732DA5939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03C665D4-53F7-132B-14A4-7513819D383E}"/>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5" name="Tijdelijke aanduiding voor voettekst 4">
            <a:extLst>
              <a:ext uri="{FF2B5EF4-FFF2-40B4-BE49-F238E27FC236}">
                <a16:creationId xmlns:a16="http://schemas.microsoft.com/office/drawing/2014/main" id="{7875C52B-CBBB-EF68-A082-A6B94D966F3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800ED6D-FC20-9E27-9102-26DB948D6D44}"/>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2470853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3B9029-9030-2052-E58F-4BF7B470683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0CAD23D-F32E-745B-EC80-FD8DEADC22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F714135-5CBB-8B94-D56C-B869C96CF750}"/>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5" name="Tijdelijke aanduiding voor voettekst 4">
            <a:extLst>
              <a:ext uri="{FF2B5EF4-FFF2-40B4-BE49-F238E27FC236}">
                <a16:creationId xmlns:a16="http://schemas.microsoft.com/office/drawing/2014/main" id="{23C4247F-4411-1262-1559-4C9E2C7C7DD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8726706-4C25-0C62-1121-CC766C1BC3DB}"/>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2687842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B8F871-244D-9B73-E551-6A530A174C55}"/>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F4491118-2DB3-80A5-AC97-D287CBA00FF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42C3C8DD-60BE-0882-C7D4-871DA3A97E9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69E124B9-2254-D636-EEEE-79FA1D0B58B8}"/>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6" name="Tijdelijke aanduiding voor voettekst 5">
            <a:extLst>
              <a:ext uri="{FF2B5EF4-FFF2-40B4-BE49-F238E27FC236}">
                <a16:creationId xmlns:a16="http://schemas.microsoft.com/office/drawing/2014/main" id="{1A797224-8BA0-60AF-01FB-E0A42E3E82C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7B982804-6A00-DCF9-CE7B-4D34B54D864F}"/>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3742235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851B2E-ABF9-A119-0DD3-7B00A202A837}"/>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C1F6F04-2549-6D31-E1E3-4A240698D2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309CD33-7BD4-AA41-ED2C-CB9BA8D206D1}"/>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F27A58D9-9EAD-6041-A1A3-F0F184F9F0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FA5E376-9A50-E32F-0391-7FC1B5871EC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B3F254BE-3601-84FA-B5EE-E94193C9A5A3}"/>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8" name="Tijdelijke aanduiding voor voettekst 7">
            <a:extLst>
              <a:ext uri="{FF2B5EF4-FFF2-40B4-BE49-F238E27FC236}">
                <a16:creationId xmlns:a16="http://schemas.microsoft.com/office/drawing/2014/main" id="{13810DFA-11F6-B2F0-64E9-873B1CAAA29E}"/>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FF31EA71-7EA3-D836-4D6C-9C5563B0145B}"/>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2400409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4A13AD-A9AE-9565-F65C-1336A2C3C1CA}"/>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0B5A42E7-5250-7746-A589-B0A4FB65333B}"/>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4" name="Tijdelijke aanduiding voor voettekst 3">
            <a:extLst>
              <a:ext uri="{FF2B5EF4-FFF2-40B4-BE49-F238E27FC236}">
                <a16:creationId xmlns:a16="http://schemas.microsoft.com/office/drawing/2014/main" id="{BED41148-C680-8DFA-8A37-6C101FB9AA2A}"/>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E0BDF007-67F0-8987-C96A-F62BC9F9FE40}"/>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4028749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8D6E65D-224D-E5C9-62B4-3A2493E4B0AF}"/>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3" name="Tijdelijke aanduiding voor voettekst 2">
            <a:extLst>
              <a:ext uri="{FF2B5EF4-FFF2-40B4-BE49-F238E27FC236}">
                <a16:creationId xmlns:a16="http://schemas.microsoft.com/office/drawing/2014/main" id="{E699A48C-4C6B-F19B-06B2-360D2AABF746}"/>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11247334-ADCC-6B7C-661D-D211271A0221}"/>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3642907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C4A106-5424-019C-A0EF-78BFFA18EF8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2B8C504-00D8-38F8-C364-E6F1BE9EC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8966E836-CB02-BC3C-DFB3-0A0B0DEB71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9AACE67-20E3-F80B-774F-4174938F995B}"/>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6" name="Tijdelijke aanduiding voor voettekst 5">
            <a:extLst>
              <a:ext uri="{FF2B5EF4-FFF2-40B4-BE49-F238E27FC236}">
                <a16:creationId xmlns:a16="http://schemas.microsoft.com/office/drawing/2014/main" id="{9A32F194-DA63-B31C-61D3-E33644601736}"/>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AD1CCF1F-9F13-EA14-4DA1-B4BF2620F298}"/>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3452281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036E16-21B2-578C-404B-FB0C2E34505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77A49C7A-8D13-5F13-1B39-76C90C6497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5FCCCB52-9823-04A6-6627-C686435DFF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F2BF3A2-8C47-E48D-42E8-D897D43F774B}"/>
              </a:ext>
            </a:extLst>
          </p:cNvPr>
          <p:cNvSpPr>
            <a:spLocks noGrp="1"/>
          </p:cNvSpPr>
          <p:nvPr>
            <p:ph type="dt" sz="half" idx="10"/>
          </p:nvPr>
        </p:nvSpPr>
        <p:spPr/>
        <p:txBody>
          <a:bodyPr/>
          <a:lstStyle/>
          <a:p>
            <a:fld id="{B5345A30-8039-7049-888B-D0CDC5AAA3D1}" type="datetimeFigureOut">
              <a:rPr lang="nl-BE" smtClean="0"/>
              <a:t>9/03/2025</a:t>
            </a:fld>
            <a:endParaRPr lang="nl-BE"/>
          </a:p>
        </p:txBody>
      </p:sp>
      <p:sp>
        <p:nvSpPr>
          <p:cNvPr id="6" name="Tijdelijke aanduiding voor voettekst 5">
            <a:extLst>
              <a:ext uri="{FF2B5EF4-FFF2-40B4-BE49-F238E27FC236}">
                <a16:creationId xmlns:a16="http://schemas.microsoft.com/office/drawing/2014/main" id="{415548A2-6134-B996-B541-7D6EEBC0C4A9}"/>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1455DCC-9EC7-45E6-3646-03F6F703F70D}"/>
              </a:ext>
            </a:extLst>
          </p:cNvPr>
          <p:cNvSpPr>
            <a:spLocks noGrp="1"/>
          </p:cNvSpPr>
          <p:nvPr>
            <p:ph type="sldNum" sz="quarter" idx="12"/>
          </p:nvPr>
        </p:nvSpPr>
        <p:spPr/>
        <p:txBody>
          <a:bodyPr/>
          <a:lstStyle/>
          <a:p>
            <a:fld id="{E72A04FC-9D10-4E41-A0D6-A7490C33EC04}" type="slidenum">
              <a:rPr lang="nl-BE" smtClean="0"/>
              <a:t>‹nr.›</a:t>
            </a:fld>
            <a:endParaRPr lang="nl-BE"/>
          </a:p>
        </p:txBody>
      </p:sp>
    </p:spTree>
    <p:extLst>
      <p:ext uri="{BB962C8B-B14F-4D97-AF65-F5344CB8AC3E}">
        <p14:creationId xmlns:p14="http://schemas.microsoft.com/office/powerpoint/2010/main" val="3671724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C9885A0-67A4-092B-ED38-59A70C79FC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CEB813F-FE74-C0BF-EE9A-E3ED39C733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C5D208E-7BA9-A42B-D764-B4173D29AF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345A30-8039-7049-888B-D0CDC5AAA3D1}" type="datetimeFigureOut">
              <a:rPr lang="nl-BE" smtClean="0"/>
              <a:t>9/03/2025</a:t>
            </a:fld>
            <a:endParaRPr lang="nl-BE"/>
          </a:p>
        </p:txBody>
      </p:sp>
      <p:sp>
        <p:nvSpPr>
          <p:cNvPr id="5" name="Tijdelijke aanduiding voor voettekst 4">
            <a:extLst>
              <a:ext uri="{FF2B5EF4-FFF2-40B4-BE49-F238E27FC236}">
                <a16:creationId xmlns:a16="http://schemas.microsoft.com/office/drawing/2014/main" id="{CA73AA85-3881-FE86-96FE-68248D1FF8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98914666-B887-55A7-2A75-70E6EC00CB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A04FC-9D10-4E41-A0D6-A7490C33EC04}" type="slidenum">
              <a:rPr lang="nl-BE" smtClean="0"/>
              <a:t>‹nr.›</a:t>
            </a:fld>
            <a:endParaRPr lang="nl-BE"/>
          </a:p>
        </p:txBody>
      </p:sp>
    </p:spTree>
    <p:extLst>
      <p:ext uri="{BB962C8B-B14F-4D97-AF65-F5344CB8AC3E}">
        <p14:creationId xmlns:p14="http://schemas.microsoft.com/office/powerpoint/2010/main" val="3272145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7.gif"/></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EB0328A8-3923-026D-6D6C-3942C7EE7EAC}"/>
              </a:ext>
            </a:extLst>
          </p:cNvPr>
          <p:cNvSpPr txBox="1"/>
          <p:nvPr/>
        </p:nvSpPr>
        <p:spPr>
          <a:xfrm>
            <a:off x="527326" y="480416"/>
            <a:ext cx="11137348" cy="4303742"/>
          </a:xfrm>
          <a:prstGeom prst="rect">
            <a:avLst/>
          </a:prstGeom>
          <a:noFill/>
        </p:spPr>
        <p:txBody>
          <a:bodyPr wrap="square" rtlCol="0">
            <a:spAutoFit/>
          </a:bodyPr>
          <a:lstStyle/>
          <a:p>
            <a:endParaRPr lang="en-US" sz="3600" dirty="0">
              <a:cs typeface="Neuzeit S LT Std Book Heavy"/>
            </a:endParaRPr>
          </a:p>
          <a:p>
            <a:endParaRPr lang="en-US" sz="3600" dirty="0">
              <a:cs typeface="Neuzeit S LT Std Book Heavy"/>
            </a:endParaRPr>
          </a:p>
          <a:p>
            <a:endParaRPr lang="en-US" sz="3600" dirty="0">
              <a:cs typeface="Neuzeit S LT Std Book Heavy"/>
            </a:endParaRPr>
          </a:p>
          <a:p>
            <a:pPr rtl="0">
              <a:spcBef>
                <a:spcPts val="2000"/>
              </a:spcBef>
              <a:spcAft>
                <a:spcPts val="600"/>
              </a:spcAft>
            </a:pPr>
            <a:r>
              <a:rPr lang="en-US" sz="3600" b="1" dirty="0">
                <a:solidFill>
                  <a:srgbClr val="000000"/>
                </a:solidFill>
                <a:effectLst/>
                <a:ea typeface="Times New Roman" panose="02020603050405020304" pitchFamily="18" charset="0"/>
              </a:rPr>
              <a:t>A teacher’s </a:t>
            </a:r>
            <a:r>
              <a:rPr lang="en-US" sz="3600" b="1" i="1" dirty="0">
                <a:solidFill>
                  <a:srgbClr val="000000"/>
                </a:solidFill>
                <a:effectLst/>
                <a:ea typeface="Times New Roman" panose="02020603050405020304" pitchFamily="18" charset="0"/>
              </a:rPr>
              <a:t>rider</a:t>
            </a:r>
            <a:br>
              <a:rPr lang="en-US" sz="3600" dirty="0">
                <a:solidFill>
                  <a:srgbClr val="000000"/>
                </a:solidFill>
                <a:effectLst/>
                <a:ea typeface="Times New Roman" panose="02020603050405020304" pitchFamily="18" charset="0"/>
              </a:rPr>
            </a:br>
            <a:r>
              <a:rPr lang="en-US" sz="3600" dirty="0">
                <a:solidFill>
                  <a:schemeClr val="accent4">
                    <a:lumMod val="75000"/>
                  </a:schemeClr>
                </a:solidFill>
                <a:effectLst/>
                <a:ea typeface="Times New Roman" panose="02020603050405020304" pitchFamily="18" charset="0"/>
              </a:rPr>
              <a:t>Op </a:t>
            </a:r>
            <a:r>
              <a:rPr lang="en-US" sz="3600" dirty="0" err="1">
                <a:solidFill>
                  <a:schemeClr val="accent4">
                    <a:lumMod val="75000"/>
                  </a:schemeClr>
                </a:solidFill>
                <a:effectLst/>
                <a:ea typeface="Times New Roman" panose="02020603050405020304" pitchFamily="18" charset="0"/>
              </a:rPr>
              <a:t>zoek</a:t>
            </a:r>
            <a:r>
              <a:rPr lang="en-US" sz="3600" dirty="0">
                <a:solidFill>
                  <a:schemeClr val="accent4">
                    <a:lumMod val="75000"/>
                  </a:schemeClr>
                </a:solidFill>
                <a:effectLst/>
                <a:ea typeface="Times New Roman" panose="02020603050405020304" pitchFamily="18" charset="0"/>
              </a:rPr>
              <a:t> </a:t>
            </a:r>
            <a:r>
              <a:rPr lang="en-US" sz="3600" dirty="0" err="1">
                <a:solidFill>
                  <a:schemeClr val="accent4">
                    <a:lumMod val="75000"/>
                  </a:schemeClr>
                </a:solidFill>
                <a:effectLst/>
                <a:ea typeface="Times New Roman" panose="02020603050405020304" pitchFamily="18" charset="0"/>
              </a:rPr>
              <a:t>naar</a:t>
            </a:r>
            <a:r>
              <a:rPr lang="en-US" sz="3600" dirty="0">
                <a:solidFill>
                  <a:schemeClr val="accent4">
                    <a:lumMod val="75000"/>
                  </a:schemeClr>
                </a:solidFill>
                <a:effectLst/>
                <a:ea typeface="Times New Roman" panose="02020603050405020304" pitchFamily="18" charset="0"/>
              </a:rPr>
              <a:t> </a:t>
            </a:r>
            <a:r>
              <a:rPr lang="nl-BE" sz="3600" dirty="0">
                <a:solidFill>
                  <a:srgbClr val="000000"/>
                </a:solidFill>
              </a:rPr>
              <a:t>symbiose architectuur en pedagogie</a:t>
            </a:r>
          </a:p>
          <a:p>
            <a:endParaRPr lang="nl-BE" sz="3600" b="1" dirty="0">
              <a:ea typeface="AppleGothic"/>
              <a:cs typeface="Neuzeit S LT Std Book Heavy"/>
            </a:endParaRPr>
          </a:p>
          <a:p>
            <a:endParaRPr lang="nl-BE" sz="3600" dirty="0">
              <a:ea typeface="AppleGothic"/>
              <a:cs typeface="Neuzeit S LT Std Book Heavy"/>
            </a:endParaRPr>
          </a:p>
        </p:txBody>
      </p:sp>
      <p:pic>
        <p:nvPicPr>
          <p:cNvPr id="5" name="Afbeelding 4" descr="UHasselt-liggend.jpg">
            <a:extLst>
              <a:ext uri="{FF2B5EF4-FFF2-40B4-BE49-F238E27FC236}">
                <a16:creationId xmlns:a16="http://schemas.microsoft.com/office/drawing/2014/main" id="{D2C8AD3F-A298-3CCD-7019-7199D2B48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4689" y="5248785"/>
            <a:ext cx="5296912" cy="1255476"/>
          </a:xfrm>
          <a:prstGeom prst="rect">
            <a:avLst/>
          </a:prstGeom>
        </p:spPr>
      </p:pic>
      <p:sp>
        <p:nvSpPr>
          <p:cNvPr id="6" name="Tekstvak 5">
            <a:extLst>
              <a:ext uri="{FF2B5EF4-FFF2-40B4-BE49-F238E27FC236}">
                <a16:creationId xmlns:a16="http://schemas.microsoft.com/office/drawing/2014/main" id="{A9D08A59-E72E-EF53-80DB-FF7DC6A07163}"/>
              </a:ext>
            </a:extLst>
          </p:cNvPr>
          <p:cNvSpPr txBox="1"/>
          <p:nvPr/>
        </p:nvSpPr>
        <p:spPr>
          <a:xfrm>
            <a:off x="4563809" y="5188310"/>
            <a:ext cx="1810880" cy="461665"/>
          </a:xfrm>
          <a:prstGeom prst="rect">
            <a:avLst/>
          </a:prstGeom>
          <a:noFill/>
        </p:spPr>
        <p:txBody>
          <a:bodyPr wrap="none" rtlCol="0">
            <a:spAutoFit/>
          </a:bodyPr>
          <a:lstStyle/>
          <a:p>
            <a:pPr algn="r"/>
            <a:r>
              <a:rPr lang="nl-BE" sz="1200" dirty="0"/>
              <a:t>Dr. Ruth Stevens</a:t>
            </a:r>
          </a:p>
          <a:p>
            <a:pPr algn="r"/>
            <a:r>
              <a:rPr lang="nl-BE" sz="1200" dirty="0"/>
              <a:t>ruth.stevens@uhasselt.be</a:t>
            </a:r>
          </a:p>
        </p:txBody>
      </p:sp>
      <p:sp>
        <p:nvSpPr>
          <p:cNvPr id="2" name="Tekstvak 1">
            <a:extLst>
              <a:ext uri="{FF2B5EF4-FFF2-40B4-BE49-F238E27FC236}">
                <a16:creationId xmlns:a16="http://schemas.microsoft.com/office/drawing/2014/main" id="{0C63A7E0-198D-F16A-358D-B9CC419B843A}"/>
              </a:ext>
            </a:extLst>
          </p:cNvPr>
          <p:cNvSpPr txBox="1"/>
          <p:nvPr/>
        </p:nvSpPr>
        <p:spPr>
          <a:xfrm>
            <a:off x="5026115" y="5714828"/>
            <a:ext cx="1348574" cy="830997"/>
          </a:xfrm>
          <a:prstGeom prst="rect">
            <a:avLst/>
          </a:prstGeom>
          <a:noFill/>
        </p:spPr>
        <p:txBody>
          <a:bodyPr wrap="none" rtlCol="0">
            <a:spAutoFit/>
          </a:bodyPr>
          <a:lstStyle/>
          <a:p>
            <a:pPr algn="r"/>
            <a:r>
              <a:rPr lang="nl-BE" sz="1200" dirty="0"/>
              <a:t>Sanne Balendonck</a:t>
            </a:r>
          </a:p>
          <a:p>
            <a:pPr algn="r"/>
            <a:r>
              <a:rPr lang="nl-BE" sz="1200" dirty="0"/>
              <a:t>Dr. Elke Emmers</a:t>
            </a:r>
          </a:p>
          <a:p>
            <a:pPr algn="r"/>
            <a:r>
              <a:rPr lang="nl-BE" sz="1200" dirty="0"/>
              <a:t>Dr. Jetske Stijbos</a:t>
            </a:r>
          </a:p>
          <a:p>
            <a:pPr algn="r"/>
            <a:r>
              <a:rPr lang="nl-BE" sz="1200" dirty="0"/>
              <a:t>Lindsay Everaert</a:t>
            </a:r>
          </a:p>
        </p:txBody>
      </p:sp>
    </p:spTree>
    <p:extLst>
      <p:ext uri="{BB962C8B-B14F-4D97-AF65-F5344CB8AC3E}">
        <p14:creationId xmlns:p14="http://schemas.microsoft.com/office/powerpoint/2010/main" val="1376633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3">
            <a:extLst>
              <a:ext uri="{FF2B5EF4-FFF2-40B4-BE49-F238E27FC236}">
                <a16:creationId xmlns:a16="http://schemas.microsoft.com/office/drawing/2014/main" id="{2D5623EB-1658-394E-568C-0D6FAD20B377}"/>
              </a:ext>
            </a:extLst>
          </p:cNvPr>
          <p:cNvSpPr txBox="1">
            <a:spLocks/>
          </p:cNvSpPr>
          <p:nvPr/>
        </p:nvSpPr>
        <p:spPr>
          <a:xfrm>
            <a:off x="399240" y="2536685"/>
            <a:ext cx="7772400" cy="147002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2800"/>
              <a:t>1. Leraaridentiteit</a:t>
            </a:r>
            <a:endParaRPr lang="nl-NL" sz="2800" dirty="0"/>
          </a:p>
        </p:txBody>
      </p:sp>
    </p:spTree>
    <p:extLst>
      <p:ext uri="{BB962C8B-B14F-4D97-AF65-F5344CB8AC3E}">
        <p14:creationId xmlns:p14="http://schemas.microsoft.com/office/powerpoint/2010/main" val="735628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a:extLst>
              <a:ext uri="{FF2B5EF4-FFF2-40B4-BE49-F238E27FC236}">
                <a16:creationId xmlns:a16="http://schemas.microsoft.com/office/drawing/2014/main" id="{6BE170E5-6DA5-A5DC-44AB-3FC544D27130}"/>
              </a:ext>
            </a:extLst>
          </p:cNvPr>
          <p:cNvSpPr/>
          <p:nvPr/>
        </p:nvSpPr>
        <p:spPr>
          <a:xfrm>
            <a:off x="7624791" y="878542"/>
            <a:ext cx="1954306" cy="1900517"/>
          </a:xfrm>
          <a:prstGeom prst="ellipse">
            <a:avLst/>
          </a:prstGeom>
          <a:solidFill>
            <a:schemeClr val="accent4">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Ovaal 2">
            <a:extLst>
              <a:ext uri="{FF2B5EF4-FFF2-40B4-BE49-F238E27FC236}">
                <a16:creationId xmlns:a16="http://schemas.microsoft.com/office/drawing/2014/main" id="{D38BBB2F-4191-BD3F-D615-80D7C1965FC5}"/>
              </a:ext>
            </a:extLst>
          </p:cNvPr>
          <p:cNvSpPr/>
          <p:nvPr/>
        </p:nvSpPr>
        <p:spPr>
          <a:xfrm>
            <a:off x="9032249" y="1828800"/>
            <a:ext cx="1954306" cy="1900517"/>
          </a:xfrm>
          <a:prstGeom prst="ellipse">
            <a:avLst/>
          </a:pr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5" name="Ovaal 4">
            <a:extLst>
              <a:ext uri="{FF2B5EF4-FFF2-40B4-BE49-F238E27FC236}">
                <a16:creationId xmlns:a16="http://schemas.microsoft.com/office/drawing/2014/main" id="{9A98BF9E-191F-708E-581F-C5F84AAE487B}"/>
              </a:ext>
            </a:extLst>
          </p:cNvPr>
          <p:cNvSpPr/>
          <p:nvPr/>
        </p:nvSpPr>
        <p:spPr>
          <a:xfrm>
            <a:off x="6844862" y="2124637"/>
            <a:ext cx="1954306" cy="1900517"/>
          </a:xfrm>
          <a:prstGeom prst="ellipse">
            <a:avLst/>
          </a:prstGeom>
          <a:solidFill>
            <a:schemeClr val="accent6">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vaal 5">
            <a:extLst>
              <a:ext uri="{FF2B5EF4-FFF2-40B4-BE49-F238E27FC236}">
                <a16:creationId xmlns:a16="http://schemas.microsoft.com/office/drawing/2014/main" id="{93BD39A1-49B9-F042-704B-D1DCDC38B51B}"/>
              </a:ext>
            </a:extLst>
          </p:cNvPr>
          <p:cNvSpPr/>
          <p:nvPr/>
        </p:nvSpPr>
        <p:spPr>
          <a:xfrm>
            <a:off x="7624791" y="3567955"/>
            <a:ext cx="1954306" cy="1900517"/>
          </a:xfrm>
          <a:prstGeom prst="ellipse">
            <a:avLst/>
          </a:prstGeom>
          <a:solidFill>
            <a:srgbClr val="7030A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vaal 6">
            <a:extLst>
              <a:ext uri="{FF2B5EF4-FFF2-40B4-BE49-F238E27FC236}">
                <a16:creationId xmlns:a16="http://schemas.microsoft.com/office/drawing/2014/main" id="{7C5D4322-3AE3-A81E-B5FF-1DA426563530}"/>
              </a:ext>
            </a:extLst>
          </p:cNvPr>
          <p:cNvSpPr/>
          <p:nvPr/>
        </p:nvSpPr>
        <p:spPr>
          <a:xfrm>
            <a:off x="9032249" y="3003175"/>
            <a:ext cx="1954306" cy="1900517"/>
          </a:xfrm>
          <a:prstGeom prst="ellipse">
            <a:avLst/>
          </a:prstGeom>
          <a:solidFill>
            <a:schemeClr val="tx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itel 3">
            <a:extLst>
              <a:ext uri="{FF2B5EF4-FFF2-40B4-BE49-F238E27FC236}">
                <a16:creationId xmlns:a16="http://schemas.microsoft.com/office/drawing/2014/main" id="{3F1270CE-00D9-3867-A68B-4005EFB29174}"/>
              </a:ext>
            </a:extLst>
          </p:cNvPr>
          <p:cNvSpPr>
            <a:spLocks noGrp="1"/>
          </p:cNvSpPr>
          <p:nvPr>
            <p:ph type="ctrTitle"/>
          </p:nvPr>
        </p:nvSpPr>
        <p:spPr>
          <a:xfrm>
            <a:off x="399240" y="2536685"/>
            <a:ext cx="7772400" cy="1470025"/>
          </a:xfrm>
        </p:spPr>
        <p:txBody>
          <a:bodyPr>
            <a:normAutofit/>
          </a:bodyPr>
          <a:lstStyle/>
          <a:p>
            <a:pPr algn="l"/>
            <a:r>
              <a:rPr lang="nl-NL" sz="2800" dirty="0"/>
              <a:t>1. </a:t>
            </a:r>
            <a:r>
              <a:rPr lang="nl-NL" sz="2800" dirty="0" err="1"/>
              <a:t>Leraaridentiteit</a:t>
            </a:r>
            <a:endParaRPr lang="nl-NL" sz="2800" dirty="0"/>
          </a:p>
        </p:txBody>
      </p:sp>
      <p:sp>
        <p:nvSpPr>
          <p:cNvPr id="9" name="Tekstvak 8">
            <a:extLst>
              <a:ext uri="{FF2B5EF4-FFF2-40B4-BE49-F238E27FC236}">
                <a16:creationId xmlns:a16="http://schemas.microsoft.com/office/drawing/2014/main" id="{B4253782-71F7-7863-D463-46F6A165B54D}"/>
              </a:ext>
            </a:extLst>
          </p:cNvPr>
          <p:cNvSpPr txBox="1"/>
          <p:nvPr/>
        </p:nvSpPr>
        <p:spPr>
          <a:xfrm>
            <a:off x="7189693" y="2005989"/>
            <a:ext cx="7427569" cy="3123932"/>
          </a:xfrm>
          <a:prstGeom prst="rect">
            <a:avLst/>
          </a:prstGeom>
          <a:noFill/>
        </p:spPr>
        <p:txBody>
          <a:bodyPr wrap="square" rtlCol="0">
            <a:spAutoFit/>
          </a:bodyPr>
          <a:lstStyle/>
          <a:p>
            <a:r>
              <a:rPr lang="nl-NL" sz="1100" i="1" dirty="0">
                <a:latin typeface="Avenir Book"/>
                <a:cs typeface="Avenir Book"/>
              </a:rPr>
              <a:t>	Behaviorisme</a:t>
            </a:r>
          </a:p>
          <a:p>
            <a:endParaRPr lang="nl-NL" sz="1100" i="1" dirty="0">
              <a:latin typeface="Avenir Book"/>
              <a:cs typeface="Avenir Book"/>
            </a:endParaRPr>
          </a:p>
          <a:p>
            <a:endParaRPr lang="nl-NL" sz="1100" i="1" dirty="0">
              <a:latin typeface="Avenir Book"/>
              <a:cs typeface="Avenir Book"/>
            </a:endParaRPr>
          </a:p>
          <a:p>
            <a:r>
              <a:rPr lang="nl-NL" sz="1100" i="1" dirty="0">
                <a:latin typeface="Avenir Book"/>
                <a:cs typeface="Avenir Book"/>
              </a:rPr>
              <a:t>		Cognitivisme</a:t>
            </a:r>
          </a:p>
          <a:p>
            <a:endParaRPr lang="nl-NL" sz="1100" i="1" dirty="0">
              <a:latin typeface="Avenir Book"/>
              <a:cs typeface="Avenir Book"/>
            </a:endParaRPr>
          </a:p>
          <a:p>
            <a:endParaRPr lang="nl-NL" sz="1100" i="1" dirty="0">
              <a:latin typeface="Avenir Book"/>
              <a:cs typeface="Avenir Book"/>
            </a:endParaRPr>
          </a:p>
          <a:p>
            <a:r>
              <a:rPr lang="nl-NL" sz="1100" i="1" dirty="0">
                <a:latin typeface="Avenir Book"/>
                <a:cs typeface="Avenir Book"/>
              </a:rPr>
              <a:t>Constructivisme</a:t>
            </a:r>
          </a:p>
          <a:p>
            <a:endParaRPr lang="nl-NL" sz="1100" i="1" dirty="0">
              <a:latin typeface="Avenir Book"/>
              <a:cs typeface="Avenir Book"/>
            </a:endParaRPr>
          </a:p>
          <a:p>
            <a:endParaRPr lang="nl-NL" sz="1100" i="1" dirty="0">
              <a:latin typeface="Avenir Book"/>
              <a:cs typeface="Avenir Book"/>
            </a:endParaRPr>
          </a:p>
          <a:p>
            <a:r>
              <a:rPr lang="nl-NL" sz="1100" i="1" dirty="0">
                <a:latin typeface="Avenir Book"/>
                <a:cs typeface="Avenir Book"/>
              </a:rPr>
              <a:t>			Sociaal constructivisme</a:t>
            </a:r>
          </a:p>
          <a:p>
            <a:endParaRPr lang="nl-NL" sz="1100" i="1" dirty="0">
              <a:latin typeface="Avenir Book"/>
              <a:cs typeface="Avenir Book"/>
            </a:endParaRPr>
          </a:p>
          <a:p>
            <a:endParaRPr lang="nl-NL" sz="1100" i="1" dirty="0">
              <a:latin typeface="Avenir Book"/>
              <a:cs typeface="Avenir Book"/>
            </a:endParaRPr>
          </a:p>
          <a:p>
            <a:r>
              <a:rPr lang="nl-NL" sz="1100" i="1" dirty="0">
                <a:latin typeface="Avenir Book"/>
                <a:cs typeface="Avenir Book"/>
              </a:rPr>
              <a:t>	</a:t>
            </a:r>
            <a:r>
              <a:rPr lang="nl-NL" sz="1100" i="1" dirty="0" err="1">
                <a:latin typeface="Avenir Book"/>
                <a:cs typeface="Avenir Book"/>
              </a:rPr>
              <a:t>Connectivisme</a:t>
            </a:r>
            <a:endParaRPr lang="nl-NL" sz="1100" i="1" dirty="0">
              <a:latin typeface="Avenir Book"/>
              <a:cs typeface="Avenir Book"/>
            </a:endParaRPr>
          </a:p>
          <a:p>
            <a:endParaRPr lang="nl-NL" sz="1100" i="1" dirty="0">
              <a:latin typeface="Avenir Book"/>
              <a:cs typeface="Avenir Book"/>
            </a:endParaRPr>
          </a:p>
          <a:p>
            <a:endParaRPr lang="nl-NL" sz="1000" i="1" dirty="0">
              <a:latin typeface="Avenir Book"/>
              <a:cs typeface="Avenir Book"/>
            </a:endParaRPr>
          </a:p>
          <a:p>
            <a:endParaRPr lang="nl-NL" sz="1100" dirty="0">
              <a:latin typeface="Avenir Book"/>
              <a:cs typeface="Avenir Book"/>
            </a:endParaRPr>
          </a:p>
          <a:p>
            <a:endParaRPr lang="nl-NL" sz="1100" dirty="0">
              <a:latin typeface="Avenir Book"/>
              <a:cs typeface="Avenir Book"/>
            </a:endParaRPr>
          </a:p>
          <a:p>
            <a:endParaRPr lang="nl-NL" sz="1100" dirty="0">
              <a:latin typeface="Avenir Book"/>
              <a:cs typeface="Avenir Book"/>
            </a:endParaRPr>
          </a:p>
        </p:txBody>
      </p:sp>
      <p:sp>
        <p:nvSpPr>
          <p:cNvPr id="10" name="Tekstvak 9">
            <a:extLst>
              <a:ext uri="{FF2B5EF4-FFF2-40B4-BE49-F238E27FC236}">
                <a16:creationId xmlns:a16="http://schemas.microsoft.com/office/drawing/2014/main" id="{0AB4990D-0F84-E51F-01F2-62D28CF7C72B}"/>
              </a:ext>
            </a:extLst>
          </p:cNvPr>
          <p:cNvSpPr txBox="1"/>
          <p:nvPr/>
        </p:nvSpPr>
        <p:spPr>
          <a:xfrm>
            <a:off x="3872926" y="685817"/>
            <a:ext cx="2356211" cy="7664791"/>
          </a:xfrm>
          <a:prstGeom prst="rect">
            <a:avLst/>
          </a:prstGeom>
          <a:noFill/>
        </p:spPr>
        <p:txBody>
          <a:bodyPr wrap="square" rtlCol="0">
            <a:spAutoFit/>
          </a:bodyPr>
          <a:lstStyle/>
          <a:p>
            <a:pPr>
              <a:lnSpc>
                <a:spcPct val="150000"/>
              </a:lnSpc>
            </a:pPr>
            <a:r>
              <a:rPr lang="nl-NL" sz="1100" i="1" dirty="0">
                <a:latin typeface="Avenir Book"/>
                <a:cs typeface="Avenir Book"/>
              </a:rPr>
              <a:t>Vanuit de 5 grote leertheorieën:</a:t>
            </a: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Waar vereenzelvig jij jou het meeste mee?</a:t>
            </a: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Je ziet 5 theorieën, en 5 lege blokjes per theorie, in totaal 25 lege blokjes</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Je hebt zelf 10 blokjes te verdelen</a:t>
            </a:r>
          </a:p>
          <a:p>
            <a:pPr>
              <a:lnSpc>
                <a:spcPct val="150000"/>
              </a:lnSpc>
            </a:pPr>
            <a:r>
              <a:rPr lang="nl-NL" sz="1100" i="1" dirty="0">
                <a:latin typeface="Avenir Book"/>
                <a:cs typeface="Avenir Book"/>
              </a:rPr>
              <a:t>Vul jou balkjes zodat het past bij jouw praktijk en visie.</a:t>
            </a: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Vul vervolgens per </a:t>
            </a:r>
            <a:r>
              <a:rPr lang="nl-NL" sz="1100" i="1" dirty="0" err="1">
                <a:latin typeface="Avenir Book"/>
                <a:cs typeface="Avenir Book"/>
              </a:rPr>
              <a:t>leerthoerie</a:t>
            </a:r>
            <a:r>
              <a:rPr lang="nl-NL" sz="1100" i="1" dirty="0">
                <a:latin typeface="Avenir Book"/>
                <a:cs typeface="Avenir Book"/>
              </a:rPr>
              <a:t> enkele termen, kenmerken, acties aan, die het het best omschrijven hoe deze leertheorie zich in jouw praktijk uit.</a:t>
            </a:r>
          </a:p>
          <a:p>
            <a:pPr>
              <a:lnSpc>
                <a:spcPct val="150000"/>
              </a:lnSpc>
            </a:pPr>
            <a:r>
              <a:rPr lang="nl-NL" sz="1100" i="1" dirty="0">
                <a:latin typeface="Avenir Book"/>
                <a:cs typeface="Avenir Book"/>
              </a:rPr>
              <a:t>Aantal termen = aantal gevulde blokjes</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000" i="1"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p:txBody>
      </p:sp>
    </p:spTree>
    <p:extLst>
      <p:ext uri="{BB962C8B-B14F-4D97-AF65-F5344CB8AC3E}">
        <p14:creationId xmlns:p14="http://schemas.microsoft.com/office/powerpoint/2010/main" val="2151117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3">
            <a:extLst>
              <a:ext uri="{FF2B5EF4-FFF2-40B4-BE49-F238E27FC236}">
                <a16:creationId xmlns:a16="http://schemas.microsoft.com/office/drawing/2014/main" id="{3F1270CE-00D9-3867-A68B-4005EFB29174}"/>
              </a:ext>
            </a:extLst>
          </p:cNvPr>
          <p:cNvSpPr>
            <a:spLocks noGrp="1"/>
          </p:cNvSpPr>
          <p:nvPr>
            <p:ph type="ctrTitle"/>
          </p:nvPr>
        </p:nvSpPr>
        <p:spPr>
          <a:xfrm>
            <a:off x="399240" y="2536685"/>
            <a:ext cx="7772400" cy="1470025"/>
          </a:xfrm>
        </p:spPr>
        <p:txBody>
          <a:bodyPr>
            <a:normAutofit/>
          </a:bodyPr>
          <a:lstStyle/>
          <a:p>
            <a:pPr algn="l"/>
            <a:r>
              <a:rPr lang="nl-NL" sz="2800" dirty="0"/>
              <a:t>1. </a:t>
            </a:r>
            <a:r>
              <a:rPr lang="nl-NL" sz="2800" dirty="0" err="1"/>
              <a:t>Leraaridentiteit</a:t>
            </a:r>
            <a:endParaRPr lang="nl-NL" sz="2800" dirty="0"/>
          </a:p>
        </p:txBody>
      </p:sp>
      <p:sp>
        <p:nvSpPr>
          <p:cNvPr id="10" name="Tekstvak 9">
            <a:extLst>
              <a:ext uri="{FF2B5EF4-FFF2-40B4-BE49-F238E27FC236}">
                <a16:creationId xmlns:a16="http://schemas.microsoft.com/office/drawing/2014/main" id="{0AB4990D-0F84-E51F-01F2-62D28CF7C72B}"/>
              </a:ext>
            </a:extLst>
          </p:cNvPr>
          <p:cNvSpPr txBox="1"/>
          <p:nvPr/>
        </p:nvSpPr>
        <p:spPr>
          <a:xfrm>
            <a:off x="3872926" y="2948968"/>
            <a:ext cx="2356211" cy="3348224"/>
          </a:xfrm>
          <a:prstGeom prst="rect">
            <a:avLst/>
          </a:prstGeom>
          <a:noFill/>
        </p:spPr>
        <p:txBody>
          <a:bodyPr wrap="square" rtlCol="0">
            <a:spAutoFit/>
          </a:bodyPr>
          <a:lstStyle/>
          <a:p>
            <a:pPr>
              <a:lnSpc>
                <a:spcPct val="150000"/>
              </a:lnSpc>
            </a:pPr>
            <a:r>
              <a:rPr lang="nl-NL" sz="1100" i="1" dirty="0">
                <a:latin typeface="Avenir Book"/>
                <a:cs typeface="Avenir Book"/>
              </a:rPr>
              <a:t>Wat is de sfeer die jij in jouw klas beoogt?</a:t>
            </a: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Wat zijn de waardes die jij hanteert in je klas?</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000" i="1"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p:txBody>
      </p:sp>
    </p:spTree>
    <p:extLst>
      <p:ext uri="{BB962C8B-B14F-4D97-AF65-F5344CB8AC3E}">
        <p14:creationId xmlns:p14="http://schemas.microsoft.com/office/powerpoint/2010/main" val="3018384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399240" y="2536685"/>
            <a:ext cx="7772400" cy="1470025"/>
          </a:xfrm>
        </p:spPr>
        <p:txBody>
          <a:bodyPr>
            <a:normAutofit/>
          </a:bodyPr>
          <a:lstStyle/>
          <a:p>
            <a:pPr algn="l"/>
            <a:r>
              <a:rPr lang="nl-NL" sz="2800" dirty="0"/>
              <a:t>2. Ruimtevoorkeuren</a:t>
            </a:r>
          </a:p>
        </p:txBody>
      </p:sp>
    </p:spTree>
    <p:extLst>
      <p:ext uri="{BB962C8B-B14F-4D97-AF65-F5344CB8AC3E}">
        <p14:creationId xmlns:p14="http://schemas.microsoft.com/office/powerpoint/2010/main" val="1384140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399240" y="2536685"/>
            <a:ext cx="7772400" cy="1470025"/>
          </a:xfrm>
        </p:spPr>
        <p:txBody>
          <a:bodyPr>
            <a:normAutofit/>
          </a:bodyPr>
          <a:lstStyle/>
          <a:p>
            <a:pPr algn="l"/>
            <a:r>
              <a:rPr lang="nl-NL" sz="2800" dirty="0"/>
              <a:t>2. Ruimtevoorkeuren</a:t>
            </a:r>
          </a:p>
        </p:txBody>
      </p:sp>
      <p:sp>
        <p:nvSpPr>
          <p:cNvPr id="3" name="Tekstvak 2">
            <a:extLst>
              <a:ext uri="{FF2B5EF4-FFF2-40B4-BE49-F238E27FC236}">
                <a16:creationId xmlns:a16="http://schemas.microsoft.com/office/drawing/2014/main" id="{84BDA78E-D1C7-BE66-901F-7B7FD551E21A}"/>
              </a:ext>
            </a:extLst>
          </p:cNvPr>
          <p:cNvSpPr txBox="1"/>
          <p:nvPr/>
        </p:nvSpPr>
        <p:spPr>
          <a:xfrm>
            <a:off x="3872926" y="895919"/>
            <a:ext cx="2356211" cy="7156959"/>
          </a:xfrm>
          <a:prstGeom prst="rect">
            <a:avLst/>
          </a:prstGeom>
          <a:noFill/>
        </p:spPr>
        <p:txBody>
          <a:bodyPr wrap="square" rtlCol="0">
            <a:spAutoFit/>
          </a:bodyPr>
          <a:lstStyle/>
          <a:p>
            <a:pPr>
              <a:lnSpc>
                <a:spcPct val="150000"/>
              </a:lnSpc>
            </a:pPr>
            <a:r>
              <a:rPr lang="nl-NL" sz="1100" b="1" i="1" dirty="0">
                <a:latin typeface="Avenir Book"/>
                <a:cs typeface="Avenir Book"/>
              </a:rPr>
              <a:t>Ga naar de poster en absorbeer</a:t>
            </a: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Plak een </a:t>
            </a:r>
            <a:r>
              <a:rPr lang="nl-NL" sz="1100" b="1" i="1" dirty="0" err="1">
                <a:latin typeface="Avenir Book"/>
                <a:cs typeface="Avenir Book"/>
              </a:rPr>
              <a:t>stickerdot</a:t>
            </a:r>
            <a:r>
              <a:rPr lang="nl-NL" sz="1100" i="1" dirty="0">
                <a:latin typeface="Avenir Book"/>
                <a:cs typeface="Avenir Book"/>
              </a:rPr>
              <a:t> op de plek waar je vanuit je eigen identiteit naar toegetrokken wordt.</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r>
              <a:rPr lang="nl-NL" sz="1100" b="1" i="1" dirty="0">
                <a:latin typeface="Avenir Book"/>
                <a:cs typeface="Avenir Book"/>
              </a:rPr>
              <a:t>Beschrijf </a:t>
            </a:r>
            <a:r>
              <a:rPr lang="nl-NL" sz="1100" i="1" dirty="0">
                <a:latin typeface="Avenir Book"/>
                <a:cs typeface="Avenir Book"/>
              </a:rPr>
              <a:t>op de post </a:t>
            </a:r>
            <a:r>
              <a:rPr lang="nl-NL" sz="1100" i="1" dirty="0" err="1">
                <a:latin typeface="Avenir Book"/>
                <a:cs typeface="Avenir Book"/>
              </a:rPr>
              <a:t>its</a:t>
            </a:r>
            <a:r>
              <a:rPr lang="nl-NL" sz="1100" i="1" dirty="0">
                <a:latin typeface="Avenir Book"/>
                <a:cs typeface="Avenir Book"/>
              </a:rPr>
              <a:t> welke elementen die plek voor jou zo waardevol en geschikt maken?</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Reflecteer wat must </a:t>
            </a:r>
            <a:r>
              <a:rPr lang="nl-NL" sz="1100" i="1" dirty="0" err="1">
                <a:latin typeface="Avenir Book"/>
                <a:cs typeface="Avenir Book"/>
              </a:rPr>
              <a:t>haves</a:t>
            </a:r>
            <a:r>
              <a:rPr lang="nl-NL" sz="1100" i="1" dirty="0">
                <a:latin typeface="Avenir Book"/>
                <a:cs typeface="Avenir Book"/>
              </a:rPr>
              <a:t> zijn die je zeker hieruit meeneemt naar je eigen school / klas:</a:t>
            </a:r>
            <a:br>
              <a:rPr lang="nl-NL" sz="1100" i="1" dirty="0">
                <a:latin typeface="Avenir Book"/>
                <a:cs typeface="Avenir Book"/>
              </a:rPr>
            </a:br>
            <a:endParaRPr lang="nl-NL" sz="1100" i="1" dirty="0">
              <a:latin typeface="Avenir Book"/>
              <a:cs typeface="Avenir Book"/>
            </a:endParaRPr>
          </a:p>
          <a:p>
            <a:pPr>
              <a:lnSpc>
                <a:spcPct val="150000"/>
              </a:lnSpc>
            </a:pPr>
            <a:r>
              <a:rPr lang="nl-NL" sz="1100" i="1" dirty="0">
                <a:latin typeface="Avenir Book"/>
                <a:cs typeface="Avenir Book"/>
              </a:rPr>
              <a:t>Welke elementen zijn volgens jou ‘fysiek’ en ‘sfeergericht’ nodig om jou als leerkracht ten volle tot zijn/haar recht te laten komen?</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000" i="1"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p:txBody>
      </p:sp>
    </p:spTree>
    <p:extLst>
      <p:ext uri="{BB962C8B-B14F-4D97-AF65-F5344CB8AC3E}">
        <p14:creationId xmlns:p14="http://schemas.microsoft.com/office/powerpoint/2010/main" val="1457810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el 3"/>
          <p:cNvSpPr>
            <a:spLocks noGrp="1"/>
          </p:cNvSpPr>
          <p:nvPr>
            <p:ph type="ctrTitle"/>
          </p:nvPr>
        </p:nvSpPr>
        <p:spPr>
          <a:xfrm>
            <a:off x="399240" y="2536685"/>
            <a:ext cx="7772400" cy="1470025"/>
          </a:xfrm>
        </p:spPr>
        <p:txBody>
          <a:bodyPr>
            <a:normAutofit/>
          </a:bodyPr>
          <a:lstStyle/>
          <a:p>
            <a:pPr algn="l"/>
            <a:r>
              <a:rPr lang="nl-NL" sz="2800" dirty="0"/>
              <a:t>2. Ruimtevoorkeuren</a:t>
            </a:r>
          </a:p>
        </p:txBody>
      </p:sp>
      <p:sp>
        <p:nvSpPr>
          <p:cNvPr id="3" name="Tekstvak 2">
            <a:extLst>
              <a:ext uri="{FF2B5EF4-FFF2-40B4-BE49-F238E27FC236}">
                <a16:creationId xmlns:a16="http://schemas.microsoft.com/office/drawing/2014/main" id="{84BDA78E-D1C7-BE66-901F-7B7FD551E21A}"/>
              </a:ext>
            </a:extLst>
          </p:cNvPr>
          <p:cNvSpPr txBox="1"/>
          <p:nvPr/>
        </p:nvSpPr>
        <p:spPr>
          <a:xfrm>
            <a:off x="3872926" y="895919"/>
            <a:ext cx="2356211" cy="7156959"/>
          </a:xfrm>
          <a:prstGeom prst="rect">
            <a:avLst/>
          </a:prstGeom>
          <a:noFill/>
        </p:spPr>
        <p:txBody>
          <a:bodyPr wrap="square" rtlCol="0">
            <a:spAutoFit/>
          </a:bodyPr>
          <a:lstStyle/>
          <a:p>
            <a:pPr>
              <a:lnSpc>
                <a:spcPct val="150000"/>
              </a:lnSpc>
            </a:pPr>
            <a:r>
              <a:rPr lang="nl-NL" sz="1100" i="1" dirty="0">
                <a:latin typeface="Avenir Book"/>
                <a:cs typeface="Avenir Book"/>
              </a:rPr>
              <a:t>Ga naar de poster en absorbeer</a:t>
            </a: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Plak een </a:t>
            </a:r>
            <a:r>
              <a:rPr lang="nl-NL" sz="1100" i="1" dirty="0" err="1">
                <a:latin typeface="Avenir Book"/>
                <a:cs typeface="Avenir Book"/>
              </a:rPr>
              <a:t>stickerdot</a:t>
            </a:r>
            <a:r>
              <a:rPr lang="nl-NL" sz="1100" i="1" dirty="0">
                <a:latin typeface="Avenir Book"/>
                <a:cs typeface="Avenir Book"/>
              </a:rPr>
              <a:t> op de plek waar je vanuit je eigen identiteit naar toegetrokken wordt.</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Beschrijf op de post </a:t>
            </a:r>
            <a:r>
              <a:rPr lang="nl-NL" sz="1100" i="1" dirty="0" err="1">
                <a:latin typeface="Avenir Book"/>
                <a:cs typeface="Avenir Book"/>
              </a:rPr>
              <a:t>its</a:t>
            </a:r>
            <a:r>
              <a:rPr lang="nl-NL" sz="1100" i="1" dirty="0">
                <a:latin typeface="Avenir Book"/>
                <a:cs typeface="Avenir Book"/>
              </a:rPr>
              <a:t> welke elementen die plek voor jou zo waardevol en geschikt maken?</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r>
              <a:rPr lang="nl-NL" sz="1100" i="1" dirty="0">
                <a:latin typeface="Avenir Book"/>
                <a:cs typeface="Avenir Book"/>
              </a:rPr>
              <a:t>Reflecteer wat must </a:t>
            </a:r>
            <a:r>
              <a:rPr lang="nl-NL" sz="1100" i="1" dirty="0" err="1">
                <a:latin typeface="Avenir Book"/>
                <a:cs typeface="Avenir Book"/>
              </a:rPr>
              <a:t>haves</a:t>
            </a:r>
            <a:r>
              <a:rPr lang="nl-NL" sz="1100" i="1" dirty="0">
                <a:latin typeface="Avenir Book"/>
                <a:cs typeface="Avenir Book"/>
              </a:rPr>
              <a:t> zijn die je zeker hieruit meeneemt naar je eigen school / klas:</a:t>
            </a:r>
            <a:br>
              <a:rPr lang="nl-NL" sz="1100" i="1" dirty="0">
                <a:latin typeface="Avenir Book"/>
                <a:cs typeface="Avenir Book"/>
              </a:rPr>
            </a:br>
            <a:endParaRPr lang="nl-NL" sz="1100" i="1" dirty="0">
              <a:latin typeface="Avenir Book"/>
              <a:cs typeface="Avenir Book"/>
            </a:endParaRPr>
          </a:p>
          <a:p>
            <a:pPr>
              <a:lnSpc>
                <a:spcPct val="150000"/>
              </a:lnSpc>
            </a:pPr>
            <a:r>
              <a:rPr lang="nl-NL" sz="1100" i="1" dirty="0">
                <a:latin typeface="Avenir Book"/>
                <a:cs typeface="Avenir Book"/>
              </a:rPr>
              <a:t>Welke elementen zijn volgens jou ‘fysiek’ en ‘sfeergericht’ nodig om jou als leerkracht ten volle tot zijn/haar recht te laten komen?</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000" i="1"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p:txBody>
      </p:sp>
      <p:sp>
        <p:nvSpPr>
          <p:cNvPr id="6" name="Tekstvak 5">
            <a:extLst>
              <a:ext uri="{FF2B5EF4-FFF2-40B4-BE49-F238E27FC236}">
                <a16:creationId xmlns:a16="http://schemas.microsoft.com/office/drawing/2014/main" id="{2980C79E-FE07-2637-840A-792E353341E2}"/>
              </a:ext>
            </a:extLst>
          </p:cNvPr>
          <p:cNvSpPr txBox="1"/>
          <p:nvPr/>
        </p:nvSpPr>
        <p:spPr>
          <a:xfrm>
            <a:off x="7523940" y="1232892"/>
            <a:ext cx="6096000" cy="4339650"/>
          </a:xfrm>
          <a:prstGeom prst="rect">
            <a:avLst/>
          </a:prstGeom>
          <a:noFill/>
        </p:spPr>
        <p:txBody>
          <a:bodyPr wrap="square">
            <a:spAutoFit/>
          </a:bodyPr>
          <a:lstStyle/>
          <a:p>
            <a:pPr rtl="0">
              <a:spcBef>
                <a:spcPts val="0"/>
              </a:spcBef>
              <a:spcAft>
                <a:spcPts val="0"/>
              </a:spcAft>
            </a:pPr>
            <a:r>
              <a:rPr lang="nl-BE" sz="1200" b="1" i="1" u="none" strike="noStrike" dirty="0">
                <a:solidFill>
                  <a:schemeClr val="accent4">
                    <a:lumMod val="75000"/>
                  </a:schemeClr>
                </a:solidFill>
                <a:effectLst/>
                <a:latin typeface="Avenir Book" panose="02000503020000020003" pitchFamily="2" charset="0"/>
              </a:rPr>
              <a:t>Design elements:</a:t>
            </a:r>
            <a:endParaRPr lang="nl-BE" sz="1200" b="1"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Bekleding</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Wanden</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Plafond</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Decoratie</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Deuren</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Vloerafwerking</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Meubelopstelling</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Afmetingen</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Meubilair</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Locatie en toegankelijkheid</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Akoestische omstandigheden</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Geluidsniveau</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Kunstmatige verlichting</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Vochtigheidsomstandigheden</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Apparatuur</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Indeling van installaties</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Daglicht</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Ramen</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Ventilatie omstandigheden</a:t>
            </a:r>
            <a:endParaRPr lang="nl-BE" sz="1200" b="0" dirty="0">
              <a:solidFill>
                <a:schemeClr val="accent4">
                  <a:lumMod val="75000"/>
                </a:schemeClr>
              </a:solidFill>
              <a:effectLst/>
              <a:latin typeface="Avenir Book" panose="02000503020000020003" pitchFamily="2" charset="0"/>
            </a:endParaRPr>
          </a:p>
          <a:p>
            <a:pPr rtl="0">
              <a:spcBef>
                <a:spcPts val="0"/>
              </a:spcBef>
              <a:spcAft>
                <a:spcPts val="0"/>
              </a:spcAft>
            </a:pPr>
            <a:r>
              <a:rPr lang="nl-BE" sz="1200" b="0" i="1" u="none" strike="noStrike" dirty="0">
                <a:solidFill>
                  <a:schemeClr val="accent4">
                    <a:lumMod val="75000"/>
                  </a:schemeClr>
                </a:solidFill>
                <a:effectLst/>
                <a:latin typeface="Avenir Book" panose="02000503020000020003" pitchFamily="2" charset="0"/>
              </a:rPr>
              <a:t>Thermische omstandigheden</a:t>
            </a:r>
            <a:endParaRPr lang="nl-BE" sz="1200" b="0" dirty="0">
              <a:solidFill>
                <a:schemeClr val="accent4">
                  <a:lumMod val="75000"/>
                </a:schemeClr>
              </a:solidFill>
              <a:effectLst/>
              <a:latin typeface="Avenir Book" panose="02000503020000020003" pitchFamily="2" charset="0"/>
            </a:endParaRPr>
          </a:p>
          <a:p>
            <a:br>
              <a:rPr lang="nl-BE" sz="1200" dirty="0">
                <a:solidFill>
                  <a:schemeClr val="accent4">
                    <a:lumMod val="75000"/>
                  </a:schemeClr>
                </a:solidFill>
                <a:latin typeface="Avenir Book" panose="02000503020000020003" pitchFamily="2" charset="0"/>
              </a:rPr>
            </a:br>
            <a:endParaRPr lang="nl-BE" sz="1200" dirty="0">
              <a:solidFill>
                <a:schemeClr val="accent4">
                  <a:lumMod val="75000"/>
                </a:schemeClr>
              </a:solidFill>
              <a:latin typeface="Avenir Book" panose="02000503020000020003" pitchFamily="2" charset="0"/>
            </a:endParaRPr>
          </a:p>
        </p:txBody>
      </p:sp>
    </p:spTree>
    <p:extLst>
      <p:ext uri="{BB962C8B-B14F-4D97-AF65-F5344CB8AC3E}">
        <p14:creationId xmlns:p14="http://schemas.microsoft.com/office/powerpoint/2010/main" val="1140027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399239" y="2536685"/>
            <a:ext cx="7772400" cy="1470025"/>
          </a:xfrm>
        </p:spPr>
        <p:txBody>
          <a:bodyPr>
            <a:normAutofit/>
          </a:bodyPr>
          <a:lstStyle/>
          <a:p>
            <a:pPr algn="l"/>
            <a:r>
              <a:rPr lang="nl-NL" sz="2800" dirty="0"/>
              <a:t>3. Eigenaarschap</a:t>
            </a:r>
          </a:p>
        </p:txBody>
      </p:sp>
    </p:spTree>
    <p:extLst>
      <p:ext uri="{BB962C8B-B14F-4D97-AF65-F5344CB8AC3E}">
        <p14:creationId xmlns:p14="http://schemas.microsoft.com/office/powerpoint/2010/main" val="3277032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vak 9">
            <a:extLst>
              <a:ext uri="{FF2B5EF4-FFF2-40B4-BE49-F238E27FC236}">
                <a16:creationId xmlns:a16="http://schemas.microsoft.com/office/drawing/2014/main" id="{0AB4990D-0F84-E51F-01F2-62D28CF7C72B}"/>
              </a:ext>
            </a:extLst>
          </p:cNvPr>
          <p:cNvSpPr txBox="1"/>
          <p:nvPr/>
        </p:nvSpPr>
        <p:spPr>
          <a:xfrm>
            <a:off x="3872926" y="2383508"/>
            <a:ext cx="2356211" cy="4109971"/>
          </a:xfrm>
          <a:prstGeom prst="rect">
            <a:avLst/>
          </a:prstGeom>
          <a:noFill/>
        </p:spPr>
        <p:txBody>
          <a:bodyPr wrap="square" rtlCol="0">
            <a:spAutoFit/>
          </a:bodyPr>
          <a:lstStyle/>
          <a:p>
            <a:pPr>
              <a:lnSpc>
                <a:spcPct val="150000"/>
              </a:lnSpc>
            </a:pPr>
            <a:r>
              <a:rPr lang="nl-NL" sz="1100" i="1" dirty="0">
                <a:latin typeface="Avenir Book"/>
                <a:cs typeface="Avenir Book"/>
              </a:rPr>
              <a:t>Wat is er nodig om effectief op die plek te kunnen lesgeven?</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r>
              <a:rPr lang="nl-NL" sz="1100" b="1" i="1" dirty="0">
                <a:latin typeface="Avenir Book"/>
                <a:cs typeface="Avenir Book"/>
              </a:rPr>
              <a:t>Jij</a:t>
            </a:r>
          </a:p>
          <a:p>
            <a:pPr>
              <a:lnSpc>
                <a:spcPct val="150000"/>
              </a:lnSpc>
            </a:pPr>
            <a:r>
              <a:rPr lang="nl-NL" sz="1100" i="1" dirty="0">
                <a:latin typeface="Avenir Book"/>
                <a:cs typeface="Avenir Book"/>
              </a:rPr>
              <a:t>Wat moet </a:t>
            </a:r>
            <a:r>
              <a:rPr lang="nl-NL" sz="1100" b="1" i="1" dirty="0">
                <a:latin typeface="Avenir Book"/>
                <a:cs typeface="Avenir Book"/>
              </a:rPr>
              <a:t>jij </a:t>
            </a:r>
            <a:r>
              <a:rPr lang="nl-NL" sz="1100" i="1" dirty="0">
                <a:latin typeface="Avenir Book"/>
                <a:cs typeface="Avenir Book"/>
              </a:rPr>
              <a:t>daarvoor doen / overbruggen / aanpassen / …</a:t>
            </a:r>
          </a:p>
          <a:p>
            <a:pPr>
              <a:lnSpc>
                <a:spcPct val="150000"/>
              </a:lnSpc>
            </a:pPr>
            <a:endParaRPr lang="nl-NL" sz="1100" i="1" dirty="0">
              <a:latin typeface="Avenir Book"/>
              <a:cs typeface="Avenir Book"/>
            </a:endParaRPr>
          </a:p>
          <a:p>
            <a:pPr>
              <a:lnSpc>
                <a:spcPct val="150000"/>
              </a:lnSpc>
            </a:pPr>
            <a:r>
              <a:rPr lang="nl-NL" sz="1100" b="1" i="1" dirty="0">
                <a:latin typeface="Avenir Book"/>
                <a:cs typeface="Avenir Book"/>
              </a:rPr>
              <a:t>De ruimte</a:t>
            </a:r>
          </a:p>
          <a:p>
            <a:pPr>
              <a:lnSpc>
                <a:spcPct val="150000"/>
              </a:lnSpc>
            </a:pPr>
            <a:r>
              <a:rPr lang="nl-NL" sz="1100" i="1" dirty="0">
                <a:latin typeface="Avenir Book"/>
                <a:cs typeface="Avenir Book"/>
              </a:rPr>
              <a:t>Hoe moet </a:t>
            </a:r>
            <a:r>
              <a:rPr lang="nl-NL" sz="1100" b="1" i="1" dirty="0">
                <a:latin typeface="Avenir Book"/>
                <a:cs typeface="Avenir Book"/>
              </a:rPr>
              <a:t>de ruimte </a:t>
            </a:r>
            <a:r>
              <a:rPr lang="nl-NL" sz="1100" i="1" dirty="0">
                <a:latin typeface="Avenir Book"/>
                <a:cs typeface="Avenir Book"/>
              </a:rPr>
              <a:t>veranderen?</a:t>
            </a:r>
          </a:p>
          <a:p>
            <a:pPr>
              <a:lnSpc>
                <a:spcPct val="150000"/>
              </a:lnSpc>
            </a:pPr>
            <a:endParaRPr lang="nl-NL" sz="1100" i="1" dirty="0">
              <a:latin typeface="Avenir Book"/>
              <a:cs typeface="Avenir Book"/>
            </a:endParaRPr>
          </a:p>
          <a:p>
            <a:pPr>
              <a:lnSpc>
                <a:spcPct val="150000"/>
              </a:lnSpc>
            </a:pPr>
            <a:endParaRPr lang="nl-NL" sz="1100" i="1" dirty="0">
              <a:latin typeface="Avenir Book"/>
              <a:cs typeface="Avenir Book"/>
            </a:endParaRPr>
          </a:p>
          <a:p>
            <a:pPr>
              <a:lnSpc>
                <a:spcPct val="150000"/>
              </a:lnSpc>
            </a:pPr>
            <a:endParaRPr lang="nl-NL" sz="1000" i="1"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a:p>
            <a:pPr>
              <a:lnSpc>
                <a:spcPct val="150000"/>
              </a:lnSpc>
            </a:pPr>
            <a:endParaRPr lang="nl-NL" sz="1100" dirty="0">
              <a:latin typeface="Avenir Book"/>
              <a:cs typeface="Avenir Book"/>
            </a:endParaRPr>
          </a:p>
        </p:txBody>
      </p:sp>
      <p:pic>
        <p:nvPicPr>
          <p:cNvPr id="4" name="Picture 2" descr="88,680 Architecture Man Stock Vectors and Vector Art ...">
            <a:extLst>
              <a:ext uri="{FF2B5EF4-FFF2-40B4-BE49-F238E27FC236}">
                <a16:creationId xmlns:a16="http://schemas.microsoft.com/office/drawing/2014/main" id="{817BC8D1-62E0-1967-EC95-F2135D36BE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3154" t="50000" r="18223" b="21830"/>
          <a:stretch/>
        </p:blipFill>
        <p:spPr bwMode="auto">
          <a:xfrm>
            <a:off x="7942599" y="2564784"/>
            <a:ext cx="550642" cy="1931894"/>
          </a:xfrm>
          <a:prstGeom prst="rect">
            <a:avLst/>
          </a:prstGeom>
          <a:noFill/>
          <a:extLst>
            <a:ext uri="{909E8E84-426E-40DD-AFC4-6F175D3DCCD1}">
              <a14:hiddenFill xmlns:a14="http://schemas.microsoft.com/office/drawing/2010/main">
                <a:solidFill>
                  <a:srgbClr val="FFFFFF"/>
                </a:solidFill>
              </a14:hiddenFill>
            </a:ext>
          </a:extLst>
        </p:spPr>
      </p:pic>
      <p:pic>
        <p:nvPicPr>
          <p:cNvPr id="11" name="Afbeelding 10">
            <a:extLst>
              <a:ext uri="{FF2B5EF4-FFF2-40B4-BE49-F238E27FC236}">
                <a16:creationId xmlns:a16="http://schemas.microsoft.com/office/drawing/2014/main" id="{A80E0896-D545-865A-E090-8E86CF7C2394}"/>
              </a:ext>
            </a:extLst>
          </p:cNvPr>
          <p:cNvPicPr>
            <a:picLocks noChangeAspect="1"/>
          </p:cNvPicPr>
          <p:nvPr/>
        </p:nvPicPr>
        <p:blipFill rotWithShape="1">
          <a:blip r:embed="rId4"/>
          <a:srcRect l="50950" t="5869" r="25521" b="70125"/>
          <a:stretch/>
        </p:blipFill>
        <p:spPr>
          <a:xfrm>
            <a:off x="9369448" y="2726149"/>
            <a:ext cx="2275878" cy="1931894"/>
          </a:xfrm>
          <a:prstGeom prst="rect">
            <a:avLst/>
          </a:prstGeom>
        </p:spPr>
      </p:pic>
      <p:cxnSp>
        <p:nvCxnSpPr>
          <p:cNvPr id="14" name="Rechte verbindingslijn met pijl 13">
            <a:extLst>
              <a:ext uri="{FF2B5EF4-FFF2-40B4-BE49-F238E27FC236}">
                <a16:creationId xmlns:a16="http://schemas.microsoft.com/office/drawing/2014/main" id="{FACC7A05-44A2-3052-796A-E103BC8E6DD6}"/>
              </a:ext>
            </a:extLst>
          </p:cNvPr>
          <p:cNvCxnSpPr/>
          <p:nvPr/>
        </p:nvCxnSpPr>
        <p:spPr>
          <a:xfrm>
            <a:off x="8688385" y="3221691"/>
            <a:ext cx="8679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F640B605-8EB4-454F-8696-55D974D8052F}"/>
              </a:ext>
            </a:extLst>
          </p:cNvPr>
          <p:cNvCxnSpPr/>
          <p:nvPr/>
        </p:nvCxnSpPr>
        <p:spPr>
          <a:xfrm flipH="1">
            <a:off x="8688385" y="3943350"/>
            <a:ext cx="8679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itel 3">
            <a:extLst>
              <a:ext uri="{FF2B5EF4-FFF2-40B4-BE49-F238E27FC236}">
                <a16:creationId xmlns:a16="http://schemas.microsoft.com/office/drawing/2014/main" id="{F39E5A27-9AD2-7A64-B8EA-2532010993DA}"/>
              </a:ext>
            </a:extLst>
          </p:cNvPr>
          <p:cNvSpPr txBox="1">
            <a:spLocks/>
          </p:cNvSpPr>
          <p:nvPr/>
        </p:nvSpPr>
        <p:spPr>
          <a:xfrm>
            <a:off x="399239" y="2536685"/>
            <a:ext cx="7772400" cy="147002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2800"/>
              <a:t>3. Eigenaarschap</a:t>
            </a:r>
            <a:endParaRPr lang="nl-NL" sz="2800" dirty="0"/>
          </a:p>
        </p:txBody>
      </p:sp>
    </p:spTree>
    <p:extLst>
      <p:ext uri="{BB962C8B-B14F-4D97-AF65-F5344CB8AC3E}">
        <p14:creationId xmlns:p14="http://schemas.microsoft.com/office/powerpoint/2010/main" val="3214648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EB0328A8-3923-026D-6D6C-3942C7EE7EAC}"/>
              </a:ext>
            </a:extLst>
          </p:cNvPr>
          <p:cNvSpPr txBox="1"/>
          <p:nvPr/>
        </p:nvSpPr>
        <p:spPr>
          <a:xfrm>
            <a:off x="527326" y="480416"/>
            <a:ext cx="11137348" cy="3980577"/>
          </a:xfrm>
          <a:prstGeom prst="rect">
            <a:avLst/>
          </a:prstGeom>
          <a:noFill/>
        </p:spPr>
        <p:txBody>
          <a:bodyPr wrap="square" rtlCol="0">
            <a:spAutoFit/>
          </a:bodyPr>
          <a:lstStyle/>
          <a:p>
            <a:endParaRPr lang="en-US" sz="3600" dirty="0">
              <a:cs typeface="Neuzeit S LT Std Book Heavy"/>
            </a:endParaRPr>
          </a:p>
          <a:p>
            <a:endParaRPr lang="en-US" sz="3600" dirty="0">
              <a:cs typeface="Neuzeit S LT Std Book Heavy"/>
            </a:endParaRPr>
          </a:p>
          <a:p>
            <a:endParaRPr lang="en-US" sz="3600" dirty="0">
              <a:cs typeface="Neuzeit S LT Std Book Heavy"/>
            </a:endParaRPr>
          </a:p>
          <a:p>
            <a:pPr marL="180340" marR="179705">
              <a:spcBef>
                <a:spcPts val="500"/>
              </a:spcBef>
              <a:spcAft>
                <a:spcPts val="500"/>
              </a:spcAft>
            </a:pPr>
            <a:r>
              <a:rPr lang="en-US" sz="3600" dirty="0">
                <a:solidFill>
                  <a:srgbClr val="000000"/>
                </a:solidFill>
                <a:effectLst/>
                <a:ea typeface="Times New Roman" panose="02020603050405020304" pitchFamily="18" charset="0"/>
              </a:rPr>
              <a:t>Wat </a:t>
            </a:r>
            <a:r>
              <a:rPr lang="en-US" sz="3600" dirty="0" err="1">
                <a:solidFill>
                  <a:srgbClr val="000000"/>
                </a:solidFill>
                <a:effectLst/>
                <a:ea typeface="Times New Roman" panose="02020603050405020304" pitchFamily="18" charset="0"/>
              </a:rPr>
              <a:t>staat</a:t>
            </a:r>
            <a:r>
              <a:rPr lang="en-US" sz="3600" dirty="0">
                <a:solidFill>
                  <a:srgbClr val="000000"/>
                </a:solidFill>
                <a:effectLst/>
                <a:ea typeface="Times New Roman" panose="02020603050405020304" pitchFamily="18" charset="0"/>
              </a:rPr>
              <a:t> er op </a:t>
            </a:r>
            <a:r>
              <a:rPr lang="en-US" sz="3600" dirty="0" err="1">
                <a:solidFill>
                  <a:srgbClr val="000000"/>
                </a:solidFill>
                <a:effectLst/>
                <a:ea typeface="Times New Roman" panose="02020603050405020304" pitchFamily="18" charset="0"/>
              </a:rPr>
              <a:t>jouw</a:t>
            </a:r>
            <a:r>
              <a:rPr lang="en-US" sz="3600" dirty="0">
                <a:solidFill>
                  <a:srgbClr val="000000"/>
                </a:solidFill>
                <a:effectLst/>
                <a:ea typeface="Times New Roman" panose="02020603050405020304" pitchFamily="18" charset="0"/>
              </a:rPr>
              <a:t> </a:t>
            </a:r>
            <a:r>
              <a:rPr lang="en-US" sz="3600" i="1" dirty="0">
                <a:solidFill>
                  <a:srgbClr val="000000"/>
                </a:solidFill>
                <a:effectLst/>
                <a:ea typeface="Times New Roman" panose="02020603050405020304" pitchFamily="18" charset="0"/>
              </a:rPr>
              <a:t>rider</a:t>
            </a:r>
            <a:r>
              <a:rPr lang="en-US" sz="3600" dirty="0">
                <a:solidFill>
                  <a:srgbClr val="000000"/>
                </a:solidFill>
                <a:effectLst/>
                <a:ea typeface="Times New Roman" panose="02020603050405020304" pitchFamily="18" charset="0"/>
              </a:rPr>
              <a:t>?</a:t>
            </a:r>
            <a:br>
              <a:rPr lang="en-US" sz="3600" dirty="0">
                <a:solidFill>
                  <a:srgbClr val="000000"/>
                </a:solidFill>
                <a:effectLst/>
                <a:ea typeface="Times New Roman" panose="02020603050405020304" pitchFamily="18" charset="0"/>
              </a:rPr>
            </a:br>
            <a:endParaRPr lang="nl-BE" sz="3600" dirty="0">
              <a:solidFill>
                <a:srgbClr val="000000"/>
              </a:solidFill>
              <a:ea typeface="Times New Roman" panose="02020603050405020304" pitchFamily="18" charset="0"/>
            </a:endParaRPr>
          </a:p>
          <a:p>
            <a:pPr marL="180340" marR="179705">
              <a:spcBef>
                <a:spcPts val="500"/>
              </a:spcBef>
              <a:spcAft>
                <a:spcPts val="500"/>
              </a:spcAft>
            </a:pPr>
            <a:r>
              <a:rPr lang="nl-BE" sz="2000" dirty="0">
                <a:solidFill>
                  <a:srgbClr val="000000"/>
                </a:solidFill>
                <a:ea typeface="AppleGothic"/>
                <a:cs typeface="Neuzeit S LT Std Book Heavy"/>
              </a:rPr>
              <a:t>-&gt; Laten we samen hieraan werken, vragen?</a:t>
            </a:r>
            <a:endParaRPr lang="nl-BE" sz="2000" dirty="0">
              <a:ea typeface="AppleGothic"/>
              <a:cs typeface="Neuzeit S LT Std Book Heavy"/>
            </a:endParaRPr>
          </a:p>
          <a:p>
            <a:endParaRPr lang="nl-BE" sz="3600" dirty="0">
              <a:ea typeface="AppleGothic"/>
              <a:cs typeface="Neuzeit S LT Std Book Heavy"/>
            </a:endParaRPr>
          </a:p>
        </p:txBody>
      </p:sp>
      <p:pic>
        <p:nvPicPr>
          <p:cNvPr id="5" name="Afbeelding 4" descr="UHasselt-liggend.jpg">
            <a:extLst>
              <a:ext uri="{FF2B5EF4-FFF2-40B4-BE49-F238E27FC236}">
                <a16:creationId xmlns:a16="http://schemas.microsoft.com/office/drawing/2014/main" id="{D2C8AD3F-A298-3CCD-7019-7199D2B48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4332" y="5321119"/>
            <a:ext cx="5002245" cy="1185634"/>
          </a:xfrm>
          <a:prstGeom prst="rect">
            <a:avLst/>
          </a:prstGeom>
        </p:spPr>
      </p:pic>
      <p:sp>
        <p:nvSpPr>
          <p:cNvPr id="6" name="Tekstvak 5">
            <a:extLst>
              <a:ext uri="{FF2B5EF4-FFF2-40B4-BE49-F238E27FC236}">
                <a16:creationId xmlns:a16="http://schemas.microsoft.com/office/drawing/2014/main" id="{A9D08A59-E72E-EF53-80DB-FF7DC6A07163}"/>
              </a:ext>
            </a:extLst>
          </p:cNvPr>
          <p:cNvSpPr txBox="1"/>
          <p:nvPr/>
        </p:nvSpPr>
        <p:spPr>
          <a:xfrm>
            <a:off x="694944" y="5724144"/>
            <a:ext cx="2673681" cy="646331"/>
          </a:xfrm>
          <a:prstGeom prst="rect">
            <a:avLst/>
          </a:prstGeom>
          <a:noFill/>
        </p:spPr>
        <p:txBody>
          <a:bodyPr wrap="none" rtlCol="0">
            <a:spAutoFit/>
          </a:bodyPr>
          <a:lstStyle/>
          <a:p>
            <a:r>
              <a:rPr lang="nl-BE" dirty="0"/>
              <a:t>Dr. Ruth Stevens</a:t>
            </a:r>
          </a:p>
          <a:p>
            <a:r>
              <a:rPr lang="nl-BE" dirty="0"/>
              <a:t>ruth.stevens@uhasselt.be</a:t>
            </a:r>
          </a:p>
        </p:txBody>
      </p:sp>
    </p:spTree>
    <p:extLst>
      <p:ext uri="{BB962C8B-B14F-4D97-AF65-F5344CB8AC3E}">
        <p14:creationId xmlns:p14="http://schemas.microsoft.com/office/powerpoint/2010/main" val="531934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EB0328A8-3923-026D-6D6C-3942C7EE7EAC}"/>
              </a:ext>
            </a:extLst>
          </p:cNvPr>
          <p:cNvSpPr txBox="1"/>
          <p:nvPr/>
        </p:nvSpPr>
        <p:spPr>
          <a:xfrm>
            <a:off x="527326" y="480416"/>
            <a:ext cx="11137348" cy="4524315"/>
          </a:xfrm>
          <a:prstGeom prst="rect">
            <a:avLst/>
          </a:prstGeom>
          <a:noFill/>
        </p:spPr>
        <p:txBody>
          <a:bodyPr wrap="square" rtlCol="0">
            <a:spAutoFit/>
          </a:bodyPr>
          <a:lstStyle/>
          <a:p>
            <a:endParaRPr lang="en-US" sz="3600" dirty="0">
              <a:cs typeface="Neuzeit S LT Std Book Heavy"/>
            </a:endParaRPr>
          </a:p>
          <a:p>
            <a:endParaRPr lang="en-US" sz="3600" dirty="0">
              <a:cs typeface="Neuzeit S LT Std Book Heavy"/>
            </a:endParaRPr>
          </a:p>
          <a:p>
            <a:endParaRPr lang="en-US" sz="3600" dirty="0">
              <a:cs typeface="Neuzeit S LT Std Book Heavy"/>
            </a:endParaRPr>
          </a:p>
          <a:p>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nl-BE" sz="3600" b="1" i="1" kern="100" dirty="0">
                <a:effectLst/>
                <a:latin typeface="Calibri" panose="020F0502020204030204" pitchFamily="34" charset="0"/>
                <a:ea typeface="Calibri" panose="020F0502020204030204" pitchFamily="34" charset="0"/>
                <a:cs typeface="Calibri" panose="020F0502020204030204" pitchFamily="34" charset="0"/>
              </a:rPr>
              <a:t>KAN DIT ZOMAAR </a:t>
            </a:r>
          </a:p>
          <a:p>
            <a:r>
              <a:rPr lang="nl-BE" sz="3600" b="1" i="1" kern="100" dirty="0">
                <a:latin typeface="Calibri" panose="020F0502020204030204" pitchFamily="34" charset="0"/>
                <a:ea typeface="Calibri" panose="020F0502020204030204" pitchFamily="34" charset="0"/>
                <a:cs typeface="Calibri" panose="020F0502020204030204" pitchFamily="34" charset="0"/>
              </a:rPr>
              <a:t>JA/NEE?</a:t>
            </a:r>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3600" b="1" dirty="0">
              <a:ea typeface="AppleGothic"/>
              <a:cs typeface="Neuzeit S LT Std Book Heavy"/>
            </a:endParaRPr>
          </a:p>
          <a:p>
            <a:endParaRPr lang="nl-BE" sz="3600" dirty="0">
              <a:ea typeface="AppleGothic"/>
              <a:cs typeface="Neuzeit S LT Std Book Heavy"/>
            </a:endParaRPr>
          </a:p>
        </p:txBody>
      </p:sp>
    </p:spTree>
    <p:extLst>
      <p:ext uri="{BB962C8B-B14F-4D97-AF65-F5344CB8AC3E}">
        <p14:creationId xmlns:p14="http://schemas.microsoft.com/office/powerpoint/2010/main" val="4082989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eperen 1">
            <a:extLst>
              <a:ext uri="{FF2B5EF4-FFF2-40B4-BE49-F238E27FC236}">
                <a16:creationId xmlns:a16="http://schemas.microsoft.com/office/drawing/2014/main" id="{3542DFD6-3A9C-DE59-10F6-2F239A3D1391}"/>
              </a:ext>
            </a:extLst>
          </p:cNvPr>
          <p:cNvGrpSpPr>
            <a:grpSpLocks noChangeAspect="1"/>
          </p:cNvGrpSpPr>
          <p:nvPr/>
        </p:nvGrpSpPr>
        <p:grpSpPr>
          <a:xfrm>
            <a:off x="5249924" y="290295"/>
            <a:ext cx="4277119" cy="4288876"/>
            <a:chOff x="6321214" y="8020656"/>
            <a:chExt cx="8554237" cy="8577752"/>
          </a:xfrm>
        </p:grpSpPr>
        <p:grpSp>
          <p:nvGrpSpPr>
            <p:cNvPr id="9" name="Groeperen 9">
              <a:extLst>
                <a:ext uri="{FF2B5EF4-FFF2-40B4-BE49-F238E27FC236}">
                  <a16:creationId xmlns:a16="http://schemas.microsoft.com/office/drawing/2014/main" id="{6B678DBE-C5DA-486B-AFCC-6850EFDCCA39}"/>
                </a:ext>
              </a:extLst>
            </p:cNvPr>
            <p:cNvGrpSpPr/>
            <p:nvPr/>
          </p:nvGrpSpPr>
          <p:grpSpPr>
            <a:xfrm>
              <a:off x="6321214" y="8020656"/>
              <a:ext cx="8554237" cy="8577752"/>
              <a:chOff x="5075223" y="6798676"/>
              <a:chExt cx="8554237" cy="8577752"/>
            </a:xfrm>
          </p:grpSpPr>
          <p:grpSp>
            <p:nvGrpSpPr>
              <p:cNvPr id="14" name="Groeperen 10">
                <a:extLst>
                  <a:ext uri="{FF2B5EF4-FFF2-40B4-BE49-F238E27FC236}">
                    <a16:creationId xmlns:a16="http://schemas.microsoft.com/office/drawing/2014/main" id="{F2FE1675-BDE3-9B16-F4A1-F766FCCB40F8}"/>
                  </a:ext>
                </a:extLst>
              </p:cNvPr>
              <p:cNvGrpSpPr/>
              <p:nvPr/>
            </p:nvGrpSpPr>
            <p:grpSpPr>
              <a:xfrm>
                <a:off x="5075223" y="6798676"/>
                <a:ext cx="8554237" cy="8577752"/>
                <a:chOff x="5075223" y="6798676"/>
                <a:chExt cx="8554237" cy="8577752"/>
              </a:xfrm>
            </p:grpSpPr>
            <p:pic>
              <p:nvPicPr>
                <p:cNvPr id="20" name="Afbeelding 19">
                  <a:extLst>
                    <a:ext uri="{FF2B5EF4-FFF2-40B4-BE49-F238E27FC236}">
                      <a16:creationId xmlns:a16="http://schemas.microsoft.com/office/drawing/2014/main" id="{CD4E4FF1-0747-C168-1F5D-57DFC279AB2E}"/>
                    </a:ext>
                  </a:extLst>
                </p:cNvPr>
                <p:cNvPicPr>
                  <a:picLocks noChangeAspect="1"/>
                </p:cNvPicPr>
                <p:nvPr/>
              </p:nvPicPr>
              <p:blipFill rotWithShape="1">
                <a:blip r:embed="rId3"/>
                <a:srcRect l="73729" t="34834" r="-532" b="42146"/>
                <a:stretch/>
              </p:blipFill>
              <p:spPr>
                <a:xfrm>
                  <a:off x="5231893" y="10442298"/>
                  <a:ext cx="1749934" cy="1618636"/>
                </a:xfrm>
                <a:prstGeom prst="rect">
                  <a:avLst/>
                </a:prstGeom>
              </p:spPr>
            </p:pic>
            <p:pic>
              <p:nvPicPr>
                <p:cNvPr id="21" name="Afbeelding 20">
                  <a:extLst>
                    <a:ext uri="{FF2B5EF4-FFF2-40B4-BE49-F238E27FC236}">
                      <a16:creationId xmlns:a16="http://schemas.microsoft.com/office/drawing/2014/main" id="{7BE71AC3-88C6-2DAB-E52D-81B0F62436B9}"/>
                    </a:ext>
                  </a:extLst>
                </p:cNvPr>
                <p:cNvPicPr>
                  <a:picLocks noChangeAspect="1"/>
                </p:cNvPicPr>
                <p:nvPr/>
              </p:nvPicPr>
              <p:blipFill rotWithShape="1">
                <a:blip r:embed="rId3"/>
                <a:srcRect t="53745" b="5235"/>
                <a:stretch/>
              </p:blipFill>
              <p:spPr>
                <a:xfrm>
                  <a:off x="6042019" y="12492218"/>
                  <a:ext cx="6528846" cy="2884210"/>
                </a:xfrm>
                <a:prstGeom prst="rect">
                  <a:avLst/>
                </a:prstGeom>
              </p:spPr>
            </p:pic>
            <p:sp>
              <p:nvSpPr>
                <p:cNvPr id="22" name="Vrije vorm 21">
                  <a:extLst>
                    <a:ext uri="{FF2B5EF4-FFF2-40B4-BE49-F238E27FC236}">
                      <a16:creationId xmlns:a16="http://schemas.microsoft.com/office/drawing/2014/main" id="{AF3528D8-F274-C7C6-9137-554A047171BB}"/>
                    </a:ext>
                  </a:extLst>
                </p:cNvPr>
                <p:cNvSpPr/>
                <p:nvPr/>
              </p:nvSpPr>
              <p:spPr>
                <a:xfrm>
                  <a:off x="6230017" y="12057175"/>
                  <a:ext cx="6209370" cy="2591261"/>
                </a:xfrm>
                <a:custGeom>
                  <a:avLst/>
                  <a:gdLst>
                    <a:gd name="connsiteX0" fmla="*/ 0 w 6349528"/>
                    <a:gd name="connsiteY0" fmla="*/ 0 h 2794000"/>
                    <a:gd name="connsiteX1" fmla="*/ 914332 w 6349528"/>
                    <a:gd name="connsiteY1" fmla="*/ 1447800 h 2794000"/>
                    <a:gd name="connsiteX2" fmla="*/ 1676275 w 6349528"/>
                    <a:gd name="connsiteY2" fmla="*/ 2794000 h 2794000"/>
                    <a:gd name="connsiteX3" fmla="*/ 3200162 w 6349528"/>
                    <a:gd name="connsiteY3" fmla="*/ 2260600 h 2794000"/>
                    <a:gd name="connsiteX4" fmla="*/ 3809717 w 6349528"/>
                    <a:gd name="connsiteY4" fmla="*/ 2667000 h 2794000"/>
                    <a:gd name="connsiteX5" fmla="*/ 4876438 w 6349528"/>
                    <a:gd name="connsiteY5" fmla="*/ 1854200 h 2794000"/>
                    <a:gd name="connsiteX6" fmla="*/ 6349528 w 6349528"/>
                    <a:gd name="connsiteY6" fmla="*/ 1219200 h 2794000"/>
                    <a:gd name="connsiteX7" fmla="*/ 6324130 w 6349528"/>
                    <a:gd name="connsiteY7" fmla="*/ 330200 h 2794000"/>
                    <a:gd name="connsiteX8" fmla="*/ 0 w 6349528"/>
                    <a:gd name="connsiteY8" fmla="*/ 0 h 2794000"/>
                    <a:gd name="connsiteX0" fmla="*/ 0 w 6349528"/>
                    <a:gd name="connsiteY0" fmla="*/ 0 h 2794000"/>
                    <a:gd name="connsiteX1" fmla="*/ 355573 w 6349528"/>
                    <a:gd name="connsiteY1" fmla="*/ 533400 h 2794000"/>
                    <a:gd name="connsiteX2" fmla="*/ 914332 w 6349528"/>
                    <a:gd name="connsiteY2" fmla="*/ 1447800 h 2794000"/>
                    <a:gd name="connsiteX3" fmla="*/ 1676275 w 6349528"/>
                    <a:gd name="connsiteY3" fmla="*/ 2794000 h 2794000"/>
                    <a:gd name="connsiteX4" fmla="*/ 3200162 w 6349528"/>
                    <a:gd name="connsiteY4" fmla="*/ 2260600 h 2794000"/>
                    <a:gd name="connsiteX5" fmla="*/ 3809717 w 6349528"/>
                    <a:gd name="connsiteY5" fmla="*/ 2667000 h 2794000"/>
                    <a:gd name="connsiteX6" fmla="*/ 4876438 w 6349528"/>
                    <a:gd name="connsiteY6" fmla="*/ 1854200 h 2794000"/>
                    <a:gd name="connsiteX7" fmla="*/ 6349528 w 6349528"/>
                    <a:gd name="connsiteY7" fmla="*/ 1219200 h 2794000"/>
                    <a:gd name="connsiteX8" fmla="*/ 6324130 w 6349528"/>
                    <a:gd name="connsiteY8" fmla="*/ 330200 h 2794000"/>
                    <a:gd name="connsiteX9" fmla="*/ 0 w 6349528"/>
                    <a:gd name="connsiteY9" fmla="*/ 0 h 2794000"/>
                    <a:gd name="connsiteX0" fmla="*/ 50797 w 6400325"/>
                    <a:gd name="connsiteY0" fmla="*/ 0 h 2794000"/>
                    <a:gd name="connsiteX1" fmla="*/ 0 w 6400325"/>
                    <a:gd name="connsiteY1" fmla="*/ 1143000 h 2794000"/>
                    <a:gd name="connsiteX2" fmla="*/ 965129 w 6400325"/>
                    <a:gd name="connsiteY2" fmla="*/ 1447800 h 2794000"/>
                    <a:gd name="connsiteX3" fmla="*/ 1727072 w 6400325"/>
                    <a:gd name="connsiteY3" fmla="*/ 2794000 h 2794000"/>
                    <a:gd name="connsiteX4" fmla="*/ 3250959 w 6400325"/>
                    <a:gd name="connsiteY4" fmla="*/ 2260600 h 2794000"/>
                    <a:gd name="connsiteX5" fmla="*/ 3860514 w 6400325"/>
                    <a:gd name="connsiteY5" fmla="*/ 2667000 h 2794000"/>
                    <a:gd name="connsiteX6" fmla="*/ 4927235 w 6400325"/>
                    <a:gd name="connsiteY6" fmla="*/ 1854200 h 2794000"/>
                    <a:gd name="connsiteX7" fmla="*/ 6400325 w 6400325"/>
                    <a:gd name="connsiteY7" fmla="*/ 1219200 h 2794000"/>
                    <a:gd name="connsiteX8" fmla="*/ 6374927 w 6400325"/>
                    <a:gd name="connsiteY8" fmla="*/ 330200 h 2794000"/>
                    <a:gd name="connsiteX9" fmla="*/ 50797 w 6400325"/>
                    <a:gd name="connsiteY9" fmla="*/ 0 h 2794000"/>
                    <a:gd name="connsiteX0" fmla="*/ 279380 w 6400325"/>
                    <a:gd name="connsiteY0" fmla="*/ 0 h 2616200"/>
                    <a:gd name="connsiteX1" fmla="*/ 0 w 6400325"/>
                    <a:gd name="connsiteY1" fmla="*/ 965200 h 2616200"/>
                    <a:gd name="connsiteX2" fmla="*/ 965129 w 6400325"/>
                    <a:gd name="connsiteY2" fmla="*/ 1270000 h 2616200"/>
                    <a:gd name="connsiteX3" fmla="*/ 1727072 w 6400325"/>
                    <a:gd name="connsiteY3" fmla="*/ 2616200 h 2616200"/>
                    <a:gd name="connsiteX4" fmla="*/ 3250959 w 6400325"/>
                    <a:gd name="connsiteY4" fmla="*/ 2082800 h 2616200"/>
                    <a:gd name="connsiteX5" fmla="*/ 3860514 w 6400325"/>
                    <a:gd name="connsiteY5" fmla="*/ 2489200 h 2616200"/>
                    <a:gd name="connsiteX6" fmla="*/ 4927235 w 6400325"/>
                    <a:gd name="connsiteY6" fmla="*/ 1676400 h 2616200"/>
                    <a:gd name="connsiteX7" fmla="*/ 6400325 w 6400325"/>
                    <a:gd name="connsiteY7" fmla="*/ 1041400 h 2616200"/>
                    <a:gd name="connsiteX8" fmla="*/ 6374927 w 6400325"/>
                    <a:gd name="connsiteY8" fmla="*/ 152400 h 2616200"/>
                    <a:gd name="connsiteX9" fmla="*/ 279380 w 6400325"/>
                    <a:gd name="connsiteY9" fmla="*/ 0 h 2616200"/>
                    <a:gd name="connsiteX0" fmla="*/ 838139 w 6959084"/>
                    <a:gd name="connsiteY0" fmla="*/ 0 h 2616200"/>
                    <a:gd name="connsiteX1" fmla="*/ 0 w 6959084"/>
                    <a:gd name="connsiteY1" fmla="*/ 965200 h 2616200"/>
                    <a:gd name="connsiteX2" fmla="*/ 1523888 w 6959084"/>
                    <a:gd name="connsiteY2" fmla="*/ 1270000 h 2616200"/>
                    <a:gd name="connsiteX3" fmla="*/ 2285831 w 6959084"/>
                    <a:gd name="connsiteY3" fmla="*/ 2616200 h 2616200"/>
                    <a:gd name="connsiteX4" fmla="*/ 3809718 w 6959084"/>
                    <a:gd name="connsiteY4" fmla="*/ 2082800 h 2616200"/>
                    <a:gd name="connsiteX5" fmla="*/ 4419273 w 6959084"/>
                    <a:gd name="connsiteY5" fmla="*/ 2489200 h 2616200"/>
                    <a:gd name="connsiteX6" fmla="*/ 5485994 w 6959084"/>
                    <a:gd name="connsiteY6" fmla="*/ 1676400 h 2616200"/>
                    <a:gd name="connsiteX7" fmla="*/ 6959084 w 6959084"/>
                    <a:gd name="connsiteY7" fmla="*/ 1041400 h 2616200"/>
                    <a:gd name="connsiteX8" fmla="*/ 6933686 w 6959084"/>
                    <a:gd name="connsiteY8" fmla="*/ 152400 h 2616200"/>
                    <a:gd name="connsiteX9" fmla="*/ 838139 w 6959084"/>
                    <a:gd name="connsiteY9" fmla="*/ 0 h 2616200"/>
                    <a:gd name="connsiteX0" fmla="*/ 889630 w 7010575"/>
                    <a:gd name="connsiteY0" fmla="*/ 0 h 2616200"/>
                    <a:gd name="connsiteX1" fmla="*/ 51491 w 7010575"/>
                    <a:gd name="connsiteY1" fmla="*/ 965200 h 2616200"/>
                    <a:gd name="connsiteX2" fmla="*/ 1575379 w 7010575"/>
                    <a:gd name="connsiteY2" fmla="*/ 1270000 h 2616200"/>
                    <a:gd name="connsiteX3" fmla="*/ 2337322 w 7010575"/>
                    <a:gd name="connsiteY3" fmla="*/ 2616200 h 2616200"/>
                    <a:gd name="connsiteX4" fmla="*/ 3861209 w 7010575"/>
                    <a:gd name="connsiteY4" fmla="*/ 2082800 h 2616200"/>
                    <a:gd name="connsiteX5" fmla="*/ 4470764 w 7010575"/>
                    <a:gd name="connsiteY5" fmla="*/ 2489200 h 2616200"/>
                    <a:gd name="connsiteX6" fmla="*/ 5537485 w 7010575"/>
                    <a:gd name="connsiteY6" fmla="*/ 1676400 h 2616200"/>
                    <a:gd name="connsiteX7" fmla="*/ 7010575 w 7010575"/>
                    <a:gd name="connsiteY7" fmla="*/ 1041400 h 2616200"/>
                    <a:gd name="connsiteX8" fmla="*/ 6985177 w 7010575"/>
                    <a:gd name="connsiteY8" fmla="*/ 152400 h 2616200"/>
                    <a:gd name="connsiteX9" fmla="*/ 889630 w 7010575"/>
                    <a:gd name="connsiteY9" fmla="*/ 0 h 2616200"/>
                    <a:gd name="connsiteX0" fmla="*/ 883857 w 7004802"/>
                    <a:gd name="connsiteY0" fmla="*/ 0 h 2626897"/>
                    <a:gd name="connsiteX1" fmla="*/ 45718 w 7004802"/>
                    <a:gd name="connsiteY1" fmla="*/ 965200 h 2626897"/>
                    <a:gd name="connsiteX2" fmla="*/ 1772790 w 7004802"/>
                    <a:gd name="connsiteY2" fmla="*/ 1574800 h 2626897"/>
                    <a:gd name="connsiteX3" fmla="*/ 2331549 w 7004802"/>
                    <a:gd name="connsiteY3" fmla="*/ 2616200 h 2626897"/>
                    <a:gd name="connsiteX4" fmla="*/ 3855436 w 7004802"/>
                    <a:gd name="connsiteY4" fmla="*/ 2082800 h 2626897"/>
                    <a:gd name="connsiteX5" fmla="*/ 4464991 w 7004802"/>
                    <a:gd name="connsiteY5" fmla="*/ 2489200 h 2626897"/>
                    <a:gd name="connsiteX6" fmla="*/ 5531712 w 7004802"/>
                    <a:gd name="connsiteY6" fmla="*/ 1676400 h 2626897"/>
                    <a:gd name="connsiteX7" fmla="*/ 7004802 w 7004802"/>
                    <a:gd name="connsiteY7" fmla="*/ 1041400 h 2626897"/>
                    <a:gd name="connsiteX8" fmla="*/ 6979404 w 7004802"/>
                    <a:gd name="connsiteY8" fmla="*/ 152400 h 2626897"/>
                    <a:gd name="connsiteX9" fmla="*/ 883857 w 7004802"/>
                    <a:gd name="connsiteY9" fmla="*/ 0 h 2626897"/>
                    <a:gd name="connsiteX0" fmla="*/ 868728 w 6989673"/>
                    <a:gd name="connsiteY0" fmla="*/ 0 h 2626897"/>
                    <a:gd name="connsiteX1" fmla="*/ 30589 w 6989673"/>
                    <a:gd name="connsiteY1" fmla="*/ 965200 h 2626897"/>
                    <a:gd name="connsiteX2" fmla="*/ 335368 w 6989673"/>
                    <a:gd name="connsiteY2" fmla="*/ 1955800 h 2626897"/>
                    <a:gd name="connsiteX3" fmla="*/ 1757661 w 6989673"/>
                    <a:gd name="connsiteY3" fmla="*/ 1574800 h 2626897"/>
                    <a:gd name="connsiteX4" fmla="*/ 2316420 w 6989673"/>
                    <a:gd name="connsiteY4" fmla="*/ 2616200 h 2626897"/>
                    <a:gd name="connsiteX5" fmla="*/ 3840307 w 6989673"/>
                    <a:gd name="connsiteY5" fmla="*/ 2082800 h 2626897"/>
                    <a:gd name="connsiteX6" fmla="*/ 4449862 w 6989673"/>
                    <a:gd name="connsiteY6" fmla="*/ 2489200 h 2626897"/>
                    <a:gd name="connsiteX7" fmla="*/ 5516583 w 6989673"/>
                    <a:gd name="connsiteY7" fmla="*/ 1676400 h 2626897"/>
                    <a:gd name="connsiteX8" fmla="*/ 6989673 w 6989673"/>
                    <a:gd name="connsiteY8" fmla="*/ 1041400 h 2626897"/>
                    <a:gd name="connsiteX9" fmla="*/ 6964275 w 6989673"/>
                    <a:gd name="connsiteY9" fmla="*/ 152400 h 2626897"/>
                    <a:gd name="connsiteX10" fmla="*/ 868728 w 6989673"/>
                    <a:gd name="connsiteY10" fmla="*/ 0 h 2626897"/>
                    <a:gd name="connsiteX0" fmla="*/ 906118 w 7027063"/>
                    <a:gd name="connsiteY0" fmla="*/ 0 h 2723247"/>
                    <a:gd name="connsiteX1" fmla="*/ 67979 w 7027063"/>
                    <a:gd name="connsiteY1" fmla="*/ 965200 h 2723247"/>
                    <a:gd name="connsiteX2" fmla="*/ 220369 w 7027063"/>
                    <a:gd name="connsiteY2" fmla="*/ 2717800 h 2723247"/>
                    <a:gd name="connsiteX3" fmla="*/ 1795051 w 7027063"/>
                    <a:gd name="connsiteY3" fmla="*/ 1574800 h 2723247"/>
                    <a:gd name="connsiteX4" fmla="*/ 2353810 w 7027063"/>
                    <a:gd name="connsiteY4" fmla="*/ 2616200 h 2723247"/>
                    <a:gd name="connsiteX5" fmla="*/ 3877697 w 7027063"/>
                    <a:gd name="connsiteY5" fmla="*/ 2082800 h 2723247"/>
                    <a:gd name="connsiteX6" fmla="*/ 4487252 w 7027063"/>
                    <a:gd name="connsiteY6" fmla="*/ 2489200 h 2723247"/>
                    <a:gd name="connsiteX7" fmla="*/ 5553973 w 7027063"/>
                    <a:gd name="connsiteY7" fmla="*/ 1676400 h 2723247"/>
                    <a:gd name="connsiteX8" fmla="*/ 7027063 w 7027063"/>
                    <a:gd name="connsiteY8" fmla="*/ 1041400 h 2723247"/>
                    <a:gd name="connsiteX9" fmla="*/ 7001665 w 7027063"/>
                    <a:gd name="connsiteY9" fmla="*/ 152400 h 2723247"/>
                    <a:gd name="connsiteX10" fmla="*/ 906118 w 7027063"/>
                    <a:gd name="connsiteY10" fmla="*/ 0 h 2723247"/>
                    <a:gd name="connsiteX0" fmla="*/ 906118 w 7027063"/>
                    <a:gd name="connsiteY0" fmla="*/ 0 h 2746696"/>
                    <a:gd name="connsiteX1" fmla="*/ 67979 w 7027063"/>
                    <a:gd name="connsiteY1" fmla="*/ 965200 h 2746696"/>
                    <a:gd name="connsiteX2" fmla="*/ 220369 w 7027063"/>
                    <a:gd name="connsiteY2" fmla="*/ 2717800 h 2746696"/>
                    <a:gd name="connsiteX3" fmla="*/ 1795051 w 7027063"/>
                    <a:gd name="connsiteY3" fmla="*/ 1574800 h 2746696"/>
                    <a:gd name="connsiteX4" fmla="*/ 2353810 w 7027063"/>
                    <a:gd name="connsiteY4" fmla="*/ 2616200 h 2746696"/>
                    <a:gd name="connsiteX5" fmla="*/ 3877697 w 7027063"/>
                    <a:gd name="connsiteY5" fmla="*/ 2082800 h 2746696"/>
                    <a:gd name="connsiteX6" fmla="*/ 4487252 w 7027063"/>
                    <a:gd name="connsiteY6" fmla="*/ 2489200 h 2746696"/>
                    <a:gd name="connsiteX7" fmla="*/ 5553973 w 7027063"/>
                    <a:gd name="connsiteY7" fmla="*/ 1676400 h 2746696"/>
                    <a:gd name="connsiteX8" fmla="*/ 7027063 w 7027063"/>
                    <a:gd name="connsiteY8" fmla="*/ 1041400 h 2746696"/>
                    <a:gd name="connsiteX9" fmla="*/ 7001665 w 7027063"/>
                    <a:gd name="connsiteY9" fmla="*/ 152400 h 2746696"/>
                    <a:gd name="connsiteX10" fmla="*/ 906118 w 7027063"/>
                    <a:gd name="connsiteY10" fmla="*/ 0 h 2746696"/>
                    <a:gd name="connsiteX0" fmla="*/ 1005508 w 7126453"/>
                    <a:gd name="connsiteY0" fmla="*/ 0 h 2896683"/>
                    <a:gd name="connsiteX1" fmla="*/ 167369 w 7126453"/>
                    <a:gd name="connsiteY1" fmla="*/ 965200 h 2896683"/>
                    <a:gd name="connsiteX2" fmla="*/ 141972 w 7126453"/>
                    <a:gd name="connsiteY2" fmla="*/ 2870200 h 2896683"/>
                    <a:gd name="connsiteX3" fmla="*/ 1894441 w 7126453"/>
                    <a:gd name="connsiteY3" fmla="*/ 1574800 h 2896683"/>
                    <a:gd name="connsiteX4" fmla="*/ 2453200 w 7126453"/>
                    <a:gd name="connsiteY4" fmla="*/ 2616200 h 2896683"/>
                    <a:gd name="connsiteX5" fmla="*/ 3977087 w 7126453"/>
                    <a:gd name="connsiteY5" fmla="*/ 2082800 h 2896683"/>
                    <a:gd name="connsiteX6" fmla="*/ 4586642 w 7126453"/>
                    <a:gd name="connsiteY6" fmla="*/ 2489200 h 2896683"/>
                    <a:gd name="connsiteX7" fmla="*/ 5653363 w 7126453"/>
                    <a:gd name="connsiteY7" fmla="*/ 1676400 h 2896683"/>
                    <a:gd name="connsiteX8" fmla="*/ 7126453 w 7126453"/>
                    <a:gd name="connsiteY8" fmla="*/ 1041400 h 2896683"/>
                    <a:gd name="connsiteX9" fmla="*/ 7101055 w 7126453"/>
                    <a:gd name="connsiteY9" fmla="*/ 152400 h 2896683"/>
                    <a:gd name="connsiteX10" fmla="*/ 1005508 w 7126453"/>
                    <a:gd name="connsiteY10" fmla="*/ 0 h 2896683"/>
                    <a:gd name="connsiteX0" fmla="*/ 1005508 w 7126453"/>
                    <a:gd name="connsiteY0" fmla="*/ 0 h 2896683"/>
                    <a:gd name="connsiteX1" fmla="*/ 167369 w 7126453"/>
                    <a:gd name="connsiteY1" fmla="*/ 965200 h 2896683"/>
                    <a:gd name="connsiteX2" fmla="*/ 141972 w 7126453"/>
                    <a:gd name="connsiteY2" fmla="*/ 2870200 h 2896683"/>
                    <a:gd name="connsiteX3" fmla="*/ 1894441 w 7126453"/>
                    <a:gd name="connsiteY3" fmla="*/ 1574800 h 2896683"/>
                    <a:gd name="connsiteX4" fmla="*/ 2979354 w 7126453"/>
                    <a:gd name="connsiteY4" fmla="*/ 2537280 h 2896683"/>
                    <a:gd name="connsiteX5" fmla="*/ 3977087 w 7126453"/>
                    <a:gd name="connsiteY5" fmla="*/ 2082800 h 2896683"/>
                    <a:gd name="connsiteX6" fmla="*/ 4586642 w 7126453"/>
                    <a:gd name="connsiteY6" fmla="*/ 2489200 h 2896683"/>
                    <a:gd name="connsiteX7" fmla="*/ 5653363 w 7126453"/>
                    <a:gd name="connsiteY7" fmla="*/ 1676400 h 2896683"/>
                    <a:gd name="connsiteX8" fmla="*/ 7126453 w 7126453"/>
                    <a:gd name="connsiteY8" fmla="*/ 1041400 h 2896683"/>
                    <a:gd name="connsiteX9" fmla="*/ 7101055 w 7126453"/>
                    <a:gd name="connsiteY9" fmla="*/ 152400 h 2896683"/>
                    <a:gd name="connsiteX10" fmla="*/ 1005508 w 7126453"/>
                    <a:gd name="connsiteY10" fmla="*/ 0 h 2896683"/>
                    <a:gd name="connsiteX0" fmla="*/ 1036518 w 7157463"/>
                    <a:gd name="connsiteY0" fmla="*/ 0 h 2873797"/>
                    <a:gd name="connsiteX1" fmla="*/ 198379 w 7157463"/>
                    <a:gd name="connsiteY1" fmla="*/ 965200 h 2873797"/>
                    <a:gd name="connsiteX2" fmla="*/ 172982 w 7157463"/>
                    <a:gd name="connsiteY2" fmla="*/ 2870200 h 2873797"/>
                    <a:gd name="connsiteX3" fmla="*/ 2346374 w 7157463"/>
                    <a:gd name="connsiteY3" fmla="*/ 1495881 h 2873797"/>
                    <a:gd name="connsiteX4" fmla="*/ 3010364 w 7157463"/>
                    <a:gd name="connsiteY4" fmla="*/ 2537280 h 2873797"/>
                    <a:gd name="connsiteX5" fmla="*/ 4008097 w 7157463"/>
                    <a:gd name="connsiteY5" fmla="*/ 2082800 h 2873797"/>
                    <a:gd name="connsiteX6" fmla="*/ 4617652 w 7157463"/>
                    <a:gd name="connsiteY6" fmla="*/ 2489200 h 2873797"/>
                    <a:gd name="connsiteX7" fmla="*/ 5684373 w 7157463"/>
                    <a:gd name="connsiteY7" fmla="*/ 1676400 h 2873797"/>
                    <a:gd name="connsiteX8" fmla="*/ 7157463 w 7157463"/>
                    <a:gd name="connsiteY8" fmla="*/ 1041400 h 2873797"/>
                    <a:gd name="connsiteX9" fmla="*/ 7132065 w 7157463"/>
                    <a:gd name="connsiteY9" fmla="*/ 152400 h 2873797"/>
                    <a:gd name="connsiteX10" fmla="*/ 1036518 w 7157463"/>
                    <a:gd name="connsiteY10" fmla="*/ 0 h 2873797"/>
                    <a:gd name="connsiteX0" fmla="*/ 1015192 w 7136137"/>
                    <a:gd name="connsiteY0" fmla="*/ 0 h 2872121"/>
                    <a:gd name="connsiteX1" fmla="*/ 177053 w 7136137"/>
                    <a:gd name="connsiteY1" fmla="*/ 965200 h 2872121"/>
                    <a:gd name="connsiteX2" fmla="*/ 151656 w 7136137"/>
                    <a:gd name="connsiteY2" fmla="*/ 2870200 h 2872121"/>
                    <a:gd name="connsiteX3" fmla="*/ 2035663 w 7136137"/>
                    <a:gd name="connsiteY3" fmla="*/ 1364348 h 2872121"/>
                    <a:gd name="connsiteX4" fmla="*/ 2989038 w 7136137"/>
                    <a:gd name="connsiteY4" fmla="*/ 2537280 h 2872121"/>
                    <a:gd name="connsiteX5" fmla="*/ 3986771 w 7136137"/>
                    <a:gd name="connsiteY5" fmla="*/ 2082800 h 2872121"/>
                    <a:gd name="connsiteX6" fmla="*/ 4596326 w 7136137"/>
                    <a:gd name="connsiteY6" fmla="*/ 2489200 h 2872121"/>
                    <a:gd name="connsiteX7" fmla="*/ 5663047 w 7136137"/>
                    <a:gd name="connsiteY7" fmla="*/ 1676400 h 2872121"/>
                    <a:gd name="connsiteX8" fmla="*/ 7136137 w 7136137"/>
                    <a:gd name="connsiteY8" fmla="*/ 1041400 h 2872121"/>
                    <a:gd name="connsiteX9" fmla="*/ 7110739 w 7136137"/>
                    <a:gd name="connsiteY9" fmla="*/ 152400 h 2872121"/>
                    <a:gd name="connsiteX10" fmla="*/ 1015192 w 7136137"/>
                    <a:gd name="connsiteY10" fmla="*/ 0 h 2872121"/>
                    <a:gd name="connsiteX0" fmla="*/ 853750 w 6974695"/>
                    <a:gd name="connsiteY0" fmla="*/ 0 h 2924678"/>
                    <a:gd name="connsiteX1" fmla="*/ 15611 w 6974695"/>
                    <a:gd name="connsiteY1" fmla="*/ 965200 h 2924678"/>
                    <a:gd name="connsiteX2" fmla="*/ 542675 w 6974695"/>
                    <a:gd name="connsiteY2" fmla="*/ 2922814 h 2924678"/>
                    <a:gd name="connsiteX3" fmla="*/ 1874221 w 6974695"/>
                    <a:gd name="connsiteY3" fmla="*/ 1364348 h 2924678"/>
                    <a:gd name="connsiteX4" fmla="*/ 2827596 w 6974695"/>
                    <a:gd name="connsiteY4" fmla="*/ 2537280 h 2924678"/>
                    <a:gd name="connsiteX5" fmla="*/ 3825329 w 6974695"/>
                    <a:gd name="connsiteY5" fmla="*/ 2082800 h 2924678"/>
                    <a:gd name="connsiteX6" fmla="*/ 4434884 w 6974695"/>
                    <a:gd name="connsiteY6" fmla="*/ 2489200 h 2924678"/>
                    <a:gd name="connsiteX7" fmla="*/ 5501605 w 6974695"/>
                    <a:gd name="connsiteY7" fmla="*/ 1676400 h 2924678"/>
                    <a:gd name="connsiteX8" fmla="*/ 6974695 w 6974695"/>
                    <a:gd name="connsiteY8" fmla="*/ 1041400 h 2924678"/>
                    <a:gd name="connsiteX9" fmla="*/ 6949297 w 6974695"/>
                    <a:gd name="connsiteY9" fmla="*/ 152400 h 2924678"/>
                    <a:gd name="connsiteX10" fmla="*/ 853750 w 6974695"/>
                    <a:gd name="connsiteY10" fmla="*/ 0 h 2924678"/>
                    <a:gd name="connsiteX0" fmla="*/ 853750 w 6974695"/>
                    <a:gd name="connsiteY0" fmla="*/ 0 h 2924679"/>
                    <a:gd name="connsiteX1" fmla="*/ 15611 w 6974695"/>
                    <a:gd name="connsiteY1" fmla="*/ 965200 h 2924679"/>
                    <a:gd name="connsiteX2" fmla="*/ 542675 w 6974695"/>
                    <a:gd name="connsiteY2" fmla="*/ 2922814 h 2924679"/>
                    <a:gd name="connsiteX3" fmla="*/ 1874221 w 6974695"/>
                    <a:gd name="connsiteY3" fmla="*/ 1364348 h 2924679"/>
                    <a:gd name="connsiteX4" fmla="*/ 2827596 w 6974695"/>
                    <a:gd name="connsiteY4" fmla="*/ 2537280 h 2924679"/>
                    <a:gd name="connsiteX5" fmla="*/ 3825329 w 6974695"/>
                    <a:gd name="connsiteY5" fmla="*/ 2082800 h 2924679"/>
                    <a:gd name="connsiteX6" fmla="*/ 4855808 w 6974695"/>
                    <a:gd name="connsiteY6" fmla="*/ 2226134 h 2924679"/>
                    <a:gd name="connsiteX7" fmla="*/ 5501605 w 6974695"/>
                    <a:gd name="connsiteY7" fmla="*/ 1676400 h 2924679"/>
                    <a:gd name="connsiteX8" fmla="*/ 6974695 w 6974695"/>
                    <a:gd name="connsiteY8" fmla="*/ 1041400 h 2924679"/>
                    <a:gd name="connsiteX9" fmla="*/ 6949297 w 6974695"/>
                    <a:gd name="connsiteY9" fmla="*/ 152400 h 2924679"/>
                    <a:gd name="connsiteX10" fmla="*/ 853750 w 6974695"/>
                    <a:gd name="connsiteY10" fmla="*/ 0 h 2924679"/>
                    <a:gd name="connsiteX0" fmla="*/ 853750 w 6974695"/>
                    <a:gd name="connsiteY0" fmla="*/ 0 h 2924679"/>
                    <a:gd name="connsiteX1" fmla="*/ 15611 w 6974695"/>
                    <a:gd name="connsiteY1" fmla="*/ 965200 h 2924679"/>
                    <a:gd name="connsiteX2" fmla="*/ 542675 w 6974695"/>
                    <a:gd name="connsiteY2" fmla="*/ 2922814 h 2924679"/>
                    <a:gd name="connsiteX3" fmla="*/ 1874221 w 6974695"/>
                    <a:gd name="connsiteY3" fmla="*/ 1364348 h 2924679"/>
                    <a:gd name="connsiteX4" fmla="*/ 2827596 w 6974695"/>
                    <a:gd name="connsiteY4" fmla="*/ 2537280 h 2924679"/>
                    <a:gd name="connsiteX5" fmla="*/ 3825329 w 6974695"/>
                    <a:gd name="connsiteY5" fmla="*/ 2082800 h 2924679"/>
                    <a:gd name="connsiteX6" fmla="*/ 4855808 w 6974695"/>
                    <a:gd name="connsiteY6" fmla="*/ 2226134 h 2924679"/>
                    <a:gd name="connsiteX7" fmla="*/ 5396375 w 6974695"/>
                    <a:gd name="connsiteY7" fmla="*/ 1465947 h 2924679"/>
                    <a:gd name="connsiteX8" fmla="*/ 6974695 w 6974695"/>
                    <a:gd name="connsiteY8" fmla="*/ 1041400 h 2924679"/>
                    <a:gd name="connsiteX9" fmla="*/ 6949297 w 6974695"/>
                    <a:gd name="connsiteY9" fmla="*/ 152400 h 2924679"/>
                    <a:gd name="connsiteX10" fmla="*/ 853750 w 6974695"/>
                    <a:gd name="connsiteY10" fmla="*/ 0 h 2924679"/>
                    <a:gd name="connsiteX0" fmla="*/ 849821 w 6970766"/>
                    <a:gd name="connsiteY0" fmla="*/ 0 h 2898402"/>
                    <a:gd name="connsiteX1" fmla="*/ 11682 w 6970766"/>
                    <a:gd name="connsiteY1" fmla="*/ 965200 h 2898402"/>
                    <a:gd name="connsiteX2" fmla="*/ 670285 w 6970766"/>
                    <a:gd name="connsiteY2" fmla="*/ 2896508 h 2898402"/>
                    <a:gd name="connsiteX3" fmla="*/ 1870292 w 6970766"/>
                    <a:gd name="connsiteY3" fmla="*/ 1364348 h 2898402"/>
                    <a:gd name="connsiteX4" fmla="*/ 2823667 w 6970766"/>
                    <a:gd name="connsiteY4" fmla="*/ 2537280 h 2898402"/>
                    <a:gd name="connsiteX5" fmla="*/ 3821400 w 6970766"/>
                    <a:gd name="connsiteY5" fmla="*/ 2082800 h 2898402"/>
                    <a:gd name="connsiteX6" fmla="*/ 4851879 w 6970766"/>
                    <a:gd name="connsiteY6" fmla="*/ 2226134 h 2898402"/>
                    <a:gd name="connsiteX7" fmla="*/ 5392446 w 6970766"/>
                    <a:gd name="connsiteY7" fmla="*/ 1465947 h 2898402"/>
                    <a:gd name="connsiteX8" fmla="*/ 6970766 w 6970766"/>
                    <a:gd name="connsiteY8" fmla="*/ 1041400 h 2898402"/>
                    <a:gd name="connsiteX9" fmla="*/ 6945368 w 6970766"/>
                    <a:gd name="connsiteY9" fmla="*/ 152400 h 2898402"/>
                    <a:gd name="connsiteX10" fmla="*/ 849821 w 6970766"/>
                    <a:gd name="connsiteY10" fmla="*/ 0 h 2898402"/>
                    <a:gd name="connsiteX0" fmla="*/ 849821 w 6970766"/>
                    <a:gd name="connsiteY0" fmla="*/ 0 h 2898402"/>
                    <a:gd name="connsiteX1" fmla="*/ 11682 w 6970766"/>
                    <a:gd name="connsiteY1" fmla="*/ 965200 h 2898402"/>
                    <a:gd name="connsiteX2" fmla="*/ 670285 w 6970766"/>
                    <a:gd name="connsiteY2" fmla="*/ 2896508 h 2898402"/>
                    <a:gd name="connsiteX3" fmla="*/ 1870292 w 6970766"/>
                    <a:gd name="connsiteY3" fmla="*/ 1364348 h 2898402"/>
                    <a:gd name="connsiteX4" fmla="*/ 2823667 w 6970766"/>
                    <a:gd name="connsiteY4" fmla="*/ 2537280 h 2898402"/>
                    <a:gd name="connsiteX5" fmla="*/ 3821400 w 6970766"/>
                    <a:gd name="connsiteY5" fmla="*/ 2082800 h 2898402"/>
                    <a:gd name="connsiteX6" fmla="*/ 4851879 w 6970766"/>
                    <a:gd name="connsiteY6" fmla="*/ 2226134 h 2898402"/>
                    <a:gd name="connsiteX7" fmla="*/ 5339830 w 6970766"/>
                    <a:gd name="connsiteY7" fmla="*/ 1702706 h 2898402"/>
                    <a:gd name="connsiteX8" fmla="*/ 6970766 w 6970766"/>
                    <a:gd name="connsiteY8" fmla="*/ 1041400 h 2898402"/>
                    <a:gd name="connsiteX9" fmla="*/ 6945368 w 6970766"/>
                    <a:gd name="connsiteY9" fmla="*/ 152400 h 2898402"/>
                    <a:gd name="connsiteX10" fmla="*/ 849821 w 6970766"/>
                    <a:gd name="connsiteY10" fmla="*/ 0 h 2898402"/>
                    <a:gd name="connsiteX0" fmla="*/ 849821 w 6945368"/>
                    <a:gd name="connsiteY0" fmla="*/ 0 h 2898402"/>
                    <a:gd name="connsiteX1" fmla="*/ 11682 w 6945368"/>
                    <a:gd name="connsiteY1" fmla="*/ 965200 h 2898402"/>
                    <a:gd name="connsiteX2" fmla="*/ 670285 w 6945368"/>
                    <a:gd name="connsiteY2" fmla="*/ 2896508 h 2898402"/>
                    <a:gd name="connsiteX3" fmla="*/ 1870292 w 6945368"/>
                    <a:gd name="connsiteY3" fmla="*/ 1364348 h 2898402"/>
                    <a:gd name="connsiteX4" fmla="*/ 2823667 w 6945368"/>
                    <a:gd name="connsiteY4" fmla="*/ 2537280 h 2898402"/>
                    <a:gd name="connsiteX5" fmla="*/ 3821400 w 6945368"/>
                    <a:gd name="connsiteY5" fmla="*/ 2082800 h 2898402"/>
                    <a:gd name="connsiteX6" fmla="*/ 4851879 w 6945368"/>
                    <a:gd name="connsiteY6" fmla="*/ 2226134 h 2898402"/>
                    <a:gd name="connsiteX7" fmla="*/ 5339830 w 6945368"/>
                    <a:gd name="connsiteY7" fmla="*/ 1702706 h 2898402"/>
                    <a:gd name="connsiteX8" fmla="*/ 6628766 w 6945368"/>
                    <a:gd name="connsiteY8" fmla="*/ 962481 h 2898402"/>
                    <a:gd name="connsiteX9" fmla="*/ 6945368 w 6945368"/>
                    <a:gd name="connsiteY9" fmla="*/ 152400 h 2898402"/>
                    <a:gd name="connsiteX10" fmla="*/ 849821 w 6945368"/>
                    <a:gd name="connsiteY10" fmla="*/ 0 h 2898402"/>
                    <a:gd name="connsiteX0" fmla="*/ 849821 w 6945368"/>
                    <a:gd name="connsiteY0" fmla="*/ 0 h 2898402"/>
                    <a:gd name="connsiteX1" fmla="*/ 11682 w 6945368"/>
                    <a:gd name="connsiteY1" fmla="*/ 965200 h 2898402"/>
                    <a:gd name="connsiteX2" fmla="*/ 670285 w 6945368"/>
                    <a:gd name="connsiteY2" fmla="*/ 2896508 h 2898402"/>
                    <a:gd name="connsiteX3" fmla="*/ 1870292 w 6945368"/>
                    <a:gd name="connsiteY3" fmla="*/ 1364348 h 2898402"/>
                    <a:gd name="connsiteX4" fmla="*/ 2823667 w 6945368"/>
                    <a:gd name="connsiteY4" fmla="*/ 2537280 h 2898402"/>
                    <a:gd name="connsiteX5" fmla="*/ 3821400 w 6945368"/>
                    <a:gd name="connsiteY5" fmla="*/ 2082800 h 2898402"/>
                    <a:gd name="connsiteX6" fmla="*/ 4851879 w 6945368"/>
                    <a:gd name="connsiteY6" fmla="*/ 2226134 h 2898402"/>
                    <a:gd name="connsiteX7" fmla="*/ 5366139 w 6945368"/>
                    <a:gd name="connsiteY7" fmla="*/ 1781625 h 2898402"/>
                    <a:gd name="connsiteX8" fmla="*/ 6628766 w 6945368"/>
                    <a:gd name="connsiteY8" fmla="*/ 962481 h 2898402"/>
                    <a:gd name="connsiteX9" fmla="*/ 6945368 w 6945368"/>
                    <a:gd name="connsiteY9" fmla="*/ 152400 h 2898402"/>
                    <a:gd name="connsiteX10" fmla="*/ 849821 w 6945368"/>
                    <a:gd name="connsiteY10" fmla="*/ 0 h 289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45368" h="2898402">
                      <a:moveTo>
                        <a:pt x="849821" y="0"/>
                      </a:moveTo>
                      <a:lnTo>
                        <a:pt x="11682" y="965200"/>
                      </a:lnTo>
                      <a:cubicBezTo>
                        <a:pt x="-77211" y="1291167"/>
                        <a:pt x="360517" y="2829983"/>
                        <a:pt x="670285" y="2896508"/>
                      </a:cubicBezTo>
                      <a:cubicBezTo>
                        <a:pt x="980053" y="2963033"/>
                        <a:pt x="1540117" y="1254281"/>
                        <a:pt x="1870292" y="1364348"/>
                      </a:cubicBezTo>
                      <a:cubicBezTo>
                        <a:pt x="2056545" y="1711481"/>
                        <a:pt x="2498483" y="2417538"/>
                        <a:pt x="2823667" y="2537280"/>
                      </a:cubicBezTo>
                      <a:cubicBezTo>
                        <a:pt x="3148851" y="2657022"/>
                        <a:pt x="3313438" y="2260600"/>
                        <a:pt x="3821400" y="2082800"/>
                      </a:cubicBezTo>
                      <a:lnTo>
                        <a:pt x="4851879" y="2226134"/>
                      </a:lnTo>
                      <a:lnTo>
                        <a:pt x="5366139" y="1781625"/>
                      </a:lnTo>
                      <a:lnTo>
                        <a:pt x="6628766" y="962481"/>
                      </a:lnTo>
                      <a:lnTo>
                        <a:pt x="6945368" y="152400"/>
                      </a:lnTo>
                      <a:lnTo>
                        <a:pt x="849821"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23" name="Afbeelding 22">
                  <a:extLst>
                    <a:ext uri="{FF2B5EF4-FFF2-40B4-BE49-F238E27FC236}">
                      <a16:creationId xmlns:a16="http://schemas.microsoft.com/office/drawing/2014/main" id="{21A01821-2F56-F92A-98CB-1973DF590679}"/>
                    </a:ext>
                  </a:extLst>
                </p:cNvPr>
                <p:cNvPicPr>
                  <a:picLocks noChangeAspect="1"/>
                </p:cNvPicPr>
                <p:nvPr/>
              </p:nvPicPr>
              <p:blipFill rotWithShape="1">
                <a:blip r:embed="rId3"/>
                <a:srcRect r="73571" b="71831"/>
                <a:stretch/>
              </p:blipFill>
              <p:spPr>
                <a:xfrm>
                  <a:off x="11903940" y="9671795"/>
                  <a:ext cx="1725520" cy="1980593"/>
                </a:xfrm>
                <a:prstGeom prst="rect">
                  <a:avLst/>
                </a:prstGeom>
              </p:spPr>
            </p:pic>
            <p:pic>
              <p:nvPicPr>
                <p:cNvPr id="24" name="Afbeelding 23">
                  <a:extLst>
                    <a:ext uri="{FF2B5EF4-FFF2-40B4-BE49-F238E27FC236}">
                      <a16:creationId xmlns:a16="http://schemas.microsoft.com/office/drawing/2014/main" id="{FF3AAF23-8EF1-94A4-F723-895DF796B2E9}"/>
                    </a:ext>
                  </a:extLst>
                </p:cNvPr>
                <p:cNvPicPr>
                  <a:picLocks noChangeAspect="1"/>
                </p:cNvPicPr>
                <p:nvPr/>
              </p:nvPicPr>
              <p:blipFill rotWithShape="1">
                <a:blip r:embed="rId3"/>
                <a:srcRect l="25151" r="57022" b="71274"/>
                <a:stretch/>
              </p:blipFill>
              <p:spPr>
                <a:xfrm flipH="1">
                  <a:off x="8658672" y="6798676"/>
                  <a:ext cx="1163893" cy="2019737"/>
                </a:xfrm>
                <a:prstGeom prst="rect">
                  <a:avLst/>
                </a:prstGeom>
              </p:spPr>
            </p:pic>
            <p:pic>
              <p:nvPicPr>
                <p:cNvPr id="25" name="Afbeelding 24">
                  <a:extLst>
                    <a:ext uri="{FF2B5EF4-FFF2-40B4-BE49-F238E27FC236}">
                      <a16:creationId xmlns:a16="http://schemas.microsoft.com/office/drawing/2014/main" id="{11366988-6528-A8CD-426F-F3DCC81EC930}"/>
                    </a:ext>
                  </a:extLst>
                </p:cNvPr>
                <p:cNvPicPr>
                  <a:picLocks noChangeAspect="1"/>
                </p:cNvPicPr>
                <p:nvPr/>
              </p:nvPicPr>
              <p:blipFill rotWithShape="1">
                <a:blip r:embed="rId3"/>
                <a:srcRect t="53745" r="79910" b="5235"/>
                <a:stretch/>
              </p:blipFill>
              <p:spPr>
                <a:xfrm>
                  <a:off x="5421366" y="12336495"/>
                  <a:ext cx="1311648" cy="2884210"/>
                </a:xfrm>
                <a:prstGeom prst="rect">
                  <a:avLst/>
                </a:prstGeom>
              </p:spPr>
            </p:pic>
            <p:pic>
              <p:nvPicPr>
                <p:cNvPr id="26" name="Afbeelding 25">
                  <a:extLst>
                    <a:ext uri="{FF2B5EF4-FFF2-40B4-BE49-F238E27FC236}">
                      <a16:creationId xmlns:a16="http://schemas.microsoft.com/office/drawing/2014/main" id="{00850EDC-5D1B-A3F9-8545-08F432F9F951}"/>
                    </a:ext>
                  </a:extLst>
                </p:cNvPr>
                <p:cNvPicPr>
                  <a:picLocks noChangeAspect="1"/>
                </p:cNvPicPr>
                <p:nvPr/>
              </p:nvPicPr>
              <p:blipFill rotWithShape="1">
                <a:blip r:embed="rId3"/>
                <a:srcRect l="59164" r="19743" b="78253"/>
                <a:stretch/>
              </p:blipFill>
              <p:spPr>
                <a:xfrm>
                  <a:off x="11495996" y="8053907"/>
                  <a:ext cx="1377103" cy="1529011"/>
                </a:xfrm>
                <a:prstGeom prst="rect">
                  <a:avLst/>
                </a:prstGeom>
              </p:spPr>
            </p:pic>
            <p:sp>
              <p:nvSpPr>
                <p:cNvPr id="27" name="Tekstvak 26">
                  <a:extLst>
                    <a:ext uri="{FF2B5EF4-FFF2-40B4-BE49-F238E27FC236}">
                      <a16:creationId xmlns:a16="http://schemas.microsoft.com/office/drawing/2014/main" id="{F575C54A-B424-D987-BBFB-8C4AB45BB18A}"/>
                    </a:ext>
                  </a:extLst>
                </p:cNvPr>
                <p:cNvSpPr txBox="1"/>
                <p:nvPr/>
              </p:nvSpPr>
              <p:spPr>
                <a:xfrm>
                  <a:off x="5075223" y="7501176"/>
                  <a:ext cx="165097" cy="880517"/>
                </a:xfrm>
                <a:prstGeom prst="rect">
                  <a:avLst/>
                </a:prstGeom>
                <a:noFill/>
              </p:spPr>
              <p:txBody>
                <a:bodyPr wrap="none" rtlCol="0">
                  <a:spAutoFit/>
                </a:bodyPr>
                <a:lstStyle/>
                <a:p>
                  <a:endParaRPr lang="nl-NL" dirty="0"/>
                </a:p>
              </p:txBody>
            </p:sp>
            <p:pic>
              <p:nvPicPr>
                <p:cNvPr id="28" name="Afbeelding 27">
                  <a:extLst>
                    <a:ext uri="{FF2B5EF4-FFF2-40B4-BE49-F238E27FC236}">
                      <a16:creationId xmlns:a16="http://schemas.microsoft.com/office/drawing/2014/main" id="{8CFC0388-E9E5-75CD-270C-05B6C9538AFB}"/>
                    </a:ext>
                  </a:extLst>
                </p:cNvPr>
                <p:cNvPicPr>
                  <a:picLocks noChangeAspect="1"/>
                </p:cNvPicPr>
                <p:nvPr/>
              </p:nvPicPr>
              <p:blipFill rotWithShape="1">
                <a:blip r:embed="rId3"/>
                <a:srcRect l="80036" t="1" r="4587" b="73142"/>
                <a:stretch/>
              </p:blipFill>
              <p:spPr>
                <a:xfrm>
                  <a:off x="7319873" y="7109426"/>
                  <a:ext cx="1003976" cy="1888372"/>
                </a:xfrm>
                <a:prstGeom prst="rect">
                  <a:avLst/>
                </a:prstGeom>
              </p:spPr>
            </p:pic>
            <p:sp>
              <p:nvSpPr>
                <p:cNvPr id="29" name="Vrije vorm 28">
                  <a:extLst>
                    <a:ext uri="{FF2B5EF4-FFF2-40B4-BE49-F238E27FC236}">
                      <a16:creationId xmlns:a16="http://schemas.microsoft.com/office/drawing/2014/main" id="{D47D0AE6-2F0A-A8F3-2E82-74C65F108372}"/>
                    </a:ext>
                  </a:extLst>
                </p:cNvPr>
                <p:cNvSpPr/>
                <p:nvPr/>
              </p:nvSpPr>
              <p:spPr>
                <a:xfrm>
                  <a:off x="5100153" y="8829539"/>
                  <a:ext cx="1350633" cy="1894923"/>
                </a:xfrm>
                <a:custGeom>
                  <a:avLst/>
                  <a:gdLst>
                    <a:gd name="connsiteX0" fmla="*/ 0 w 1350633"/>
                    <a:gd name="connsiteY0" fmla="*/ 0 h 1894923"/>
                    <a:gd name="connsiteX1" fmla="*/ 846665 w 1350633"/>
                    <a:gd name="connsiteY1" fmla="*/ 80635 h 1894923"/>
                    <a:gd name="connsiteX2" fmla="*/ 1007935 w 1350633"/>
                    <a:gd name="connsiteY2" fmla="*/ 1149049 h 1894923"/>
                    <a:gd name="connsiteX3" fmla="*/ 1350633 w 1350633"/>
                    <a:gd name="connsiteY3" fmla="*/ 1451431 h 1894923"/>
                    <a:gd name="connsiteX4" fmla="*/ 846665 w 1350633"/>
                    <a:gd name="connsiteY4" fmla="*/ 1653018 h 1894923"/>
                    <a:gd name="connsiteX5" fmla="*/ 40317 w 1350633"/>
                    <a:gd name="connsiteY5" fmla="*/ 1894923 h 1894923"/>
                    <a:gd name="connsiteX6" fmla="*/ 0 w 1350633"/>
                    <a:gd name="connsiteY6" fmla="*/ 0 h 1894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0633" h="1894923">
                      <a:moveTo>
                        <a:pt x="0" y="0"/>
                      </a:moveTo>
                      <a:lnTo>
                        <a:pt x="846665" y="80635"/>
                      </a:lnTo>
                      <a:lnTo>
                        <a:pt x="1007935" y="1149049"/>
                      </a:lnTo>
                      <a:lnTo>
                        <a:pt x="1350633" y="1451431"/>
                      </a:lnTo>
                      <a:lnTo>
                        <a:pt x="846665" y="1653018"/>
                      </a:lnTo>
                      <a:lnTo>
                        <a:pt x="40317" y="1894923"/>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grpSp>
            <p:nvGrpSpPr>
              <p:cNvPr id="15" name="Groeperen 11">
                <a:extLst>
                  <a:ext uri="{FF2B5EF4-FFF2-40B4-BE49-F238E27FC236}">
                    <a16:creationId xmlns:a16="http://schemas.microsoft.com/office/drawing/2014/main" id="{A2282063-B1FA-BEB5-A9EB-E97D830C7EAE}"/>
                  </a:ext>
                </a:extLst>
              </p:cNvPr>
              <p:cNvGrpSpPr/>
              <p:nvPr/>
            </p:nvGrpSpPr>
            <p:grpSpPr>
              <a:xfrm>
                <a:off x="7277277" y="9068125"/>
                <a:ext cx="4713336" cy="4269356"/>
                <a:chOff x="8399970" y="7388785"/>
                <a:chExt cx="2716853" cy="2460935"/>
              </a:xfrm>
            </p:grpSpPr>
            <p:pic>
              <p:nvPicPr>
                <p:cNvPr id="16" name="Afbeelding 15">
                  <a:extLst>
                    <a:ext uri="{FF2B5EF4-FFF2-40B4-BE49-F238E27FC236}">
                      <a16:creationId xmlns:a16="http://schemas.microsoft.com/office/drawing/2014/main" id="{1E28B181-F4ED-2E68-FB95-AD3AE464A46F}"/>
                    </a:ext>
                  </a:extLst>
                </p:cNvPr>
                <p:cNvPicPr>
                  <a:picLocks noChangeAspect="1"/>
                </p:cNvPicPr>
                <p:nvPr/>
              </p:nvPicPr>
              <p:blipFill rotWithShape="1">
                <a:blip r:embed="rId4"/>
                <a:srcRect l="49884" t="31652" r="29803" b="51947"/>
                <a:stretch/>
              </p:blipFill>
              <p:spPr>
                <a:xfrm>
                  <a:off x="8847919" y="9122794"/>
                  <a:ext cx="1274375" cy="726926"/>
                </a:xfrm>
                <a:prstGeom prst="rect">
                  <a:avLst/>
                </a:prstGeom>
              </p:spPr>
            </p:pic>
            <p:pic>
              <p:nvPicPr>
                <p:cNvPr id="17" name="Afbeelding 16">
                  <a:extLst>
                    <a:ext uri="{FF2B5EF4-FFF2-40B4-BE49-F238E27FC236}">
                      <a16:creationId xmlns:a16="http://schemas.microsoft.com/office/drawing/2014/main" id="{81B0A3EB-2989-F4E7-D070-D4B6A3B65CB4}"/>
                    </a:ext>
                  </a:extLst>
                </p:cNvPr>
                <p:cNvPicPr>
                  <a:picLocks noChangeAspect="1"/>
                </p:cNvPicPr>
                <p:nvPr/>
              </p:nvPicPr>
              <p:blipFill rotWithShape="1">
                <a:blip r:embed="rId4"/>
                <a:srcRect l="73861" t="69843" r="5699" b="9571"/>
                <a:stretch/>
              </p:blipFill>
              <p:spPr>
                <a:xfrm>
                  <a:off x="8399970" y="8210385"/>
                  <a:ext cx="1282348" cy="912409"/>
                </a:xfrm>
                <a:prstGeom prst="rect">
                  <a:avLst/>
                </a:prstGeom>
              </p:spPr>
            </p:pic>
            <p:pic>
              <p:nvPicPr>
                <p:cNvPr id="18" name="Afbeelding 17">
                  <a:extLst>
                    <a:ext uri="{FF2B5EF4-FFF2-40B4-BE49-F238E27FC236}">
                      <a16:creationId xmlns:a16="http://schemas.microsoft.com/office/drawing/2014/main" id="{4FADBA10-E18D-59F2-DF9A-1451AE3442FE}"/>
                    </a:ext>
                  </a:extLst>
                </p:cNvPr>
                <p:cNvPicPr>
                  <a:picLocks noChangeAspect="1"/>
                </p:cNvPicPr>
                <p:nvPr/>
              </p:nvPicPr>
              <p:blipFill rotWithShape="1">
                <a:blip r:embed="rId4"/>
                <a:srcRect l="28782" t="49300" r="50029" b="30687"/>
                <a:stretch/>
              </p:blipFill>
              <p:spPr>
                <a:xfrm>
                  <a:off x="9787486" y="8235810"/>
                  <a:ext cx="1329337" cy="886984"/>
                </a:xfrm>
                <a:prstGeom prst="rect">
                  <a:avLst/>
                </a:prstGeom>
              </p:spPr>
            </p:pic>
            <p:pic>
              <p:nvPicPr>
                <p:cNvPr id="19" name="Afbeelding 18">
                  <a:extLst>
                    <a:ext uri="{FF2B5EF4-FFF2-40B4-BE49-F238E27FC236}">
                      <a16:creationId xmlns:a16="http://schemas.microsoft.com/office/drawing/2014/main" id="{B375D56A-FA57-8EEB-39DA-27D3FE6FDAB6}"/>
                    </a:ext>
                  </a:extLst>
                </p:cNvPr>
                <p:cNvPicPr>
                  <a:picLocks noChangeAspect="1"/>
                </p:cNvPicPr>
                <p:nvPr/>
              </p:nvPicPr>
              <p:blipFill rotWithShape="1">
                <a:blip r:embed="rId4"/>
                <a:srcRect l="7315" t="30161" r="72379" b="51757"/>
                <a:stretch/>
              </p:blipFill>
              <p:spPr>
                <a:xfrm>
                  <a:off x="9404471" y="7388785"/>
                  <a:ext cx="1273909" cy="801441"/>
                </a:xfrm>
                <a:prstGeom prst="rect">
                  <a:avLst/>
                </a:prstGeom>
              </p:spPr>
            </p:pic>
          </p:grpSp>
        </p:grpSp>
        <p:pic>
          <p:nvPicPr>
            <p:cNvPr id="10" name="Afbeelding 9">
              <a:extLst>
                <a:ext uri="{FF2B5EF4-FFF2-40B4-BE49-F238E27FC236}">
                  <a16:creationId xmlns:a16="http://schemas.microsoft.com/office/drawing/2014/main" id="{202E4C61-1374-DFBC-D7A3-970972C9E54F}"/>
                </a:ext>
              </a:extLst>
            </p:cNvPr>
            <p:cNvPicPr>
              <a:picLocks noChangeAspect="1"/>
            </p:cNvPicPr>
            <p:nvPr/>
          </p:nvPicPr>
          <p:blipFill rotWithShape="1">
            <a:blip r:embed="rId5"/>
            <a:srcRect l="71585" b="60394"/>
            <a:stretch/>
          </p:blipFill>
          <p:spPr>
            <a:xfrm>
              <a:off x="11220579" y="8213364"/>
              <a:ext cx="1476046" cy="2139694"/>
            </a:xfrm>
            <a:prstGeom prst="rect">
              <a:avLst/>
            </a:prstGeom>
          </p:spPr>
        </p:pic>
        <p:pic>
          <p:nvPicPr>
            <p:cNvPr id="11" name="Afbeelding 10">
              <a:extLst>
                <a:ext uri="{FF2B5EF4-FFF2-40B4-BE49-F238E27FC236}">
                  <a16:creationId xmlns:a16="http://schemas.microsoft.com/office/drawing/2014/main" id="{8C300CBC-5F7A-F177-ABF0-0B531A9B7C98}"/>
                </a:ext>
              </a:extLst>
            </p:cNvPr>
            <p:cNvPicPr>
              <a:picLocks noChangeAspect="1"/>
            </p:cNvPicPr>
            <p:nvPr/>
          </p:nvPicPr>
          <p:blipFill rotWithShape="1">
            <a:blip r:embed="rId6"/>
            <a:srcRect l="19080" r="47163" b="77218"/>
            <a:stretch/>
          </p:blipFill>
          <p:spPr>
            <a:xfrm>
              <a:off x="13031986" y="12836879"/>
              <a:ext cx="1811311" cy="1235893"/>
            </a:xfrm>
            <a:prstGeom prst="rect">
              <a:avLst/>
            </a:prstGeom>
          </p:spPr>
        </p:pic>
        <p:pic>
          <p:nvPicPr>
            <p:cNvPr id="12" name="Afbeelding 11">
              <a:extLst>
                <a:ext uri="{FF2B5EF4-FFF2-40B4-BE49-F238E27FC236}">
                  <a16:creationId xmlns:a16="http://schemas.microsoft.com/office/drawing/2014/main" id="{F6E7E171-8CEA-9986-B772-D6F4AD679C58}"/>
                </a:ext>
              </a:extLst>
            </p:cNvPr>
            <p:cNvPicPr>
              <a:picLocks noChangeAspect="1"/>
            </p:cNvPicPr>
            <p:nvPr/>
          </p:nvPicPr>
          <p:blipFill rotWithShape="1">
            <a:blip r:embed="rId3"/>
            <a:srcRect t="26235" r="73571" b="47530"/>
            <a:stretch/>
          </p:blipFill>
          <p:spPr>
            <a:xfrm>
              <a:off x="6654316" y="9747980"/>
              <a:ext cx="1725520" cy="1844582"/>
            </a:xfrm>
            <a:prstGeom prst="rect">
              <a:avLst/>
            </a:prstGeom>
          </p:spPr>
        </p:pic>
        <p:sp>
          <p:nvSpPr>
            <p:cNvPr id="13" name="Vrije vorm 12">
              <a:extLst>
                <a:ext uri="{FF2B5EF4-FFF2-40B4-BE49-F238E27FC236}">
                  <a16:creationId xmlns:a16="http://schemas.microsoft.com/office/drawing/2014/main" id="{A517CF1B-DD45-9A51-4278-1F78983D7937}"/>
                </a:ext>
              </a:extLst>
            </p:cNvPr>
            <p:cNvSpPr/>
            <p:nvPr/>
          </p:nvSpPr>
          <p:spPr>
            <a:xfrm>
              <a:off x="12813604" y="13302154"/>
              <a:ext cx="502308" cy="653964"/>
            </a:xfrm>
            <a:custGeom>
              <a:avLst/>
              <a:gdLst>
                <a:gd name="connsiteX0" fmla="*/ 0 w 502308"/>
                <a:gd name="connsiteY0" fmla="*/ 0 h 653964"/>
                <a:gd name="connsiteX1" fmla="*/ 473875 w 502308"/>
                <a:gd name="connsiteY1" fmla="*/ 18955 h 653964"/>
                <a:gd name="connsiteX2" fmla="*/ 502308 w 502308"/>
                <a:gd name="connsiteY2" fmla="*/ 274854 h 653964"/>
                <a:gd name="connsiteX3" fmla="*/ 104252 w 502308"/>
                <a:gd name="connsiteY3" fmla="*/ 653964 h 653964"/>
                <a:gd name="connsiteX4" fmla="*/ 0 w 502308"/>
                <a:gd name="connsiteY4" fmla="*/ 0 h 653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308" h="653964">
                  <a:moveTo>
                    <a:pt x="0" y="0"/>
                  </a:moveTo>
                  <a:lnTo>
                    <a:pt x="473875" y="18955"/>
                  </a:lnTo>
                  <a:lnTo>
                    <a:pt x="502308" y="274854"/>
                  </a:lnTo>
                  <a:lnTo>
                    <a:pt x="104252" y="653964"/>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30" name="Tekstvak 29">
            <a:extLst>
              <a:ext uri="{FF2B5EF4-FFF2-40B4-BE49-F238E27FC236}">
                <a16:creationId xmlns:a16="http://schemas.microsoft.com/office/drawing/2014/main" id="{152A2F02-CFF1-4293-FD37-E8CB0F1172D4}"/>
              </a:ext>
            </a:extLst>
          </p:cNvPr>
          <p:cNvSpPr txBox="1"/>
          <p:nvPr/>
        </p:nvSpPr>
        <p:spPr>
          <a:xfrm>
            <a:off x="1971209" y="1991717"/>
            <a:ext cx="2690685" cy="2031325"/>
          </a:xfrm>
          <a:prstGeom prst="rect">
            <a:avLst/>
          </a:prstGeom>
          <a:noFill/>
        </p:spPr>
        <p:txBody>
          <a:bodyPr wrap="square" rtlCol="0">
            <a:spAutoFit/>
          </a:bodyPr>
          <a:lstStyle/>
          <a:p>
            <a:r>
              <a:rPr lang="nl-NL" sz="1400" i="1" dirty="0"/>
              <a:t>Tikken met mijn voeten? Oh echt?... Oei, het stoort je…</a:t>
            </a:r>
          </a:p>
          <a:p>
            <a:endParaRPr lang="nl-NL" sz="1400" i="1" dirty="0"/>
          </a:p>
          <a:p>
            <a:r>
              <a:rPr lang="nl-NL" sz="1400" i="1" dirty="0"/>
              <a:t>Ja, ik leer mijn lessen thuis  al balancerend over de randjes van de tegels. </a:t>
            </a:r>
          </a:p>
          <a:p>
            <a:endParaRPr lang="nl-NL" sz="1400" i="1" dirty="0"/>
          </a:p>
          <a:p>
            <a:endParaRPr lang="nl-NL" sz="1400" i="1" dirty="0"/>
          </a:p>
          <a:p>
            <a:endParaRPr lang="nl-NL" sz="1400" i="1" dirty="0"/>
          </a:p>
        </p:txBody>
      </p:sp>
      <p:sp>
        <p:nvSpPr>
          <p:cNvPr id="31" name="Ovale toelichting 30">
            <a:extLst>
              <a:ext uri="{FF2B5EF4-FFF2-40B4-BE49-F238E27FC236}">
                <a16:creationId xmlns:a16="http://schemas.microsoft.com/office/drawing/2014/main" id="{64FFD498-1E07-4BB7-3C8C-F174A5ECEF08}"/>
              </a:ext>
            </a:extLst>
          </p:cNvPr>
          <p:cNvSpPr/>
          <p:nvPr/>
        </p:nvSpPr>
        <p:spPr>
          <a:xfrm>
            <a:off x="1588151" y="1557884"/>
            <a:ext cx="3129140" cy="2360403"/>
          </a:xfrm>
          <a:prstGeom prst="wedgeEllipseCallout">
            <a:avLst>
              <a:gd name="adj1" fmla="val 77504"/>
              <a:gd name="adj2" fmla="val -52239"/>
            </a:avLst>
          </a:prstGeom>
          <a:no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2" name="Ovale toelichting 1">
            <a:extLst>
              <a:ext uri="{FF2B5EF4-FFF2-40B4-BE49-F238E27FC236}">
                <a16:creationId xmlns:a16="http://schemas.microsoft.com/office/drawing/2014/main" id="{73D114E5-7617-B7EA-9B57-941A7EC7300F}"/>
              </a:ext>
            </a:extLst>
          </p:cNvPr>
          <p:cNvSpPr/>
          <p:nvPr/>
        </p:nvSpPr>
        <p:spPr>
          <a:xfrm flipH="1">
            <a:off x="9734326" y="944009"/>
            <a:ext cx="2313247" cy="1600438"/>
          </a:xfrm>
          <a:prstGeom prst="wedgeEllipseCallout">
            <a:avLst>
              <a:gd name="adj1" fmla="val 56815"/>
              <a:gd name="adj2" fmla="val 63092"/>
            </a:avLst>
          </a:prstGeom>
          <a:no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 name="Tekstvak 2">
            <a:extLst>
              <a:ext uri="{FF2B5EF4-FFF2-40B4-BE49-F238E27FC236}">
                <a16:creationId xmlns:a16="http://schemas.microsoft.com/office/drawing/2014/main" id="{5BFD925B-4771-D114-3E88-2621551FB264}"/>
              </a:ext>
            </a:extLst>
          </p:cNvPr>
          <p:cNvSpPr txBox="1"/>
          <p:nvPr/>
        </p:nvSpPr>
        <p:spPr>
          <a:xfrm>
            <a:off x="3216479" y="4968827"/>
            <a:ext cx="2897450" cy="2462213"/>
          </a:xfrm>
          <a:prstGeom prst="rect">
            <a:avLst/>
          </a:prstGeom>
          <a:noFill/>
        </p:spPr>
        <p:txBody>
          <a:bodyPr wrap="square" rtlCol="0">
            <a:spAutoFit/>
          </a:bodyPr>
          <a:lstStyle/>
          <a:p>
            <a:r>
              <a:rPr lang="nl-NL" sz="1400" i="1" dirty="0"/>
              <a:t>Nu we zelf onze werkplek mochten kiezen, kan ik precies veel rustiger werken, het gevoel dat de leerkracht niet voortdurend over mijn schouder meekijkt, en de omgeving van de rustige gang maken dat ik vrijer durf denken.</a:t>
            </a:r>
          </a:p>
          <a:p>
            <a:endParaRPr lang="nl-NL" sz="1400" i="1" dirty="0"/>
          </a:p>
          <a:p>
            <a:endParaRPr lang="nl-NL" sz="1400" i="1" dirty="0"/>
          </a:p>
          <a:p>
            <a:endParaRPr lang="nl-NL" sz="1400" i="1" dirty="0"/>
          </a:p>
          <a:p>
            <a:endParaRPr lang="nl-NL" sz="1400" i="1" dirty="0"/>
          </a:p>
        </p:txBody>
      </p:sp>
      <p:sp>
        <p:nvSpPr>
          <p:cNvPr id="4" name="Tekstvak 3">
            <a:extLst>
              <a:ext uri="{FF2B5EF4-FFF2-40B4-BE49-F238E27FC236}">
                <a16:creationId xmlns:a16="http://schemas.microsoft.com/office/drawing/2014/main" id="{81340B9B-EC57-AE92-0234-84878A84C292}"/>
              </a:ext>
            </a:extLst>
          </p:cNvPr>
          <p:cNvSpPr txBox="1"/>
          <p:nvPr/>
        </p:nvSpPr>
        <p:spPr>
          <a:xfrm>
            <a:off x="9908609" y="1401536"/>
            <a:ext cx="2294271" cy="1600438"/>
          </a:xfrm>
          <a:prstGeom prst="rect">
            <a:avLst/>
          </a:prstGeom>
          <a:noFill/>
        </p:spPr>
        <p:txBody>
          <a:bodyPr wrap="square" rtlCol="0">
            <a:spAutoFit/>
          </a:bodyPr>
          <a:lstStyle/>
          <a:p>
            <a:r>
              <a:rPr lang="nl-NL" sz="1400" i="1" dirty="0"/>
              <a:t>Ik begrijp het veel beter nu we er samen naar kunnen kijken… </a:t>
            </a:r>
          </a:p>
          <a:p>
            <a:endParaRPr lang="nl-NL" sz="1400" i="1" dirty="0"/>
          </a:p>
          <a:p>
            <a:endParaRPr lang="nl-NL" sz="1400" i="1" dirty="0"/>
          </a:p>
          <a:p>
            <a:endParaRPr lang="nl-NL" sz="1400" i="1" dirty="0"/>
          </a:p>
          <a:p>
            <a:endParaRPr lang="nl-NL" sz="1400" i="1" dirty="0"/>
          </a:p>
        </p:txBody>
      </p:sp>
      <p:sp>
        <p:nvSpPr>
          <p:cNvPr id="5" name="Ovale toelichting 4">
            <a:extLst>
              <a:ext uri="{FF2B5EF4-FFF2-40B4-BE49-F238E27FC236}">
                <a16:creationId xmlns:a16="http://schemas.microsoft.com/office/drawing/2014/main" id="{1212D7F0-D6BE-42E0-BA55-7414D80C721C}"/>
              </a:ext>
            </a:extLst>
          </p:cNvPr>
          <p:cNvSpPr/>
          <p:nvPr/>
        </p:nvSpPr>
        <p:spPr>
          <a:xfrm flipH="1">
            <a:off x="2807819" y="4640513"/>
            <a:ext cx="3395407" cy="2202022"/>
          </a:xfrm>
          <a:prstGeom prst="wedgeEllipseCallout">
            <a:avLst>
              <a:gd name="adj1" fmla="val -53504"/>
              <a:gd name="adj2" fmla="val -72262"/>
            </a:avLst>
          </a:prstGeom>
          <a:no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70356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EB0328A8-3923-026D-6D6C-3942C7EE7EAC}"/>
              </a:ext>
            </a:extLst>
          </p:cNvPr>
          <p:cNvSpPr txBox="1"/>
          <p:nvPr/>
        </p:nvSpPr>
        <p:spPr>
          <a:xfrm>
            <a:off x="527326" y="480416"/>
            <a:ext cx="11137348" cy="4647426"/>
          </a:xfrm>
          <a:prstGeom prst="rect">
            <a:avLst/>
          </a:prstGeom>
          <a:noFill/>
        </p:spPr>
        <p:txBody>
          <a:bodyPr wrap="square" rtlCol="0">
            <a:spAutoFit/>
          </a:bodyPr>
          <a:lstStyle/>
          <a:p>
            <a:endParaRPr lang="en-US" sz="2000" dirty="0">
              <a:cs typeface="Neuzeit S LT Std Book Heavy"/>
            </a:endParaRPr>
          </a:p>
          <a:p>
            <a:endParaRPr lang="en-US" sz="2000" dirty="0">
              <a:cs typeface="Neuzeit S LT Std Book Heavy"/>
            </a:endParaRPr>
          </a:p>
          <a:p>
            <a:endParaRPr lang="en-US" sz="2000" dirty="0">
              <a:cs typeface="Neuzeit S LT Std Book Heavy"/>
            </a:endParaRPr>
          </a:p>
          <a:p>
            <a:r>
              <a:rPr lang="nl-BE" sz="2000" kern="100" dirty="0">
                <a:effectLst/>
                <a:latin typeface="Calibri" panose="020F0502020204030204" pitchFamily="34" charset="0"/>
                <a:ea typeface="Calibri" panose="020F0502020204030204" pitchFamily="34" charset="0"/>
                <a:cs typeface="Times New Roman" panose="02020603050405020304" pitchFamily="18" charset="0"/>
              </a:rPr>
              <a:t>Ga naar de poster en kies je favo ruimte die bij jouw past</a:t>
            </a:r>
          </a:p>
          <a:p>
            <a:endParaRPr lang="nl-BE" sz="2000" kern="100" dirty="0">
              <a:latin typeface="Calibri" panose="020F0502020204030204" pitchFamily="34" charset="0"/>
              <a:ea typeface="Calibri" panose="020F0502020204030204" pitchFamily="34" charset="0"/>
              <a:cs typeface="Times New Roman" panose="02020603050405020304" pitchFamily="18" charset="0"/>
            </a:endParaRPr>
          </a:p>
          <a:p>
            <a:r>
              <a:rPr lang="nl-BE" sz="2000" kern="100" dirty="0">
                <a:latin typeface="Calibri" panose="020F0502020204030204" pitchFamily="34" charset="0"/>
                <a:ea typeface="Calibri" panose="020F0502020204030204" pitchFamily="34" charset="0"/>
                <a:cs typeface="Times New Roman" panose="02020603050405020304" pitchFamily="18" charset="0"/>
              </a:rPr>
              <a:t>Beschrijf op de post-it welke elementen jouw aantrokken in deze plek en beschrijf</a:t>
            </a:r>
          </a:p>
          <a:p>
            <a:r>
              <a:rPr lang="nl-BE" sz="2000" kern="100" dirty="0">
                <a:latin typeface="Calibri" panose="020F0502020204030204" pitchFamily="34" charset="0"/>
                <a:ea typeface="Calibri" panose="020F0502020204030204" pitchFamily="34" charset="0"/>
                <a:cs typeface="Times New Roman" panose="02020603050405020304" pitchFamily="18" charset="0"/>
              </a:rPr>
              <a:t>welk ruimtelijk welke actie faciliteert</a:t>
            </a:r>
            <a:br>
              <a:rPr lang="nl-BE" sz="2000" kern="100" dirty="0">
                <a:latin typeface="Calibri" panose="020F0502020204030204" pitchFamily="34" charset="0"/>
                <a:ea typeface="Calibri" panose="020F0502020204030204" pitchFamily="34" charset="0"/>
                <a:cs typeface="Times New Roman" panose="02020603050405020304" pitchFamily="18" charset="0"/>
              </a:rPr>
            </a:br>
            <a:r>
              <a:rPr lang="nl-BE" sz="2000" i="1" kern="100" dirty="0">
                <a:latin typeface="Calibri" panose="020F0502020204030204" pitchFamily="34" charset="0"/>
                <a:ea typeface="Calibri" panose="020F0502020204030204" pitchFamily="34" charset="0"/>
                <a:cs typeface="Times New Roman" panose="02020603050405020304" pitchFamily="18" charset="0"/>
              </a:rPr>
              <a:t>de boom zorgt voor veilig gevoel</a:t>
            </a:r>
            <a:br>
              <a:rPr lang="nl-BE" sz="2000" i="1" kern="100" dirty="0">
                <a:latin typeface="Calibri" panose="020F0502020204030204" pitchFamily="34" charset="0"/>
                <a:ea typeface="Calibri" panose="020F0502020204030204" pitchFamily="34" charset="0"/>
                <a:cs typeface="Times New Roman" panose="02020603050405020304" pitchFamily="18" charset="0"/>
              </a:rPr>
            </a:br>
            <a:r>
              <a:rPr lang="nl-BE" sz="2000" i="1" kern="100" dirty="0">
                <a:latin typeface="Calibri" panose="020F0502020204030204" pitchFamily="34" charset="0"/>
                <a:ea typeface="Calibri" panose="020F0502020204030204" pitchFamily="34" charset="0"/>
                <a:cs typeface="Times New Roman" panose="02020603050405020304" pitchFamily="18" charset="0"/>
              </a:rPr>
              <a:t>de verschillende objecten om te zitten faciliteren groepswerk</a:t>
            </a:r>
          </a:p>
          <a:p>
            <a:endParaRPr lang="nl-BE" sz="2000" i="1" kern="100" dirty="0">
              <a:latin typeface="Calibri" panose="020F0502020204030204" pitchFamily="34" charset="0"/>
              <a:ea typeface="Calibri" panose="020F0502020204030204" pitchFamily="34" charset="0"/>
              <a:cs typeface="Times New Roman" panose="02020603050405020304" pitchFamily="18" charset="0"/>
            </a:endParaRPr>
          </a:p>
          <a:p>
            <a:endParaRPr lang="nl-BE" sz="2000" i="1" kern="100" dirty="0">
              <a:latin typeface="Calibri" panose="020F0502020204030204" pitchFamily="34" charset="0"/>
              <a:ea typeface="Calibri" panose="020F0502020204030204" pitchFamily="34" charset="0"/>
              <a:cs typeface="Times New Roman" panose="02020603050405020304" pitchFamily="18" charset="0"/>
            </a:endParaRPr>
          </a:p>
          <a:p>
            <a:br>
              <a:rPr lang="nl-BE" sz="2000" i="1" kern="100" dirty="0">
                <a:latin typeface="Calibri" panose="020F0502020204030204" pitchFamily="34" charset="0"/>
                <a:ea typeface="Calibri" panose="020F0502020204030204" pitchFamily="34" charset="0"/>
                <a:cs typeface="Times New Roman" panose="02020603050405020304" pitchFamily="18" charset="0"/>
              </a:rPr>
            </a:br>
            <a:endParaRPr lang="nl-BE" sz="1600" i="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2000" dirty="0">
              <a:ea typeface="AppleGothic"/>
              <a:cs typeface="Neuzeit S LT Std Book Heavy"/>
            </a:endParaRPr>
          </a:p>
          <a:p>
            <a:endParaRPr lang="nl-BE" sz="2000" dirty="0">
              <a:ea typeface="AppleGothic"/>
              <a:cs typeface="Neuzeit S LT Std Book Heavy"/>
            </a:endParaRPr>
          </a:p>
        </p:txBody>
      </p:sp>
    </p:spTree>
    <p:extLst>
      <p:ext uri="{BB962C8B-B14F-4D97-AF65-F5344CB8AC3E}">
        <p14:creationId xmlns:p14="http://schemas.microsoft.com/office/powerpoint/2010/main" val="1281917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EB0328A8-3923-026D-6D6C-3942C7EE7EAC}"/>
              </a:ext>
            </a:extLst>
          </p:cNvPr>
          <p:cNvSpPr txBox="1"/>
          <p:nvPr/>
        </p:nvSpPr>
        <p:spPr>
          <a:xfrm>
            <a:off x="527326" y="480416"/>
            <a:ext cx="11137348" cy="4278094"/>
          </a:xfrm>
          <a:prstGeom prst="rect">
            <a:avLst/>
          </a:prstGeom>
          <a:noFill/>
        </p:spPr>
        <p:txBody>
          <a:bodyPr wrap="square" rtlCol="0">
            <a:spAutoFit/>
          </a:bodyPr>
          <a:lstStyle/>
          <a:p>
            <a:endParaRPr lang="en-US" sz="3600" dirty="0">
              <a:cs typeface="Neuzeit S LT Std Book Heavy"/>
            </a:endParaRPr>
          </a:p>
          <a:p>
            <a:endParaRPr lang="en-US" sz="3600" dirty="0">
              <a:cs typeface="Neuzeit S LT Std Book Heavy"/>
            </a:endParaRPr>
          </a:p>
          <a:p>
            <a:endParaRPr lang="en-US" sz="3600" dirty="0">
              <a:cs typeface="Neuzeit S LT Std Book Heavy"/>
            </a:endParaRPr>
          </a:p>
          <a:p>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nl-BE" sz="2800" b="1" i="1" kern="100" dirty="0">
                <a:effectLst/>
                <a:latin typeface="Calibri" panose="020F0502020204030204" pitchFamily="34" charset="0"/>
                <a:ea typeface="Calibri" panose="020F0502020204030204" pitchFamily="34" charset="0"/>
                <a:cs typeface="Calibri" panose="020F0502020204030204" pitchFamily="34" charset="0"/>
              </a:rPr>
              <a:t>Bepaal de must-haves om met jou ‘jij’ en jouw ’ruimtevoorkeuren’ </a:t>
            </a:r>
          </a:p>
          <a:p>
            <a:r>
              <a:rPr lang="nl-BE" sz="2800" b="1" i="1" kern="100" dirty="0">
                <a:effectLst/>
                <a:latin typeface="Calibri" panose="020F0502020204030204" pitchFamily="34" charset="0"/>
                <a:ea typeface="Calibri" panose="020F0502020204030204" pitchFamily="34" charset="0"/>
                <a:cs typeface="Calibri" panose="020F0502020204030204" pitchFamily="34" charset="0"/>
              </a:rPr>
              <a:t>je les te kunnen geven</a:t>
            </a:r>
            <a:endParaRPr lang="nl-BE"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3600" b="1" dirty="0">
              <a:ea typeface="AppleGothic"/>
              <a:cs typeface="Neuzeit S LT Std Book Heavy"/>
            </a:endParaRPr>
          </a:p>
          <a:p>
            <a:endParaRPr lang="nl-BE" sz="3600" dirty="0">
              <a:ea typeface="AppleGothic"/>
              <a:cs typeface="Neuzeit S LT Std Book Heavy"/>
            </a:endParaRPr>
          </a:p>
        </p:txBody>
      </p:sp>
    </p:spTree>
    <p:extLst>
      <p:ext uri="{BB962C8B-B14F-4D97-AF65-F5344CB8AC3E}">
        <p14:creationId xmlns:p14="http://schemas.microsoft.com/office/powerpoint/2010/main" val="4165876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21BFF4-77F5-9357-8B48-FD652677129D}"/>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74F4390D-3084-90F3-87E6-22A4DB60F680}"/>
              </a:ext>
            </a:extLst>
          </p:cNvPr>
          <p:cNvSpPr>
            <a:spLocks noGrp="1"/>
          </p:cNvSpPr>
          <p:nvPr>
            <p:ph idx="1"/>
          </p:nvPr>
        </p:nvSpPr>
        <p:spPr/>
        <p:txBody>
          <a:bodyPr/>
          <a:lstStyle/>
          <a:p>
            <a:endParaRPr lang="nl-BE"/>
          </a:p>
        </p:txBody>
      </p:sp>
    </p:spTree>
    <p:extLst>
      <p:ext uri="{BB962C8B-B14F-4D97-AF65-F5344CB8AC3E}">
        <p14:creationId xmlns:p14="http://schemas.microsoft.com/office/powerpoint/2010/main" val="2068551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UGent-studenten onderzochten: zo krijgen leerkrachten een goede start |  Durf Denken">
            <a:extLst>
              <a:ext uri="{FF2B5EF4-FFF2-40B4-BE49-F238E27FC236}">
                <a16:creationId xmlns:a16="http://schemas.microsoft.com/office/drawing/2014/main" id="{9D5D9EB4-87CA-F176-1880-9E29DFA2F8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3637" y="1819656"/>
            <a:ext cx="4077958" cy="27178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edereen Haat Directe Instructie (Maar het Werkt!) | Blogcollectief  Onderzoek Onderwijs">
            <a:extLst>
              <a:ext uri="{FF2B5EF4-FFF2-40B4-BE49-F238E27FC236}">
                <a16:creationId xmlns:a16="http://schemas.microsoft.com/office/drawing/2014/main" id="{987ABB63-39E7-1720-0295-9BE1B74AE5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9519" y="1819656"/>
            <a:ext cx="3810000" cy="27178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Vergeet de projectoren van vroeger, de techniek vandaag staat veel verder'  - Schoolit">
            <a:extLst>
              <a:ext uri="{FF2B5EF4-FFF2-40B4-BE49-F238E27FC236}">
                <a16:creationId xmlns:a16="http://schemas.microsoft.com/office/drawing/2014/main" id="{79878BFF-207E-EA57-1DF9-9754081BAC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819656"/>
            <a:ext cx="4074812" cy="271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077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ep 9">
            <a:extLst>
              <a:ext uri="{FF2B5EF4-FFF2-40B4-BE49-F238E27FC236}">
                <a16:creationId xmlns:a16="http://schemas.microsoft.com/office/drawing/2014/main" id="{166E3D41-7165-0F9B-661F-9FFAE5FEB658}"/>
              </a:ext>
            </a:extLst>
          </p:cNvPr>
          <p:cNvGrpSpPr/>
          <p:nvPr/>
        </p:nvGrpSpPr>
        <p:grpSpPr>
          <a:xfrm>
            <a:off x="1720702" y="-304800"/>
            <a:ext cx="9930522" cy="6892473"/>
            <a:chOff x="2177902" y="585685"/>
            <a:chExt cx="8114279" cy="5631874"/>
          </a:xfrm>
        </p:grpSpPr>
        <p:pic>
          <p:nvPicPr>
            <p:cNvPr id="6" name="Afbeelding 5">
              <a:extLst>
                <a:ext uri="{FF2B5EF4-FFF2-40B4-BE49-F238E27FC236}">
                  <a16:creationId xmlns:a16="http://schemas.microsoft.com/office/drawing/2014/main" id="{5D6D1E27-134E-22EB-42B9-F0C0F00B1F42}"/>
                </a:ext>
              </a:extLst>
            </p:cNvPr>
            <p:cNvPicPr>
              <a:picLocks noChangeAspect="1"/>
            </p:cNvPicPr>
            <p:nvPr/>
          </p:nvPicPr>
          <p:blipFill rotWithShape="1">
            <a:blip r:embed="rId3"/>
            <a:srcRect l="34670" t="14117" r="26026" b="12299"/>
            <a:stretch/>
          </p:blipFill>
          <p:spPr>
            <a:xfrm rot="20433601">
              <a:off x="2177902" y="585685"/>
              <a:ext cx="4813286" cy="5631874"/>
            </a:xfrm>
            <a:prstGeom prst="rect">
              <a:avLst/>
            </a:prstGeom>
          </p:spPr>
        </p:pic>
        <p:pic>
          <p:nvPicPr>
            <p:cNvPr id="4" name="Afbeelding 3">
              <a:extLst>
                <a:ext uri="{FF2B5EF4-FFF2-40B4-BE49-F238E27FC236}">
                  <a16:creationId xmlns:a16="http://schemas.microsoft.com/office/drawing/2014/main" id="{3B952CC3-1688-4081-71F8-140D323164FD}"/>
                </a:ext>
              </a:extLst>
            </p:cNvPr>
            <p:cNvPicPr>
              <a:picLocks noChangeAspect="1"/>
            </p:cNvPicPr>
            <p:nvPr/>
          </p:nvPicPr>
          <p:blipFill rotWithShape="1">
            <a:blip r:embed="rId4"/>
            <a:srcRect l="30124" t="12834" r="20945" b="14011"/>
            <a:stretch/>
          </p:blipFill>
          <p:spPr>
            <a:xfrm rot="660303">
              <a:off x="5766300" y="716971"/>
              <a:ext cx="4525881" cy="4229102"/>
            </a:xfrm>
            <a:prstGeom prst="rect">
              <a:avLst/>
            </a:prstGeom>
          </p:spPr>
        </p:pic>
        <p:sp>
          <p:nvSpPr>
            <p:cNvPr id="8" name="Afgeronde rechthoek 7">
              <a:extLst>
                <a:ext uri="{FF2B5EF4-FFF2-40B4-BE49-F238E27FC236}">
                  <a16:creationId xmlns:a16="http://schemas.microsoft.com/office/drawing/2014/main" id="{F1227E93-54CF-98AB-A9B7-11EE6F67060C}"/>
                </a:ext>
              </a:extLst>
            </p:cNvPr>
            <p:cNvSpPr/>
            <p:nvPr/>
          </p:nvSpPr>
          <p:spPr>
            <a:xfrm rot="20422923">
              <a:off x="2857565" y="5285461"/>
              <a:ext cx="4617669" cy="338938"/>
            </a:xfrm>
            <a:prstGeom prst="roundRect">
              <a:avLst/>
            </a:prstGeom>
            <a:solidFill>
              <a:schemeClr val="accent4">
                <a:lumMod val="7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9" name="Afgeronde rechthoek 8">
              <a:extLst>
                <a:ext uri="{FF2B5EF4-FFF2-40B4-BE49-F238E27FC236}">
                  <a16:creationId xmlns:a16="http://schemas.microsoft.com/office/drawing/2014/main" id="{BDCEB8E4-46E0-8C90-AF2F-299674786026}"/>
                </a:ext>
              </a:extLst>
            </p:cNvPr>
            <p:cNvSpPr/>
            <p:nvPr/>
          </p:nvSpPr>
          <p:spPr>
            <a:xfrm rot="652710">
              <a:off x="5620460" y="3403352"/>
              <a:ext cx="4494233" cy="456436"/>
            </a:xfrm>
            <a:prstGeom prst="roundRect">
              <a:avLst/>
            </a:prstGeom>
            <a:solidFill>
              <a:schemeClr val="accent4">
                <a:lumMod val="7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grpSp>
    </p:spTree>
    <p:extLst>
      <p:ext uri="{BB962C8B-B14F-4D97-AF65-F5344CB8AC3E}">
        <p14:creationId xmlns:p14="http://schemas.microsoft.com/office/powerpoint/2010/main" val="3825054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FEC41D6E-24F8-E3DB-14F5-72B29208F396}"/>
              </a:ext>
            </a:extLst>
          </p:cNvPr>
          <p:cNvPicPr>
            <a:picLocks noChangeAspect="1"/>
          </p:cNvPicPr>
          <p:nvPr/>
        </p:nvPicPr>
        <p:blipFill>
          <a:blip r:embed="rId3"/>
          <a:stretch>
            <a:fillRect/>
          </a:stretch>
        </p:blipFill>
        <p:spPr>
          <a:xfrm>
            <a:off x="1686718" y="3946463"/>
            <a:ext cx="3929086" cy="2777987"/>
          </a:xfrm>
          <a:prstGeom prst="rect">
            <a:avLst/>
          </a:prstGeom>
        </p:spPr>
      </p:pic>
      <p:pic>
        <p:nvPicPr>
          <p:cNvPr id="5" name="Afbeelding 4">
            <a:extLst>
              <a:ext uri="{FF2B5EF4-FFF2-40B4-BE49-F238E27FC236}">
                <a16:creationId xmlns:a16="http://schemas.microsoft.com/office/drawing/2014/main" id="{5B4962CF-393F-807C-5E3E-B73D4C3FAC10}"/>
              </a:ext>
            </a:extLst>
          </p:cNvPr>
          <p:cNvPicPr>
            <a:picLocks noChangeAspect="1"/>
          </p:cNvPicPr>
          <p:nvPr/>
        </p:nvPicPr>
        <p:blipFill>
          <a:blip r:embed="rId4"/>
          <a:stretch>
            <a:fillRect/>
          </a:stretch>
        </p:blipFill>
        <p:spPr>
          <a:xfrm>
            <a:off x="6774078" y="551889"/>
            <a:ext cx="4807502" cy="2403751"/>
          </a:xfrm>
          <a:prstGeom prst="rect">
            <a:avLst/>
          </a:prstGeom>
        </p:spPr>
      </p:pic>
      <p:pic>
        <p:nvPicPr>
          <p:cNvPr id="7" name="Picture 2" descr="Naar het secundair onderwijs | Vlaanderen.be">
            <a:extLst>
              <a:ext uri="{FF2B5EF4-FFF2-40B4-BE49-F238E27FC236}">
                <a16:creationId xmlns:a16="http://schemas.microsoft.com/office/drawing/2014/main" id="{A1AE2EF8-81F7-2453-0AAD-F658322DD1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1557" y="4242717"/>
            <a:ext cx="3720662" cy="24817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71AFEFE0-2D3D-A22B-BF8C-95BB4BDC04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316" y="2647807"/>
            <a:ext cx="4160513" cy="2789566"/>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79D7C3BA-1A13-BA49-2A8C-874C59995810}"/>
              </a:ext>
            </a:extLst>
          </p:cNvPr>
          <p:cNvPicPr>
            <a:picLocks noChangeAspect="1"/>
          </p:cNvPicPr>
          <p:nvPr/>
        </p:nvPicPr>
        <p:blipFill>
          <a:blip r:embed="rId7"/>
          <a:stretch>
            <a:fillRect/>
          </a:stretch>
        </p:blipFill>
        <p:spPr>
          <a:xfrm>
            <a:off x="311095" y="2608326"/>
            <a:ext cx="1978715" cy="2638287"/>
          </a:xfrm>
          <a:prstGeom prst="rect">
            <a:avLst/>
          </a:prstGeom>
        </p:spPr>
      </p:pic>
    </p:spTree>
    <p:extLst>
      <p:ext uri="{BB962C8B-B14F-4D97-AF65-F5344CB8AC3E}">
        <p14:creationId xmlns:p14="http://schemas.microsoft.com/office/powerpoint/2010/main" val="1786896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eperen 1">
            <a:extLst>
              <a:ext uri="{FF2B5EF4-FFF2-40B4-BE49-F238E27FC236}">
                <a16:creationId xmlns:a16="http://schemas.microsoft.com/office/drawing/2014/main" id="{3542DFD6-3A9C-DE59-10F6-2F239A3D1391}"/>
              </a:ext>
            </a:extLst>
          </p:cNvPr>
          <p:cNvGrpSpPr>
            <a:grpSpLocks noChangeAspect="1"/>
          </p:cNvGrpSpPr>
          <p:nvPr/>
        </p:nvGrpSpPr>
        <p:grpSpPr>
          <a:xfrm>
            <a:off x="5249924" y="290295"/>
            <a:ext cx="4277119" cy="4288876"/>
            <a:chOff x="6321214" y="8020656"/>
            <a:chExt cx="8554237" cy="8577752"/>
          </a:xfrm>
        </p:grpSpPr>
        <p:grpSp>
          <p:nvGrpSpPr>
            <p:cNvPr id="9" name="Groeperen 9">
              <a:extLst>
                <a:ext uri="{FF2B5EF4-FFF2-40B4-BE49-F238E27FC236}">
                  <a16:creationId xmlns:a16="http://schemas.microsoft.com/office/drawing/2014/main" id="{6B678DBE-C5DA-486B-AFCC-6850EFDCCA39}"/>
                </a:ext>
              </a:extLst>
            </p:cNvPr>
            <p:cNvGrpSpPr/>
            <p:nvPr/>
          </p:nvGrpSpPr>
          <p:grpSpPr>
            <a:xfrm>
              <a:off x="6321214" y="8020656"/>
              <a:ext cx="8554237" cy="8577752"/>
              <a:chOff x="5075223" y="6798676"/>
              <a:chExt cx="8554237" cy="8577752"/>
            </a:xfrm>
          </p:grpSpPr>
          <p:grpSp>
            <p:nvGrpSpPr>
              <p:cNvPr id="14" name="Groeperen 10">
                <a:extLst>
                  <a:ext uri="{FF2B5EF4-FFF2-40B4-BE49-F238E27FC236}">
                    <a16:creationId xmlns:a16="http://schemas.microsoft.com/office/drawing/2014/main" id="{F2FE1675-BDE3-9B16-F4A1-F766FCCB40F8}"/>
                  </a:ext>
                </a:extLst>
              </p:cNvPr>
              <p:cNvGrpSpPr/>
              <p:nvPr/>
            </p:nvGrpSpPr>
            <p:grpSpPr>
              <a:xfrm>
                <a:off x="5075223" y="6798676"/>
                <a:ext cx="8554237" cy="8577752"/>
                <a:chOff x="5075223" y="6798676"/>
                <a:chExt cx="8554237" cy="8577752"/>
              </a:xfrm>
            </p:grpSpPr>
            <p:pic>
              <p:nvPicPr>
                <p:cNvPr id="20" name="Afbeelding 19">
                  <a:extLst>
                    <a:ext uri="{FF2B5EF4-FFF2-40B4-BE49-F238E27FC236}">
                      <a16:creationId xmlns:a16="http://schemas.microsoft.com/office/drawing/2014/main" id="{CD4E4FF1-0747-C168-1F5D-57DFC279AB2E}"/>
                    </a:ext>
                  </a:extLst>
                </p:cNvPr>
                <p:cNvPicPr>
                  <a:picLocks noChangeAspect="1"/>
                </p:cNvPicPr>
                <p:nvPr/>
              </p:nvPicPr>
              <p:blipFill rotWithShape="1">
                <a:blip r:embed="rId3"/>
                <a:srcRect l="73729" t="34834" r="-532" b="42146"/>
                <a:stretch/>
              </p:blipFill>
              <p:spPr>
                <a:xfrm>
                  <a:off x="5231893" y="10442298"/>
                  <a:ext cx="1749934" cy="1618636"/>
                </a:xfrm>
                <a:prstGeom prst="rect">
                  <a:avLst/>
                </a:prstGeom>
              </p:spPr>
            </p:pic>
            <p:pic>
              <p:nvPicPr>
                <p:cNvPr id="21" name="Afbeelding 20">
                  <a:extLst>
                    <a:ext uri="{FF2B5EF4-FFF2-40B4-BE49-F238E27FC236}">
                      <a16:creationId xmlns:a16="http://schemas.microsoft.com/office/drawing/2014/main" id="{7BE71AC3-88C6-2DAB-E52D-81B0F62436B9}"/>
                    </a:ext>
                  </a:extLst>
                </p:cNvPr>
                <p:cNvPicPr>
                  <a:picLocks noChangeAspect="1"/>
                </p:cNvPicPr>
                <p:nvPr/>
              </p:nvPicPr>
              <p:blipFill rotWithShape="1">
                <a:blip r:embed="rId3"/>
                <a:srcRect t="53745" b="5235"/>
                <a:stretch/>
              </p:blipFill>
              <p:spPr>
                <a:xfrm>
                  <a:off x="6042019" y="12492218"/>
                  <a:ext cx="6528846" cy="2884210"/>
                </a:xfrm>
                <a:prstGeom prst="rect">
                  <a:avLst/>
                </a:prstGeom>
              </p:spPr>
            </p:pic>
            <p:sp>
              <p:nvSpPr>
                <p:cNvPr id="22" name="Vrije vorm 21">
                  <a:extLst>
                    <a:ext uri="{FF2B5EF4-FFF2-40B4-BE49-F238E27FC236}">
                      <a16:creationId xmlns:a16="http://schemas.microsoft.com/office/drawing/2014/main" id="{AF3528D8-F274-C7C6-9137-554A047171BB}"/>
                    </a:ext>
                  </a:extLst>
                </p:cNvPr>
                <p:cNvSpPr/>
                <p:nvPr/>
              </p:nvSpPr>
              <p:spPr>
                <a:xfrm>
                  <a:off x="6230017" y="12057175"/>
                  <a:ext cx="6209370" cy="2591261"/>
                </a:xfrm>
                <a:custGeom>
                  <a:avLst/>
                  <a:gdLst>
                    <a:gd name="connsiteX0" fmla="*/ 0 w 6349528"/>
                    <a:gd name="connsiteY0" fmla="*/ 0 h 2794000"/>
                    <a:gd name="connsiteX1" fmla="*/ 914332 w 6349528"/>
                    <a:gd name="connsiteY1" fmla="*/ 1447800 h 2794000"/>
                    <a:gd name="connsiteX2" fmla="*/ 1676275 w 6349528"/>
                    <a:gd name="connsiteY2" fmla="*/ 2794000 h 2794000"/>
                    <a:gd name="connsiteX3" fmla="*/ 3200162 w 6349528"/>
                    <a:gd name="connsiteY3" fmla="*/ 2260600 h 2794000"/>
                    <a:gd name="connsiteX4" fmla="*/ 3809717 w 6349528"/>
                    <a:gd name="connsiteY4" fmla="*/ 2667000 h 2794000"/>
                    <a:gd name="connsiteX5" fmla="*/ 4876438 w 6349528"/>
                    <a:gd name="connsiteY5" fmla="*/ 1854200 h 2794000"/>
                    <a:gd name="connsiteX6" fmla="*/ 6349528 w 6349528"/>
                    <a:gd name="connsiteY6" fmla="*/ 1219200 h 2794000"/>
                    <a:gd name="connsiteX7" fmla="*/ 6324130 w 6349528"/>
                    <a:gd name="connsiteY7" fmla="*/ 330200 h 2794000"/>
                    <a:gd name="connsiteX8" fmla="*/ 0 w 6349528"/>
                    <a:gd name="connsiteY8" fmla="*/ 0 h 2794000"/>
                    <a:gd name="connsiteX0" fmla="*/ 0 w 6349528"/>
                    <a:gd name="connsiteY0" fmla="*/ 0 h 2794000"/>
                    <a:gd name="connsiteX1" fmla="*/ 355573 w 6349528"/>
                    <a:gd name="connsiteY1" fmla="*/ 533400 h 2794000"/>
                    <a:gd name="connsiteX2" fmla="*/ 914332 w 6349528"/>
                    <a:gd name="connsiteY2" fmla="*/ 1447800 h 2794000"/>
                    <a:gd name="connsiteX3" fmla="*/ 1676275 w 6349528"/>
                    <a:gd name="connsiteY3" fmla="*/ 2794000 h 2794000"/>
                    <a:gd name="connsiteX4" fmla="*/ 3200162 w 6349528"/>
                    <a:gd name="connsiteY4" fmla="*/ 2260600 h 2794000"/>
                    <a:gd name="connsiteX5" fmla="*/ 3809717 w 6349528"/>
                    <a:gd name="connsiteY5" fmla="*/ 2667000 h 2794000"/>
                    <a:gd name="connsiteX6" fmla="*/ 4876438 w 6349528"/>
                    <a:gd name="connsiteY6" fmla="*/ 1854200 h 2794000"/>
                    <a:gd name="connsiteX7" fmla="*/ 6349528 w 6349528"/>
                    <a:gd name="connsiteY7" fmla="*/ 1219200 h 2794000"/>
                    <a:gd name="connsiteX8" fmla="*/ 6324130 w 6349528"/>
                    <a:gd name="connsiteY8" fmla="*/ 330200 h 2794000"/>
                    <a:gd name="connsiteX9" fmla="*/ 0 w 6349528"/>
                    <a:gd name="connsiteY9" fmla="*/ 0 h 2794000"/>
                    <a:gd name="connsiteX0" fmla="*/ 50797 w 6400325"/>
                    <a:gd name="connsiteY0" fmla="*/ 0 h 2794000"/>
                    <a:gd name="connsiteX1" fmla="*/ 0 w 6400325"/>
                    <a:gd name="connsiteY1" fmla="*/ 1143000 h 2794000"/>
                    <a:gd name="connsiteX2" fmla="*/ 965129 w 6400325"/>
                    <a:gd name="connsiteY2" fmla="*/ 1447800 h 2794000"/>
                    <a:gd name="connsiteX3" fmla="*/ 1727072 w 6400325"/>
                    <a:gd name="connsiteY3" fmla="*/ 2794000 h 2794000"/>
                    <a:gd name="connsiteX4" fmla="*/ 3250959 w 6400325"/>
                    <a:gd name="connsiteY4" fmla="*/ 2260600 h 2794000"/>
                    <a:gd name="connsiteX5" fmla="*/ 3860514 w 6400325"/>
                    <a:gd name="connsiteY5" fmla="*/ 2667000 h 2794000"/>
                    <a:gd name="connsiteX6" fmla="*/ 4927235 w 6400325"/>
                    <a:gd name="connsiteY6" fmla="*/ 1854200 h 2794000"/>
                    <a:gd name="connsiteX7" fmla="*/ 6400325 w 6400325"/>
                    <a:gd name="connsiteY7" fmla="*/ 1219200 h 2794000"/>
                    <a:gd name="connsiteX8" fmla="*/ 6374927 w 6400325"/>
                    <a:gd name="connsiteY8" fmla="*/ 330200 h 2794000"/>
                    <a:gd name="connsiteX9" fmla="*/ 50797 w 6400325"/>
                    <a:gd name="connsiteY9" fmla="*/ 0 h 2794000"/>
                    <a:gd name="connsiteX0" fmla="*/ 279380 w 6400325"/>
                    <a:gd name="connsiteY0" fmla="*/ 0 h 2616200"/>
                    <a:gd name="connsiteX1" fmla="*/ 0 w 6400325"/>
                    <a:gd name="connsiteY1" fmla="*/ 965200 h 2616200"/>
                    <a:gd name="connsiteX2" fmla="*/ 965129 w 6400325"/>
                    <a:gd name="connsiteY2" fmla="*/ 1270000 h 2616200"/>
                    <a:gd name="connsiteX3" fmla="*/ 1727072 w 6400325"/>
                    <a:gd name="connsiteY3" fmla="*/ 2616200 h 2616200"/>
                    <a:gd name="connsiteX4" fmla="*/ 3250959 w 6400325"/>
                    <a:gd name="connsiteY4" fmla="*/ 2082800 h 2616200"/>
                    <a:gd name="connsiteX5" fmla="*/ 3860514 w 6400325"/>
                    <a:gd name="connsiteY5" fmla="*/ 2489200 h 2616200"/>
                    <a:gd name="connsiteX6" fmla="*/ 4927235 w 6400325"/>
                    <a:gd name="connsiteY6" fmla="*/ 1676400 h 2616200"/>
                    <a:gd name="connsiteX7" fmla="*/ 6400325 w 6400325"/>
                    <a:gd name="connsiteY7" fmla="*/ 1041400 h 2616200"/>
                    <a:gd name="connsiteX8" fmla="*/ 6374927 w 6400325"/>
                    <a:gd name="connsiteY8" fmla="*/ 152400 h 2616200"/>
                    <a:gd name="connsiteX9" fmla="*/ 279380 w 6400325"/>
                    <a:gd name="connsiteY9" fmla="*/ 0 h 2616200"/>
                    <a:gd name="connsiteX0" fmla="*/ 838139 w 6959084"/>
                    <a:gd name="connsiteY0" fmla="*/ 0 h 2616200"/>
                    <a:gd name="connsiteX1" fmla="*/ 0 w 6959084"/>
                    <a:gd name="connsiteY1" fmla="*/ 965200 h 2616200"/>
                    <a:gd name="connsiteX2" fmla="*/ 1523888 w 6959084"/>
                    <a:gd name="connsiteY2" fmla="*/ 1270000 h 2616200"/>
                    <a:gd name="connsiteX3" fmla="*/ 2285831 w 6959084"/>
                    <a:gd name="connsiteY3" fmla="*/ 2616200 h 2616200"/>
                    <a:gd name="connsiteX4" fmla="*/ 3809718 w 6959084"/>
                    <a:gd name="connsiteY4" fmla="*/ 2082800 h 2616200"/>
                    <a:gd name="connsiteX5" fmla="*/ 4419273 w 6959084"/>
                    <a:gd name="connsiteY5" fmla="*/ 2489200 h 2616200"/>
                    <a:gd name="connsiteX6" fmla="*/ 5485994 w 6959084"/>
                    <a:gd name="connsiteY6" fmla="*/ 1676400 h 2616200"/>
                    <a:gd name="connsiteX7" fmla="*/ 6959084 w 6959084"/>
                    <a:gd name="connsiteY7" fmla="*/ 1041400 h 2616200"/>
                    <a:gd name="connsiteX8" fmla="*/ 6933686 w 6959084"/>
                    <a:gd name="connsiteY8" fmla="*/ 152400 h 2616200"/>
                    <a:gd name="connsiteX9" fmla="*/ 838139 w 6959084"/>
                    <a:gd name="connsiteY9" fmla="*/ 0 h 2616200"/>
                    <a:gd name="connsiteX0" fmla="*/ 889630 w 7010575"/>
                    <a:gd name="connsiteY0" fmla="*/ 0 h 2616200"/>
                    <a:gd name="connsiteX1" fmla="*/ 51491 w 7010575"/>
                    <a:gd name="connsiteY1" fmla="*/ 965200 h 2616200"/>
                    <a:gd name="connsiteX2" fmla="*/ 1575379 w 7010575"/>
                    <a:gd name="connsiteY2" fmla="*/ 1270000 h 2616200"/>
                    <a:gd name="connsiteX3" fmla="*/ 2337322 w 7010575"/>
                    <a:gd name="connsiteY3" fmla="*/ 2616200 h 2616200"/>
                    <a:gd name="connsiteX4" fmla="*/ 3861209 w 7010575"/>
                    <a:gd name="connsiteY4" fmla="*/ 2082800 h 2616200"/>
                    <a:gd name="connsiteX5" fmla="*/ 4470764 w 7010575"/>
                    <a:gd name="connsiteY5" fmla="*/ 2489200 h 2616200"/>
                    <a:gd name="connsiteX6" fmla="*/ 5537485 w 7010575"/>
                    <a:gd name="connsiteY6" fmla="*/ 1676400 h 2616200"/>
                    <a:gd name="connsiteX7" fmla="*/ 7010575 w 7010575"/>
                    <a:gd name="connsiteY7" fmla="*/ 1041400 h 2616200"/>
                    <a:gd name="connsiteX8" fmla="*/ 6985177 w 7010575"/>
                    <a:gd name="connsiteY8" fmla="*/ 152400 h 2616200"/>
                    <a:gd name="connsiteX9" fmla="*/ 889630 w 7010575"/>
                    <a:gd name="connsiteY9" fmla="*/ 0 h 2616200"/>
                    <a:gd name="connsiteX0" fmla="*/ 883857 w 7004802"/>
                    <a:gd name="connsiteY0" fmla="*/ 0 h 2626897"/>
                    <a:gd name="connsiteX1" fmla="*/ 45718 w 7004802"/>
                    <a:gd name="connsiteY1" fmla="*/ 965200 h 2626897"/>
                    <a:gd name="connsiteX2" fmla="*/ 1772790 w 7004802"/>
                    <a:gd name="connsiteY2" fmla="*/ 1574800 h 2626897"/>
                    <a:gd name="connsiteX3" fmla="*/ 2331549 w 7004802"/>
                    <a:gd name="connsiteY3" fmla="*/ 2616200 h 2626897"/>
                    <a:gd name="connsiteX4" fmla="*/ 3855436 w 7004802"/>
                    <a:gd name="connsiteY4" fmla="*/ 2082800 h 2626897"/>
                    <a:gd name="connsiteX5" fmla="*/ 4464991 w 7004802"/>
                    <a:gd name="connsiteY5" fmla="*/ 2489200 h 2626897"/>
                    <a:gd name="connsiteX6" fmla="*/ 5531712 w 7004802"/>
                    <a:gd name="connsiteY6" fmla="*/ 1676400 h 2626897"/>
                    <a:gd name="connsiteX7" fmla="*/ 7004802 w 7004802"/>
                    <a:gd name="connsiteY7" fmla="*/ 1041400 h 2626897"/>
                    <a:gd name="connsiteX8" fmla="*/ 6979404 w 7004802"/>
                    <a:gd name="connsiteY8" fmla="*/ 152400 h 2626897"/>
                    <a:gd name="connsiteX9" fmla="*/ 883857 w 7004802"/>
                    <a:gd name="connsiteY9" fmla="*/ 0 h 2626897"/>
                    <a:gd name="connsiteX0" fmla="*/ 868728 w 6989673"/>
                    <a:gd name="connsiteY0" fmla="*/ 0 h 2626897"/>
                    <a:gd name="connsiteX1" fmla="*/ 30589 w 6989673"/>
                    <a:gd name="connsiteY1" fmla="*/ 965200 h 2626897"/>
                    <a:gd name="connsiteX2" fmla="*/ 335368 w 6989673"/>
                    <a:gd name="connsiteY2" fmla="*/ 1955800 h 2626897"/>
                    <a:gd name="connsiteX3" fmla="*/ 1757661 w 6989673"/>
                    <a:gd name="connsiteY3" fmla="*/ 1574800 h 2626897"/>
                    <a:gd name="connsiteX4" fmla="*/ 2316420 w 6989673"/>
                    <a:gd name="connsiteY4" fmla="*/ 2616200 h 2626897"/>
                    <a:gd name="connsiteX5" fmla="*/ 3840307 w 6989673"/>
                    <a:gd name="connsiteY5" fmla="*/ 2082800 h 2626897"/>
                    <a:gd name="connsiteX6" fmla="*/ 4449862 w 6989673"/>
                    <a:gd name="connsiteY6" fmla="*/ 2489200 h 2626897"/>
                    <a:gd name="connsiteX7" fmla="*/ 5516583 w 6989673"/>
                    <a:gd name="connsiteY7" fmla="*/ 1676400 h 2626897"/>
                    <a:gd name="connsiteX8" fmla="*/ 6989673 w 6989673"/>
                    <a:gd name="connsiteY8" fmla="*/ 1041400 h 2626897"/>
                    <a:gd name="connsiteX9" fmla="*/ 6964275 w 6989673"/>
                    <a:gd name="connsiteY9" fmla="*/ 152400 h 2626897"/>
                    <a:gd name="connsiteX10" fmla="*/ 868728 w 6989673"/>
                    <a:gd name="connsiteY10" fmla="*/ 0 h 2626897"/>
                    <a:gd name="connsiteX0" fmla="*/ 906118 w 7027063"/>
                    <a:gd name="connsiteY0" fmla="*/ 0 h 2723247"/>
                    <a:gd name="connsiteX1" fmla="*/ 67979 w 7027063"/>
                    <a:gd name="connsiteY1" fmla="*/ 965200 h 2723247"/>
                    <a:gd name="connsiteX2" fmla="*/ 220369 w 7027063"/>
                    <a:gd name="connsiteY2" fmla="*/ 2717800 h 2723247"/>
                    <a:gd name="connsiteX3" fmla="*/ 1795051 w 7027063"/>
                    <a:gd name="connsiteY3" fmla="*/ 1574800 h 2723247"/>
                    <a:gd name="connsiteX4" fmla="*/ 2353810 w 7027063"/>
                    <a:gd name="connsiteY4" fmla="*/ 2616200 h 2723247"/>
                    <a:gd name="connsiteX5" fmla="*/ 3877697 w 7027063"/>
                    <a:gd name="connsiteY5" fmla="*/ 2082800 h 2723247"/>
                    <a:gd name="connsiteX6" fmla="*/ 4487252 w 7027063"/>
                    <a:gd name="connsiteY6" fmla="*/ 2489200 h 2723247"/>
                    <a:gd name="connsiteX7" fmla="*/ 5553973 w 7027063"/>
                    <a:gd name="connsiteY7" fmla="*/ 1676400 h 2723247"/>
                    <a:gd name="connsiteX8" fmla="*/ 7027063 w 7027063"/>
                    <a:gd name="connsiteY8" fmla="*/ 1041400 h 2723247"/>
                    <a:gd name="connsiteX9" fmla="*/ 7001665 w 7027063"/>
                    <a:gd name="connsiteY9" fmla="*/ 152400 h 2723247"/>
                    <a:gd name="connsiteX10" fmla="*/ 906118 w 7027063"/>
                    <a:gd name="connsiteY10" fmla="*/ 0 h 2723247"/>
                    <a:gd name="connsiteX0" fmla="*/ 906118 w 7027063"/>
                    <a:gd name="connsiteY0" fmla="*/ 0 h 2746696"/>
                    <a:gd name="connsiteX1" fmla="*/ 67979 w 7027063"/>
                    <a:gd name="connsiteY1" fmla="*/ 965200 h 2746696"/>
                    <a:gd name="connsiteX2" fmla="*/ 220369 w 7027063"/>
                    <a:gd name="connsiteY2" fmla="*/ 2717800 h 2746696"/>
                    <a:gd name="connsiteX3" fmla="*/ 1795051 w 7027063"/>
                    <a:gd name="connsiteY3" fmla="*/ 1574800 h 2746696"/>
                    <a:gd name="connsiteX4" fmla="*/ 2353810 w 7027063"/>
                    <a:gd name="connsiteY4" fmla="*/ 2616200 h 2746696"/>
                    <a:gd name="connsiteX5" fmla="*/ 3877697 w 7027063"/>
                    <a:gd name="connsiteY5" fmla="*/ 2082800 h 2746696"/>
                    <a:gd name="connsiteX6" fmla="*/ 4487252 w 7027063"/>
                    <a:gd name="connsiteY6" fmla="*/ 2489200 h 2746696"/>
                    <a:gd name="connsiteX7" fmla="*/ 5553973 w 7027063"/>
                    <a:gd name="connsiteY7" fmla="*/ 1676400 h 2746696"/>
                    <a:gd name="connsiteX8" fmla="*/ 7027063 w 7027063"/>
                    <a:gd name="connsiteY8" fmla="*/ 1041400 h 2746696"/>
                    <a:gd name="connsiteX9" fmla="*/ 7001665 w 7027063"/>
                    <a:gd name="connsiteY9" fmla="*/ 152400 h 2746696"/>
                    <a:gd name="connsiteX10" fmla="*/ 906118 w 7027063"/>
                    <a:gd name="connsiteY10" fmla="*/ 0 h 2746696"/>
                    <a:gd name="connsiteX0" fmla="*/ 1005508 w 7126453"/>
                    <a:gd name="connsiteY0" fmla="*/ 0 h 2896683"/>
                    <a:gd name="connsiteX1" fmla="*/ 167369 w 7126453"/>
                    <a:gd name="connsiteY1" fmla="*/ 965200 h 2896683"/>
                    <a:gd name="connsiteX2" fmla="*/ 141972 w 7126453"/>
                    <a:gd name="connsiteY2" fmla="*/ 2870200 h 2896683"/>
                    <a:gd name="connsiteX3" fmla="*/ 1894441 w 7126453"/>
                    <a:gd name="connsiteY3" fmla="*/ 1574800 h 2896683"/>
                    <a:gd name="connsiteX4" fmla="*/ 2453200 w 7126453"/>
                    <a:gd name="connsiteY4" fmla="*/ 2616200 h 2896683"/>
                    <a:gd name="connsiteX5" fmla="*/ 3977087 w 7126453"/>
                    <a:gd name="connsiteY5" fmla="*/ 2082800 h 2896683"/>
                    <a:gd name="connsiteX6" fmla="*/ 4586642 w 7126453"/>
                    <a:gd name="connsiteY6" fmla="*/ 2489200 h 2896683"/>
                    <a:gd name="connsiteX7" fmla="*/ 5653363 w 7126453"/>
                    <a:gd name="connsiteY7" fmla="*/ 1676400 h 2896683"/>
                    <a:gd name="connsiteX8" fmla="*/ 7126453 w 7126453"/>
                    <a:gd name="connsiteY8" fmla="*/ 1041400 h 2896683"/>
                    <a:gd name="connsiteX9" fmla="*/ 7101055 w 7126453"/>
                    <a:gd name="connsiteY9" fmla="*/ 152400 h 2896683"/>
                    <a:gd name="connsiteX10" fmla="*/ 1005508 w 7126453"/>
                    <a:gd name="connsiteY10" fmla="*/ 0 h 2896683"/>
                    <a:gd name="connsiteX0" fmla="*/ 1005508 w 7126453"/>
                    <a:gd name="connsiteY0" fmla="*/ 0 h 2896683"/>
                    <a:gd name="connsiteX1" fmla="*/ 167369 w 7126453"/>
                    <a:gd name="connsiteY1" fmla="*/ 965200 h 2896683"/>
                    <a:gd name="connsiteX2" fmla="*/ 141972 w 7126453"/>
                    <a:gd name="connsiteY2" fmla="*/ 2870200 h 2896683"/>
                    <a:gd name="connsiteX3" fmla="*/ 1894441 w 7126453"/>
                    <a:gd name="connsiteY3" fmla="*/ 1574800 h 2896683"/>
                    <a:gd name="connsiteX4" fmla="*/ 2979354 w 7126453"/>
                    <a:gd name="connsiteY4" fmla="*/ 2537280 h 2896683"/>
                    <a:gd name="connsiteX5" fmla="*/ 3977087 w 7126453"/>
                    <a:gd name="connsiteY5" fmla="*/ 2082800 h 2896683"/>
                    <a:gd name="connsiteX6" fmla="*/ 4586642 w 7126453"/>
                    <a:gd name="connsiteY6" fmla="*/ 2489200 h 2896683"/>
                    <a:gd name="connsiteX7" fmla="*/ 5653363 w 7126453"/>
                    <a:gd name="connsiteY7" fmla="*/ 1676400 h 2896683"/>
                    <a:gd name="connsiteX8" fmla="*/ 7126453 w 7126453"/>
                    <a:gd name="connsiteY8" fmla="*/ 1041400 h 2896683"/>
                    <a:gd name="connsiteX9" fmla="*/ 7101055 w 7126453"/>
                    <a:gd name="connsiteY9" fmla="*/ 152400 h 2896683"/>
                    <a:gd name="connsiteX10" fmla="*/ 1005508 w 7126453"/>
                    <a:gd name="connsiteY10" fmla="*/ 0 h 2896683"/>
                    <a:gd name="connsiteX0" fmla="*/ 1036518 w 7157463"/>
                    <a:gd name="connsiteY0" fmla="*/ 0 h 2873797"/>
                    <a:gd name="connsiteX1" fmla="*/ 198379 w 7157463"/>
                    <a:gd name="connsiteY1" fmla="*/ 965200 h 2873797"/>
                    <a:gd name="connsiteX2" fmla="*/ 172982 w 7157463"/>
                    <a:gd name="connsiteY2" fmla="*/ 2870200 h 2873797"/>
                    <a:gd name="connsiteX3" fmla="*/ 2346374 w 7157463"/>
                    <a:gd name="connsiteY3" fmla="*/ 1495881 h 2873797"/>
                    <a:gd name="connsiteX4" fmla="*/ 3010364 w 7157463"/>
                    <a:gd name="connsiteY4" fmla="*/ 2537280 h 2873797"/>
                    <a:gd name="connsiteX5" fmla="*/ 4008097 w 7157463"/>
                    <a:gd name="connsiteY5" fmla="*/ 2082800 h 2873797"/>
                    <a:gd name="connsiteX6" fmla="*/ 4617652 w 7157463"/>
                    <a:gd name="connsiteY6" fmla="*/ 2489200 h 2873797"/>
                    <a:gd name="connsiteX7" fmla="*/ 5684373 w 7157463"/>
                    <a:gd name="connsiteY7" fmla="*/ 1676400 h 2873797"/>
                    <a:gd name="connsiteX8" fmla="*/ 7157463 w 7157463"/>
                    <a:gd name="connsiteY8" fmla="*/ 1041400 h 2873797"/>
                    <a:gd name="connsiteX9" fmla="*/ 7132065 w 7157463"/>
                    <a:gd name="connsiteY9" fmla="*/ 152400 h 2873797"/>
                    <a:gd name="connsiteX10" fmla="*/ 1036518 w 7157463"/>
                    <a:gd name="connsiteY10" fmla="*/ 0 h 2873797"/>
                    <a:gd name="connsiteX0" fmla="*/ 1015192 w 7136137"/>
                    <a:gd name="connsiteY0" fmla="*/ 0 h 2872121"/>
                    <a:gd name="connsiteX1" fmla="*/ 177053 w 7136137"/>
                    <a:gd name="connsiteY1" fmla="*/ 965200 h 2872121"/>
                    <a:gd name="connsiteX2" fmla="*/ 151656 w 7136137"/>
                    <a:gd name="connsiteY2" fmla="*/ 2870200 h 2872121"/>
                    <a:gd name="connsiteX3" fmla="*/ 2035663 w 7136137"/>
                    <a:gd name="connsiteY3" fmla="*/ 1364348 h 2872121"/>
                    <a:gd name="connsiteX4" fmla="*/ 2989038 w 7136137"/>
                    <a:gd name="connsiteY4" fmla="*/ 2537280 h 2872121"/>
                    <a:gd name="connsiteX5" fmla="*/ 3986771 w 7136137"/>
                    <a:gd name="connsiteY5" fmla="*/ 2082800 h 2872121"/>
                    <a:gd name="connsiteX6" fmla="*/ 4596326 w 7136137"/>
                    <a:gd name="connsiteY6" fmla="*/ 2489200 h 2872121"/>
                    <a:gd name="connsiteX7" fmla="*/ 5663047 w 7136137"/>
                    <a:gd name="connsiteY7" fmla="*/ 1676400 h 2872121"/>
                    <a:gd name="connsiteX8" fmla="*/ 7136137 w 7136137"/>
                    <a:gd name="connsiteY8" fmla="*/ 1041400 h 2872121"/>
                    <a:gd name="connsiteX9" fmla="*/ 7110739 w 7136137"/>
                    <a:gd name="connsiteY9" fmla="*/ 152400 h 2872121"/>
                    <a:gd name="connsiteX10" fmla="*/ 1015192 w 7136137"/>
                    <a:gd name="connsiteY10" fmla="*/ 0 h 2872121"/>
                    <a:gd name="connsiteX0" fmla="*/ 853750 w 6974695"/>
                    <a:gd name="connsiteY0" fmla="*/ 0 h 2924678"/>
                    <a:gd name="connsiteX1" fmla="*/ 15611 w 6974695"/>
                    <a:gd name="connsiteY1" fmla="*/ 965200 h 2924678"/>
                    <a:gd name="connsiteX2" fmla="*/ 542675 w 6974695"/>
                    <a:gd name="connsiteY2" fmla="*/ 2922814 h 2924678"/>
                    <a:gd name="connsiteX3" fmla="*/ 1874221 w 6974695"/>
                    <a:gd name="connsiteY3" fmla="*/ 1364348 h 2924678"/>
                    <a:gd name="connsiteX4" fmla="*/ 2827596 w 6974695"/>
                    <a:gd name="connsiteY4" fmla="*/ 2537280 h 2924678"/>
                    <a:gd name="connsiteX5" fmla="*/ 3825329 w 6974695"/>
                    <a:gd name="connsiteY5" fmla="*/ 2082800 h 2924678"/>
                    <a:gd name="connsiteX6" fmla="*/ 4434884 w 6974695"/>
                    <a:gd name="connsiteY6" fmla="*/ 2489200 h 2924678"/>
                    <a:gd name="connsiteX7" fmla="*/ 5501605 w 6974695"/>
                    <a:gd name="connsiteY7" fmla="*/ 1676400 h 2924678"/>
                    <a:gd name="connsiteX8" fmla="*/ 6974695 w 6974695"/>
                    <a:gd name="connsiteY8" fmla="*/ 1041400 h 2924678"/>
                    <a:gd name="connsiteX9" fmla="*/ 6949297 w 6974695"/>
                    <a:gd name="connsiteY9" fmla="*/ 152400 h 2924678"/>
                    <a:gd name="connsiteX10" fmla="*/ 853750 w 6974695"/>
                    <a:gd name="connsiteY10" fmla="*/ 0 h 2924678"/>
                    <a:gd name="connsiteX0" fmla="*/ 853750 w 6974695"/>
                    <a:gd name="connsiteY0" fmla="*/ 0 h 2924679"/>
                    <a:gd name="connsiteX1" fmla="*/ 15611 w 6974695"/>
                    <a:gd name="connsiteY1" fmla="*/ 965200 h 2924679"/>
                    <a:gd name="connsiteX2" fmla="*/ 542675 w 6974695"/>
                    <a:gd name="connsiteY2" fmla="*/ 2922814 h 2924679"/>
                    <a:gd name="connsiteX3" fmla="*/ 1874221 w 6974695"/>
                    <a:gd name="connsiteY3" fmla="*/ 1364348 h 2924679"/>
                    <a:gd name="connsiteX4" fmla="*/ 2827596 w 6974695"/>
                    <a:gd name="connsiteY4" fmla="*/ 2537280 h 2924679"/>
                    <a:gd name="connsiteX5" fmla="*/ 3825329 w 6974695"/>
                    <a:gd name="connsiteY5" fmla="*/ 2082800 h 2924679"/>
                    <a:gd name="connsiteX6" fmla="*/ 4855808 w 6974695"/>
                    <a:gd name="connsiteY6" fmla="*/ 2226134 h 2924679"/>
                    <a:gd name="connsiteX7" fmla="*/ 5501605 w 6974695"/>
                    <a:gd name="connsiteY7" fmla="*/ 1676400 h 2924679"/>
                    <a:gd name="connsiteX8" fmla="*/ 6974695 w 6974695"/>
                    <a:gd name="connsiteY8" fmla="*/ 1041400 h 2924679"/>
                    <a:gd name="connsiteX9" fmla="*/ 6949297 w 6974695"/>
                    <a:gd name="connsiteY9" fmla="*/ 152400 h 2924679"/>
                    <a:gd name="connsiteX10" fmla="*/ 853750 w 6974695"/>
                    <a:gd name="connsiteY10" fmla="*/ 0 h 2924679"/>
                    <a:gd name="connsiteX0" fmla="*/ 853750 w 6974695"/>
                    <a:gd name="connsiteY0" fmla="*/ 0 h 2924679"/>
                    <a:gd name="connsiteX1" fmla="*/ 15611 w 6974695"/>
                    <a:gd name="connsiteY1" fmla="*/ 965200 h 2924679"/>
                    <a:gd name="connsiteX2" fmla="*/ 542675 w 6974695"/>
                    <a:gd name="connsiteY2" fmla="*/ 2922814 h 2924679"/>
                    <a:gd name="connsiteX3" fmla="*/ 1874221 w 6974695"/>
                    <a:gd name="connsiteY3" fmla="*/ 1364348 h 2924679"/>
                    <a:gd name="connsiteX4" fmla="*/ 2827596 w 6974695"/>
                    <a:gd name="connsiteY4" fmla="*/ 2537280 h 2924679"/>
                    <a:gd name="connsiteX5" fmla="*/ 3825329 w 6974695"/>
                    <a:gd name="connsiteY5" fmla="*/ 2082800 h 2924679"/>
                    <a:gd name="connsiteX6" fmla="*/ 4855808 w 6974695"/>
                    <a:gd name="connsiteY6" fmla="*/ 2226134 h 2924679"/>
                    <a:gd name="connsiteX7" fmla="*/ 5396375 w 6974695"/>
                    <a:gd name="connsiteY7" fmla="*/ 1465947 h 2924679"/>
                    <a:gd name="connsiteX8" fmla="*/ 6974695 w 6974695"/>
                    <a:gd name="connsiteY8" fmla="*/ 1041400 h 2924679"/>
                    <a:gd name="connsiteX9" fmla="*/ 6949297 w 6974695"/>
                    <a:gd name="connsiteY9" fmla="*/ 152400 h 2924679"/>
                    <a:gd name="connsiteX10" fmla="*/ 853750 w 6974695"/>
                    <a:gd name="connsiteY10" fmla="*/ 0 h 2924679"/>
                    <a:gd name="connsiteX0" fmla="*/ 849821 w 6970766"/>
                    <a:gd name="connsiteY0" fmla="*/ 0 h 2898402"/>
                    <a:gd name="connsiteX1" fmla="*/ 11682 w 6970766"/>
                    <a:gd name="connsiteY1" fmla="*/ 965200 h 2898402"/>
                    <a:gd name="connsiteX2" fmla="*/ 670285 w 6970766"/>
                    <a:gd name="connsiteY2" fmla="*/ 2896508 h 2898402"/>
                    <a:gd name="connsiteX3" fmla="*/ 1870292 w 6970766"/>
                    <a:gd name="connsiteY3" fmla="*/ 1364348 h 2898402"/>
                    <a:gd name="connsiteX4" fmla="*/ 2823667 w 6970766"/>
                    <a:gd name="connsiteY4" fmla="*/ 2537280 h 2898402"/>
                    <a:gd name="connsiteX5" fmla="*/ 3821400 w 6970766"/>
                    <a:gd name="connsiteY5" fmla="*/ 2082800 h 2898402"/>
                    <a:gd name="connsiteX6" fmla="*/ 4851879 w 6970766"/>
                    <a:gd name="connsiteY6" fmla="*/ 2226134 h 2898402"/>
                    <a:gd name="connsiteX7" fmla="*/ 5392446 w 6970766"/>
                    <a:gd name="connsiteY7" fmla="*/ 1465947 h 2898402"/>
                    <a:gd name="connsiteX8" fmla="*/ 6970766 w 6970766"/>
                    <a:gd name="connsiteY8" fmla="*/ 1041400 h 2898402"/>
                    <a:gd name="connsiteX9" fmla="*/ 6945368 w 6970766"/>
                    <a:gd name="connsiteY9" fmla="*/ 152400 h 2898402"/>
                    <a:gd name="connsiteX10" fmla="*/ 849821 w 6970766"/>
                    <a:gd name="connsiteY10" fmla="*/ 0 h 2898402"/>
                    <a:gd name="connsiteX0" fmla="*/ 849821 w 6970766"/>
                    <a:gd name="connsiteY0" fmla="*/ 0 h 2898402"/>
                    <a:gd name="connsiteX1" fmla="*/ 11682 w 6970766"/>
                    <a:gd name="connsiteY1" fmla="*/ 965200 h 2898402"/>
                    <a:gd name="connsiteX2" fmla="*/ 670285 w 6970766"/>
                    <a:gd name="connsiteY2" fmla="*/ 2896508 h 2898402"/>
                    <a:gd name="connsiteX3" fmla="*/ 1870292 w 6970766"/>
                    <a:gd name="connsiteY3" fmla="*/ 1364348 h 2898402"/>
                    <a:gd name="connsiteX4" fmla="*/ 2823667 w 6970766"/>
                    <a:gd name="connsiteY4" fmla="*/ 2537280 h 2898402"/>
                    <a:gd name="connsiteX5" fmla="*/ 3821400 w 6970766"/>
                    <a:gd name="connsiteY5" fmla="*/ 2082800 h 2898402"/>
                    <a:gd name="connsiteX6" fmla="*/ 4851879 w 6970766"/>
                    <a:gd name="connsiteY6" fmla="*/ 2226134 h 2898402"/>
                    <a:gd name="connsiteX7" fmla="*/ 5339830 w 6970766"/>
                    <a:gd name="connsiteY7" fmla="*/ 1702706 h 2898402"/>
                    <a:gd name="connsiteX8" fmla="*/ 6970766 w 6970766"/>
                    <a:gd name="connsiteY8" fmla="*/ 1041400 h 2898402"/>
                    <a:gd name="connsiteX9" fmla="*/ 6945368 w 6970766"/>
                    <a:gd name="connsiteY9" fmla="*/ 152400 h 2898402"/>
                    <a:gd name="connsiteX10" fmla="*/ 849821 w 6970766"/>
                    <a:gd name="connsiteY10" fmla="*/ 0 h 2898402"/>
                    <a:gd name="connsiteX0" fmla="*/ 849821 w 6945368"/>
                    <a:gd name="connsiteY0" fmla="*/ 0 h 2898402"/>
                    <a:gd name="connsiteX1" fmla="*/ 11682 w 6945368"/>
                    <a:gd name="connsiteY1" fmla="*/ 965200 h 2898402"/>
                    <a:gd name="connsiteX2" fmla="*/ 670285 w 6945368"/>
                    <a:gd name="connsiteY2" fmla="*/ 2896508 h 2898402"/>
                    <a:gd name="connsiteX3" fmla="*/ 1870292 w 6945368"/>
                    <a:gd name="connsiteY3" fmla="*/ 1364348 h 2898402"/>
                    <a:gd name="connsiteX4" fmla="*/ 2823667 w 6945368"/>
                    <a:gd name="connsiteY4" fmla="*/ 2537280 h 2898402"/>
                    <a:gd name="connsiteX5" fmla="*/ 3821400 w 6945368"/>
                    <a:gd name="connsiteY5" fmla="*/ 2082800 h 2898402"/>
                    <a:gd name="connsiteX6" fmla="*/ 4851879 w 6945368"/>
                    <a:gd name="connsiteY6" fmla="*/ 2226134 h 2898402"/>
                    <a:gd name="connsiteX7" fmla="*/ 5339830 w 6945368"/>
                    <a:gd name="connsiteY7" fmla="*/ 1702706 h 2898402"/>
                    <a:gd name="connsiteX8" fmla="*/ 6628766 w 6945368"/>
                    <a:gd name="connsiteY8" fmla="*/ 962481 h 2898402"/>
                    <a:gd name="connsiteX9" fmla="*/ 6945368 w 6945368"/>
                    <a:gd name="connsiteY9" fmla="*/ 152400 h 2898402"/>
                    <a:gd name="connsiteX10" fmla="*/ 849821 w 6945368"/>
                    <a:gd name="connsiteY10" fmla="*/ 0 h 2898402"/>
                    <a:gd name="connsiteX0" fmla="*/ 849821 w 6945368"/>
                    <a:gd name="connsiteY0" fmla="*/ 0 h 2898402"/>
                    <a:gd name="connsiteX1" fmla="*/ 11682 w 6945368"/>
                    <a:gd name="connsiteY1" fmla="*/ 965200 h 2898402"/>
                    <a:gd name="connsiteX2" fmla="*/ 670285 w 6945368"/>
                    <a:gd name="connsiteY2" fmla="*/ 2896508 h 2898402"/>
                    <a:gd name="connsiteX3" fmla="*/ 1870292 w 6945368"/>
                    <a:gd name="connsiteY3" fmla="*/ 1364348 h 2898402"/>
                    <a:gd name="connsiteX4" fmla="*/ 2823667 w 6945368"/>
                    <a:gd name="connsiteY4" fmla="*/ 2537280 h 2898402"/>
                    <a:gd name="connsiteX5" fmla="*/ 3821400 w 6945368"/>
                    <a:gd name="connsiteY5" fmla="*/ 2082800 h 2898402"/>
                    <a:gd name="connsiteX6" fmla="*/ 4851879 w 6945368"/>
                    <a:gd name="connsiteY6" fmla="*/ 2226134 h 2898402"/>
                    <a:gd name="connsiteX7" fmla="*/ 5366139 w 6945368"/>
                    <a:gd name="connsiteY7" fmla="*/ 1781625 h 2898402"/>
                    <a:gd name="connsiteX8" fmla="*/ 6628766 w 6945368"/>
                    <a:gd name="connsiteY8" fmla="*/ 962481 h 2898402"/>
                    <a:gd name="connsiteX9" fmla="*/ 6945368 w 6945368"/>
                    <a:gd name="connsiteY9" fmla="*/ 152400 h 2898402"/>
                    <a:gd name="connsiteX10" fmla="*/ 849821 w 6945368"/>
                    <a:gd name="connsiteY10" fmla="*/ 0 h 289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45368" h="2898402">
                      <a:moveTo>
                        <a:pt x="849821" y="0"/>
                      </a:moveTo>
                      <a:lnTo>
                        <a:pt x="11682" y="965200"/>
                      </a:lnTo>
                      <a:cubicBezTo>
                        <a:pt x="-77211" y="1291167"/>
                        <a:pt x="360517" y="2829983"/>
                        <a:pt x="670285" y="2896508"/>
                      </a:cubicBezTo>
                      <a:cubicBezTo>
                        <a:pt x="980053" y="2963033"/>
                        <a:pt x="1540117" y="1254281"/>
                        <a:pt x="1870292" y="1364348"/>
                      </a:cubicBezTo>
                      <a:cubicBezTo>
                        <a:pt x="2056545" y="1711481"/>
                        <a:pt x="2498483" y="2417538"/>
                        <a:pt x="2823667" y="2537280"/>
                      </a:cubicBezTo>
                      <a:cubicBezTo>
                        <a:pt x="3148851" y="2657022"/>
                        <a:pt x="3313438" y="2260600"/>
                        <a:pt x="3821400" y="2082800"/>
                      </a:cubicBezTo>
                      <a:lnTo>
                        <a:pt x="4851879" y="2226134"/>
                      </a:lnTo>
                      <a:lnTo>
                        <a:pt x="5366139" y="1781625"/>
                      </a:lnTo>
                      <a:lnTo>
                        <a:pt x="6628766" y="962481"/>
                      </a:lnTo>
                      <a:lnTo>
                        <a:pt x="6945368" y="152400"/>
                      </a:lnTo>
                      <a:lnTo>
                        <a:pt x="849821"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23" name="Afbeelding 22">
                  <a:extLst>
                    <a:ext uri="{FF2B5EF4-FFF2-40B4-BE49-F238E27FC236}">
                      <a16:creationId xmlns:a16="http://schemas.microsoft.com/office/drawing/2014/main" id="{21A01821-2F56-F92A-98CB-1973DF590679}"/>
                    </a:ext>
                  </a:extLst>
                </p:cNvPr>
                <p:cNvPicPr>
                  <a:picLocks noChangeAspect="1"/>
                </p:cNvPicPr>
                <p:nvPr/>
              </p:nvPicPr>
              <p:blipFill rotWithShape="1">
                <a:blip r:embed="rId3"/>
                <a:srcRect r="73571" b="71831"/>
                <a:stretch/>
              </p:blipFill>
              <p:spPr>
                <a:xfrm>
                  <a:off x="11903940" y="9671795"/>
                  <a:ext cx="1725520" cy="1980593"/>
                </a:xfrm>
                <a:prstGeom prst="rect">
                  <a:avLst/>
                </a:prstGeom>
              </p:spPr>
            </p:pic>
            <p:pic>
              <p:nvPicPr>
                <p:cNvPr id="24" name="Afbeelding 23">
                  <a:extLst>
                    <a:ext uri="{FF2B5EF4-FFF2-40B4-BE49-F238E27FC236}">
                      <a16:creationId xmlns:a16="http://schemas.microsoft.com/office/drawing/2014/main" id="{FF3AAF23-8EF1-94A4-F723-895DF796B2E9}"/>
                    </a:ext>
                  </a:extLst>
                </p:cNvPr>
                <p:cNvPicPr>
                  <a:picLocks noChangeAspect="1"/>
                </p:cNvPicPr>
                <p:nvPr/>
              </p:nvPicPr>
              <p:blipFill rotWithShape="1">
                <a:blip r:embed="rId3"/>
                <a:srcRect l="25151" r="57022" b="71274"/>
                <a:stretch/>
              </p:blipFill>
              <p:spPr>
                <a:xfrm flipH="1">
                  <a:off x="8658672" y="6798676"/>
                  <a:ext cx="1163893" cy="2019737"/>
                </a:xfrm>
                <a:prstGeom prst="rect">
                  <a:avLst/>
                </a:prstGeom>
              </p:spPr>
            </p:pic>
            <p:pic>
              <p:nvPicPr>
                <p:cNvPr id="25" name="Afbeelding 24">
                  <a:extLst>
                    <a:ext uri="{FF2B5EF4-FFF2-40B4-BE49-F238E27FC236}">
                      <a16:creationId xmlns:a16="http://schemas.microsoft.com/office/drawing/2014/main" id="{11366988-6528-A8CD-426F-F3DCC81EC930}"/>
                    </a:ext>
                  </a:extLst>
                </p:cNvPr>
                <p:cNvPicPr>
                  <a:picLocks noChangeAspect="1"/>
                </p:cNvPicPr>
                <p:nvPr/>
              </p:nvPicPr>
              <p:blipFill rotWithShape="1">
                <a:blip r:embed="rId3"/>
                <a:srcRect t="53745" r="79910" b="5235"/>
                <a:stretch/>
              </p:blipFill>
              <p:spPr>
                <a:xfrm>
                  <a:off x="5421366" y="12336495"/>
                  <a:ext cx="1311648" cy="2884210"/>
                </a:xfrm>
                <a:prstGeom prst="rect">
                  <a:avLst/>
                </a:prstGeom>
              </p:spPr>
            </p:pic>
            <p:pic>
              <p:nvPicPr>
                <p:cNvPr id="26" name="Afbeelding 25">
                  <a:extLst>
                    <a:ext uri="{FF2B5EF4-FFF2-40B4-BE49-F238E27FC236}">
                      <a16:creationId xmlns:a16="http://schemas.microsoft.com/office/drawing/2014/main" id="{00850EDC-5D1B-A3F9-8545-08F432F9F951}"/>
                    </a:ext>
                  </a:extLst>
                </p:cNvPr>
                <p:cNvPicPr>
                  <a:picLocks noChangeAspect="1"/>
                </p:cNvPicPr>
                <p:nvPr/>
              </p:nvPicPr>
              <p:blipFill rotWithShape="1">
                <a:blip r:embed="rId3"/>
                <a:srcRect l="59164" r="19743" b="78253"/>
                <a:stretch/>
              </p:blipFill>
              <p:spPr>
                <a:xfrm>
                  <a:off x="11495996" y="8053907"/>
                  <a:ext cx="1377103" cy="1529011"/>
                </a:xfrm>
                <a:prstGeom prst="rect">
                  <a:avLst/>
                </a:prstGeom>
              </p:spPr>
            </p:pic>
            <p:sp>
              <p:nvSpPr>
                <p:cNvPr id="27" name="Tekstvak 26">
                  <a:extLst>
                    <a:ext uri="{FF2B5EF4-FFF2-40B4-BE49-F238E27FC236}">
                      <a16:creationId xmlns:a16="http://schemas.microsoft.com/office/drawing/2014/main" id="{F575C54A-B424-D987-BBFB-8C4AB45BB18A}"/>
                    </a:ext>
                  </a:extLst>
                </p:cNvPr>
                <p:cNvSpPr txBox="1"/>
                <p:nvPr/>
              </p:nvSpPr>
              <p:spPr>
                <a:xfrm>
                  <a:off x="5075223" y="7501176"/>
                  <a:ext cx="165097" cy="880517"/>
                </a:xfrm>
                <a:prstGeom prst="rect">
                  <a:avLst/>
                </a:prstGeom>
                <a:noFill/>
              </p:spPr>
              <p:txBody>
                <a:bodyPr wrap="none" rtlCol="0">
                  <a:spAutoFit/>
                </a:bodyPr>
                <a:lstStyle/>
                <a:p>
                  <a:endParaRPr lang="nl-NL" dirty="0"/>
                </a:p>
              </p:txBody>
            </p:sp>
            <p:pic>
              <p:nvPicPr>
                <p:cNvPr id="28" name="Afbeelding 27">
                  <a:extLst>
                    <a:ext uri="{FF2B5EF4-FFF2-40B4-BE49-F238E27FC236}">
                      <a16:creationId xmlns:a16="http://schemas.microsoft.com/office/drawing/2014/main" id="{8CFC0388-E9E5-75CD-270C-05B6C9538AFB}"/>
                    </a:ext>
                  </a:extLst>
                </p:cNvPr>
                <p:cNvPicPr>
                  <a:picLocks noChangeAspect="1"/>
                </p:cNvPicPr>
                <p:nvPr/>
              </p:nvPicPr>
              <p:blipFill rotWithShape="1">
                <a:blip r:embed="rId3"/>
                <a:srcRect l="80036" t="1" r="4587" b="73142"/>
                <a:stretch/>
              </p:blipFill>
              <p:spPr>
                <a:xfrm>
                  <a:off x="7319873" y="7109426"/>
                  <a:ext cx="1003976" cy="1888372"/>
                </a:xfrm>
                <a:prstGeom prst="rect">
                  <a:avLst/>
                </a:prstGeom>
              </p:spPr>
            </p:pic>
            <p:sp>
              <p:nvSpPr>
                <p:cNvPr id="29" name="Vrije vorm 28">
                  <a:extLst>
                    <a:ext uri="{FF2B5EF4-FFF2-40B4-BE49-F238E27FC236}">
                      <a16:creationId xmlns:a16="http://schemas.microsoft.com/office/drawing/2014/main" id="{D47D0AE6-2F0A-A8F3-2E82-74C65F108372}"/>
                    </a:ext>
                  </a:extLst>
                </p:cNvPr>
                <p:cNvSpPr/>
                <p:nvPr/>
              </p:nvSpPr>
              <p:spPr>
                <a:xfrm>
                  <a:off x="5100153" y="8829539"/>
                  <a:ext cx="1350633" cy="1894923"/>
                </a:xfrm>
                <a:custGeom>
                  <a:avLst/>
                  <a:gdLst>
                    <a:gd name="connsiteX0" fmla="*/ 0 w 1350633"/>
                    <a:gd name="connsiteY0" fmla="*/ 0 h 1894923"/>
                    <a:gd name="connsiteX1" fmla="*/ 846665 w 1350633"/>
                    <a:gd name="connsiteY1" fmla="*/ 80635 h 1894923"/>
                    <a:gd name="connsiteX2" fmla="*/ 1007935 w 1350633"/>
                    <a:gd name="connsiteY2" fmla="*/ 1149049 h 1894923"/>
                    <a:gd name="connsiteX3" fmla="*/ 1350633 w 1350633"/>
                    <a:gd name="connsiteY3" fmla="*/ 1451431 h 1894923"/>
                    <a:gd name="connsiteX4" fmla="*/ 846665 w 1350633"/>
                    <a:gd name="connsiteY4" fmla="*/ 1653018 h 1894923"/>
                    <a:gd name="connsiteX5" fmla="*/ 40317 w 1350633"/>
                    <a:gd name="connsiteY5" fmla="*/ 1894923 h 1894923"/>
                    <a:gd name="connsiteX6" fmla="*/ 0 w 1350633"/>
                    <a:gd name="connsiteY6" fmla="*/ 0 h 1894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0633" h="1894923">
                      <a:moveTo>
                        <a:pt x="0" y="0"/>
                      </a:moveTo>
                      <a:lnTo>
                        <a:pt x="846665" y="80635"/>
                      </a:lnTo>
                      <a:lnTo>
                        <a:pt x="1007935" y="1149049"/>
                      </a:lnTo>
                      <a:lnTo>
                        <a:pt x="1350633" y="1451431"/>
                      </a:lnTo>
                      <a:lnTo>
                        <a:pt x="846665" y="1653018"/>
                      </a:lnTo>
                      <a:lnTo>
                        <a:pt x="40317" y="1894923"/>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grpSp>
            <p:nvGrpSpPr>
              <p:cNvPr id="15" name="Groeperen 11">
                <a:extLst>
                  <a:ext uri="{FF2B5EF4-FFF2-40B4-BE49-F238E27FC236}">
                    <a16:creationId xmlns:a16="http://schemas.microsoft.com/office/drawing/2014/main" id="{A2282063-B1FA-BEB5-A9EB-E97D830C7EAE}"/>
                  </a:ext>
                </a:extLst>
              </p:cNvPr>
              <p:cNvGrpSpPr/>
              <p:nvPr/>
            </p:nvGrpSpPr>
            <p:grpSpPr>
              <a:xfrm>
                <a:off x="7277277" y="9068125"/>
                <a:ext cx="4713336" cy="4269356"/>
                <a:chOff x="8399970" y="7388785"/>
                <a:chExt cx="2716853" cy="2460935"/>
              </a:xfrm>
            </p:grpSpPr>
            <p:pic>
              <p:nvPicPr>
                <p:cNvPr id="16" name="Afbeelding 15">
                  <a:extLst>
                    <a:ext uri="{FF2B5EF4-FFF2-40B4-BE49-F238E27FC236}">
                      <a16:creationId xmlns:a16="http://schemas.microsoft.com/office/drawing/2014/main" id="{1E28B181-F4ED-2E68-FB95-AD3AE464A46F}"/>
                    </a:ext>
                  </a:extLst>
                </p:cNvPr>
                <p:cNvPicPr>
                  <a:picLocks noChangeAspect="1"/>
                </p:cNvPicPr>
                <p:nvPr/>
              </p:nvPicPr>
              <p:blipFill rotWithShape="1">
                <a:blip r:embed="rId4"/>
                <a:srcRect l="49884" t="31652" r="29803" b="51947"/>
                <a:stretch/>
              </p:blipFill>
              <p:spPr>
                <a:xfrm>
                  <a:off x="8847919" y="9122794"/>
                  <a:ext cx="1274375" cy="726926"/>
                </a:xfrm>
                <a:prstGeom prst="rect">
                  <a:avLst/>
                </a:prstGeom>
              </p:spPr>
            </p:pic>
            <p:pic>
              <p:nvPicPr>
                <p:cNvPr id="17" name="Afbeelding 16">
                  <a:extLst>
                    <a:ext uri="{FF2B5EF4-FFF2-40B4-BE49-F238E27FC236}">
                      <a16:creationId xmlns:a16="http://schemas.microsoft.com/office/drawing/2014/main" id="{81B0A3EB-2989-F4E7-D070-D4B6A3B65CB4}"/>
                    </a:ext>
                  </a:extLst>
                </p:cNvPr>
                <p:cNvPicPr>
                  <a:picLocks noChangeAspect="1"/>
                </p:cNvPicPr>
                <p:nvPr/>
              </p:nvPicPr>
              <p:blipFill rotWithShape="1">
                <a:blip r:embed="rId4"/>
                <a:srcRect l="73861" t="69843" r="5699" b="9571"/>
                <a:stretch/>
              </p:blipFill>
              <p:spPr>
                <a:xfrm>
                  <a:off x="8399970" y="8210385"/>
                  <a:ext cx="1282348" cy="912409"/>
                </a:xfrm>
                <a:prstGeom prst="rect">
                  <a:avLst/>
                </a:prstGeom>
              </p:spPr>
            </p:pic>
            <p:pic>
              <p:nvPicPr>
                <p:cNvPr id="18" name="Afbeelding 17">
                  <a:extLst>
                    <a:ext uri="{FF2B5EF4-FFF2-40B4-BE49-F238E27FC236}">
                      <a16:creationId xmlns:a16="http://schemas.microsoft.com/office/drawing/2014/main" id="{4FADBA10-E18D-59F2-DF9A-1451AE3442FE}"/>
                    </a:ext>
                  </a:extLst>
                </p:cNvPr>
                <p:cNvPicPr>
                  <a:picLocks noChangeAspect="1"/>
                </p:cNvPicPr>
                <p:nvPr/>
              </p:nvPicPr>
              <p:blipFill rotWithShape="1">
                <a:blip r:embed="rId4"/>
                <a:srcRect l="28782" t="49300" r="50029" b="30687"/>
                <a:stretch/>
              </p:blipFill>
              <p:spPr>
                <a:xfrm>
                  <a:off x="9787486" y="8235810"/>
                  <a:ext cx="1329337" cy="886984"/>
                </a:xfrm>
                <a:prstGeom prst="rect">
                  <a:avLst/>
                </a:prstGeom>
              </p:spPr>
            </p:pic>
            <p:pic>
              <p:nvPicPr>
                <p:cNvPr id="19" name="Afbeelding 18">
                  <a:extLst>
                    <a:ext uri="{FF2B5EF4-FFF2-40B4-BE49-F238E27FC236}">
                      <a16:creationId xmlns:a16="http://schemas.microsoft.com/office/drawing/2014/main" id="{B375D56A-FA57-8EEB-39DA-27D3FE6FDAB6}"/>
                    </a:ext>
                  </a:extLst>
                </p:cNvPr>
                <p:cNvPicPr>
                  <a:picLocks noChangeAspect="1"/>
                </p:cNvPicPr>
                <p:nvPr/>
              </p:nvPicPr>
              <p:blipFill rotWithShape="1">
                <a:blip r:embed="rId4"/>
                <a:srcRect l="7315" t="30161" r="72379" b="51757"/>
                <a:stretch/>
              </p:blipFill>
              <p:spPr>
                <a:xfrm>
                  <a:off x="9404471" y="7388785"/>
                  <a:ext cx="1273909" cy="801441"/>
                </a:xfrm>
                <a:prstGeom prst="rect">
                  <a:avLst/>
                </a:prstGeom>
              </p:spPr>
            </p:pic>
          </p:grpSp>
        </p:grpSp>
        <p:pic>
          <p:nvPicPr>
            <p:cNvPr id="10" name="Afbeelding 9">
              <a:extLst>
                <a:ext uri="{FF2B5EF4-FFF2-40B4-BE49-F238E27FC236}">
                  <a16:creationId xmlns:a16="http://schemas.microsoft.com/office/drawing/2014/main" id="{202E4C61-1374-DFBC-D7A3-970972C9E54F}"/>
                </a:ext>
              </a:extLst>
            </p:cNvPr>
            <p:cNvPicPr>
              <a:picLocks noChangeAspect="1"/>
            </p:cNvPicPr>
            <p:nvPr/>
          </p:nvPicPr>
          <p:blipFill rotWithShape="1">
            <a:blip r:embed="rId5"/>
            <a:srcRect l="71585" b="60394"/>
            <a:stretch/>
          </p:blipFill>
          <p:spPr>
            <a:xfrm>
              <a:off x="11220579" y="8213364"/>
              <a:ext cx="1476046" cy="2139694"/>
            </a:xfrm>
            <a:prstGeom prst="rect">
              <a:avLst/>
            </a:prstGeom>
          </p:spPr>
        </p:pic>
        <p:pic>
          <p:nvPicPr>
            <p:cNvPr id="11" name="Afbeelding 10">
              <a:extLst>
                <a:ext uri="{FF2B5EF4-FFF2-40B4-BE49-F238E27FC236}">
                  <a16:creationId xmlns:a16="http://schemas.microsoft.com/office/drawing/2014/main" id="{8C300CBC-5F7A-F177-ABF0-0B531A9B7C98}"/>
                </a:ext>
              </a:extLst>
            </p:cNvPr>
            <p:cNvPicPr>
              <a:picLocks noChangeAspect="1"/>
            </p:cNvPicPr>
            <p:nvPr/>
          </p:nvPicPr>
          <p:blipFill rotWithShape="1">
            <a:blip r:embed="rId6"/>
            <a:srcRect l="19080" r="47163" b="77218"/>
            <a:stretch/>
          </p:blipFill>
          <p:spPr>
            <a:xfrm>
              <a:off x="13031986" y="12836879"/>
              <a:ext cx="1811311" cy="1235893"/>
            </a:xfrm>
            <a:prstGeom prst="rect">
              <a:avLst/>
            </a:prstGeom>
          </p:spPr>
        </p:pic>
        <p:pic>
          <p:nvPicPr>
            <p:cNvPr id="12" name="Afbeelding 11">
              <a:extLst>
                <a:ext uri="{FF2B5EF4-FFF2-40B4-BE49-F238E27FC236}">
                  <a16:creationId xmlns:a16="http://schemas.microsoft.com/office/drawing/2014/main" id="{F6E7E171-8CEA-9986-B772-D6F4AD679C58}"/>
                </a:ext>
              </a:extLst>
            </p:cNvPr>
            <p:cNvPicPr>
              <a:picLocks noChangeAspect="1"/>
            </p:cNvPicPr>
            <p:nvPr/>
          </p:nvPicPr>
          <p:blipFill rotWithShape="1">
            <a:blip r:embed="rId3"/>
            <a:srcRect t="26235" r="73571" b="47530"/>
            <a:stretch/>
          </p:blipFill>
          <p:spPr>
            <a:xfrm>
              <a:off x="6654316" y="9747980"/>
              <a:ext cx="1725520" cy="1844582"/>
            </a:xfrm>
            <a:prstGeom prst="rect">
              <a:avLst/>
            </a:prstGeom>
          </p:spPr>
        </p:pic>
        <p:sp>
          <p:nvSpPr>
            <p:cNvPr id="13" name="Vrije vorm 12">
              <a:extLst>
                <a:ext uri="{FF2B5EF4-FFF2-40B4-BE49-F238E27FC236}">
                  <a16:creationId xmlns:a16="http://schemas.microsoft.com/office/drawing/2014/main" id="{A517CF1B-DD45-9A51-4278-1F78983D7937}"/>
                </a:ext>
              </a:extLst>
            </p:cNvPr>
            <p:cNvSpPr/>
            <p:nvPr/>
          </p:nvSpPr>
          <p:spPr>
            <a:xfrm>
              <a:off x="12813604" y="13302154"/>
              <a:ext cx="502308" cy="653964"/>
            </a:xfrm>
            <a:custGeom>
              <a:avLst/>
              <a:gdLst>
                <a:gd name="connsiteX0" fmla="*/ 0 w 502308"/>
                <a:gd name="connsiteY0" fmla="*/ 0 h 653964"/>
                <a:gd name="connsiteX1" fmla="*/ 473875 w 502308"/>
                <a:gd name="connsiteY1" fmla="*/ 18955 h 653964"/>
                <a:gd name="connsiteX2" fmla="*/ 502308 w 502308"/>
                <a:gd name="connsiteY2" fmla="*/ 274854 h 653964"/>
                <a:gd name="connsiteX3" fmla="*/ 104252 w 502308"/>
                <a:gd name="connsiteY3" fmla="*/ 653964 h 653964"/>
                <a:gd name="connsiteX4" fmla="*/ 0 w 502308"/>
                <a:gd name="connsiteY4" fmla="*/ 0 h 653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308" h="653964">
                  <a:moveTo>
                    <a:pt x="0" y="0"/>
                  </a:moveTo>
                  <a:lnTo>
                    <a:pt x="473875" y="18955"/>
                  </a:lnTo>
                  <a:lnTo>
                    <a:pt x="502308" y="274854"/>
                  </a:lnTo>
                  <a:lnTo>
                    <a:pt x="104252" y="653964"/>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30" name="Tekstvak 29">
            <a:extLst>
              <a:ext uri="{FF2B5EF4-FFF2-40B4-BE49-F238E27FC236}">
                <a16:creationId xmlns:a16="http://schemas.microsoft.com/office/drawing/2014/main" id="{152A2F02-CFF1-4293-FD37-E8CB0F1172D4}"/>
              </a:ext>
            </a:extLst>
          </p:cNvPr>
          <p:cNvSpPr txBox="1"/>
          <p:nvPr/>
        </p:nvSpPr>
        <p:spPr>
          <a:xfrm>
            <a:off x="1971209" y="1991717"/>
            <a:ext cx="2690685" cy="2031325"/>
          </a:xfrm>
          <a:prstGeom prst="rect">
            <a:avLst/>
          </a:prstGeom>
          <a:noFill/>
        </p:spPr>
        <p:txBody>
          <a:bodyPr wrap="square" rtlCol="0">
            <a:spAutoFit/>
          </a:bodyPr>
          <a:lstStyle/>
          <a:p>
            <a:r>
              <a:rPr lang="nl-NL" sz="1400" dirty="0">
                <a:solidFill>
                  <a:schemeClr val="bg1">
                    <a:lumMod val="50000"/>
                  </a:schemeClr>
                </a:solidFill>
              </a:rPr>
              <a:t>Tikken met mijn voeten? Oh echt?... Oei, het stoort je…</a:t>
            </a:r>
          </a:p>
          <a:p>
            <a:endParaRPr lang="nl-NL" sz="1400" dirty="0">
              <a:solidFill>
                <a:schemeClr val="bg1">
                  <a:lumMod val="50000"/>
                </a:schemeClr>
              </a:solidFill>
            </a:endParaRPr>
          </a:p>
          <a:p>
            <a:r>
              <a:rPr lang="nl-NL" sz="1400" dirty="0">
                <a:solidFill>
                  <a:schemeClr val="bg1">
                    <a:lumMod val="50000"/>
                  </a:schemeClr>
                </a:solidFill>
              </a:rPr>
              <a:t>Ja, ik leer mijn lessen thuis  al balancerend over de randjes van de tegels van het terras.</a:t>
            </a:r>
          </a:p>
          <a:p>
            <a:endParaRPr lang="nl-NL" sz="1400" i="1" dirty="0">
              <a:solidFill>
                <a:schemeClr val="bg1">
                  <a:lumMod val="50000"/>
                </a:schemeClr>
              </a:solidFill>
            </a:endParaRPr>
          </a:p>
          <a:p>
            <a:endParaRPr lang="nl-NL" sz="1400" i="1" dirty="0">
              <a:solidFill>
                <a:schemeClr val="bg1">
                  <a:lumMod val="50000"/>
                </a:schemeClr>
              </a:solidFill>
            </a:endParaRPr>
          </a:p>
          <a:p>
            <a:endParaRPr lang="nl-NL" sz="1400" i="1" dirty="0">
              <a:solidFill>
                <a:schemeClr val="bg1">
                  <a:lumMod val="50000"/>
                </a:schemeClr>
              </a:solidFill>
            </a:endParaRPr>
          </a:p>
        </p:txBody>
      </p:sp>
      <p:sp>
        <p:nvSpPr>
          <p:cNvPr id="31" name="Ovale toelichting 30">
            <a:extLst>
              <a:ext uri="{FF2B5EF4-FFF2-40B4-BE49-F238E27FC236}">
                <a16:creationId xmlns:a16="http://schemas.microsoft.com/office/drawing/2014/main" id="{64FFD498-1E07-4BB7-3C8C-F174A5ECEF08}"/>
              </a:ext>
            </a:extLst>
          </p:cNvPr>
          <p:cNvSpPr/>
          <p:nvPr/>
        </p:nvSpPr>
        <p:spPr>
          <a:xfrm>
            <a:off x="1588151" y="1557884"/>
            <a:ext cx="3129140" cy="2360403"/>
          </a:xfrm>
          <a:prstGeom prst="wedgeEllipseCallout">
            <a:avLst>
              <a:gd name="adj1" fmla="val 77504"/>
              <a:gd name="adj2" fmla="val -52239"/>
            </a:avLst>
          </a:prstGeom>
          <a:no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2" name="Ovale toelichting 1">
            <a:extLst>
              <a:ext uri="{FF2B5EF4-FFF2-40B4-BE49-F238E27FC236}">
                <a16:creationId xmlns:a16="http://schemas.microsoft.com/office/drawing/2014/main" id="{73D114E5-7617-B7EA-9B57-941A7EC7300F}"/>
              </a:ext>
            </a:extLst>
          </p:cNvPr>
          <p:cNvSpPr/>
          <p:nvPr/>
        </p:nvSpPr>
        <p:spPr>
          <a:xfrm flipH="1">
            <a:off x="9734326" y="944009"/>
            <a:ext cx="2313247" cy="1600438"/>
          </a:xfrm>
          <a:prstGeom prst="wedgeEllipseCallout">
            <a:avLst>
              <a:gd name="adj1" fmla="val 56815"/>
              <a:gd name="adj2" fmla="val 63092"/>
            </a:avLst>
          </a:prstGeom>
          <a:no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 name="Tekstvak 2">
            <a:extLst>
              <a:ext uri="{FF2B5EF4-FFF2-40B4-BE49-F238E27FC236}">
                <a16:creationId xmlns:a16="http://schemas.microsoft.com/office/drawing/2014/main" id="{5BFD925B-4771-D114-3E88-2621551FB264}"/>
              </a:ext>
            </a:extLst>
          </p:cNvPr>
          <p:cNvSpPr txBox="1"/>
          <p:nvPr/>
        </p:nvSpPr>
        <p:spPr>
          <a:xfrm>
            <a:off x="3216479" y="4968827"/>
            <a:ext cx="2897450" cy="2462213"/>
          </a:xfrm>
          <a:prstGeom prst="rect">
            <a:avLst/>
          </a:prstGeom>
          <a:noFill/>
        </p:spPr>
        <p:txBody>
          <a:bodyPr wrap="square" rtlCol="0">
            <a:spAutoFit/>
          </a:bodyPr>
          <a:lstStyle/>
          <a:p>
            <a:r>
              <a:rPr lang="nl-NL" sz="1400" dirty="0">
                <a:solidFill>
                  <a:schemeClr val="bg1">
                    <a:lumMod val="50000"/>
                  </a:schemeClr>
                </a:solidFill>
              </a:rPr>
              <a:t>Nu we zelf onze werkplek mochten kiezen, kan ik precies veel rustiger werken, het gevoel dat de leerkracht niet voortdurend over mijn schouder meekijkt, en de omgeving van de rustige gang maken dat ik vrijer durf denken.</a:t>
            </a:r>
          </a:p>
          <a:p>
            <a:endParaRPr lang="nl-NL" sz="1400" i="1" dirty="0">
              <a:solidFill>
                <a:schemeClr val="bg1">
                  <a:lumMod val="50000"/>
                </a:schemeClr>
              </a:solidFill>
            </a:endParaRPr>
          </a:p>
          <a:p>
            <a:endParaRPr lang="nl-NL" sz="1400" i="1" dirty="0">
              <a:solidFill>
                <a:schemeClr val="bg1">
                  <a:lumMod val="50000"/>
                </a:schemeClr>
              </a:solidFill>
            </a:endParaRPr>
          </a:p>
          <a:p>
            <a:endParaRPr lang="nl-NL" sz="1400" i="1" dirty="0">
              <a:solidFill>
                <a:schemeClr val="bg1">
                  <a:lumMod val="50000"/>
                </a:schemeClr>
              </a:solidFill>
            </a:endParaRPr>
          </a:p>
          <a:p>
            <a:endParaRPr lang="nl-NL" sz="1400" i="1" dirty="0">
              <a:solidFill>
                <a:schemeClr val="bg1">
                  <a:lumMod val="50000"/>
                </a:schemeClr>
              </a:solidFill>
            </a:endParaRPr>
          </a:p>
        </p:txBody>
      </p:sp>
      <p:sp>
        <p:nvSpPr>
          <p:cNvPr id="4" name="Tekstvak 3">
            <a:extLst>
              <a:ext uri="{FF2B5EF4-FFF2-40B4-BE49-F238E27FC236}">
                <a16:creationId xmlns:a16="http://schemas.microsoft.com/office/drawing/2014/main" id="{81340B9B-EC57-AE92-0234-84878A84C292}"/>
              </a:ext>
            </a:extLst>
          </p:cNvPr>
          <p:cNvSpPr txBox="1"/>
          <p:nvPr/>
        </p:nvSpPr>
        <p:spPr>
          <a:xfrm>
            <a:off x="9908609" y="1401536"/>
            <a:ext cx="2294271" cy="1600438"/>
          </a:xfrm>
          <a:prstGeom prst="rect">
            <a:avLst/>
          </a:prstGeom>
          <a:noFill/>
        </p:spPr>
        <p:txBody>
          <a:bodyPr wrap="square" rtlCol="0">
            <a:spAutoFit/>
          </a:bodyPr>
          <a:lstStyle/>
          <a:p>
            <a:r>
              <a:rPr lang="nl-NL" sz="1400" dirty="0">
                <a:solidFill>
                  <a:schemeClr val="bg1">
                    <a:lumMod val="50000"/>
                  </a:schemeClr>
                </a:solidFill>
              </a:rPr>
              <a:t>Ik begrijp het veel beter nu we er samen naar kunnen kijken… </a:t>
            </a:r>
          </a:p>
          <a:p>
            <a:endParaRPr lang="nl-NL" sz="1400" i="1" dirty="0">
              <a:solidFill>
                <a:schemeClr val="bg1">
                  <a:lumMod val="50000"/>
                </a:schemeClr>
              </a:solidFill>
            </a:endParaRPr>
          </a:p>
          <a:p>
            <a:endParaRPr lang="nl-NL" sz="1400" i="1" dirty="0">
              <a:solidFill>
                <a:schemeClr val="bg1">
                  <a:lumMod val="50000"/>
                </a:schemeClr>
              </a:solidFill>
            </a:endParaRPr>
          </a:p>
          <a:p>
            <a:endParaRPr lang="nl-NL" sz="1400" i="1" dirty="0">
              <a:solidFill>
                <a:schemeClr val="bg1">
                  <a:lumMod val="50000"/>
                </a:schemeClr>
              </a:solidFill>
            </a:endParaRPr>
          </a:p>
          <a:p>
            <a:endParaRPr lang="nl-NL" sz="1400" i="1" dirty="0">
              <a:solidFill>
                <a:schemeClr val="bg1">
                  <a:lumMod val="50000"/>
                </a:schemeClr>
              </a:solidFill>
            </a:endParaRPr>
          </a:p>
        </p:txBody>
      </p:sp>
      <p:sp>
        <p:nvSpPr>
          <p:cNvPr id="5" name="Ovale toelichting 4">
            <a:extLst>
              <a:ext uri="{FF2B5EF4-FFF2-40B4-BE49-F238E27FC236}">
                <a16:creationId xmlns:a16="http://schemas.microsoft.com/office/drawing/2014/main" id="{1212D7F0-D6BE-42E0-BA55-7414D80C721C}"/>
              </a:ext>
            </a:extLst>
          </p:cNvPr>
          <p:cNvSpPr/>
          <p:nvPr/>
        </p:nvSpPr>
        <p:spPr>
          <a:xfrm flipH="1">
            <a:off x="2807819" y="4640513"/>
            <a:ext cx="3395407" cy="2202022"/>
          </a:xfrm>
          <a:prstGeom prst="wedgeEllipseCallout">
            <a:avLst>
              <a:gd name="adj1" fmla="val -53504"/>
              <a:gd name="adj2" fmla="val -72262"/>
            </a:avLst>
          </a:prstGeom>
          <a:no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Ovale toelichting 5">
            <a:extLst>
              <a:ext uri="{FF2B5EF4-FFF2-40B4-BE49-F238E27FC236}">
                <a16:creationId xmlns:a16="http://schemas.microsoft.com/office/drawing/2014/main" id="{681715D2-D95A-49F2-EEE3-911F3034F3FE}"/>
              </a:ext>
            </a:extLst>
          </p:cNvPr>
          <p:cNvSpPr/>
          <p:nvPr/>
        </p:nvSpPr>
        <p:spPr>
          <a:xfrm>
            <a:off x="59702" y="314960"/>
            <a:ext cx="3769850" cy="1563483"/>
          </a:xfrm>
          <a:prstGeom prst="wedgeEllipseCallout">
            <a:avLst>
              <a:gd name="adj1" fmla="val -58389"/>
              <a:gd name="adj2" fmla="val -69991"/>
            </a:avLst>
          </a:prstGeom>
          <a:no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371B7348-4F2E-D2B1-235A-3CB4259D0FCC}"/>
              </a:ext>
            </a:extLst>
          </p:cNvPr>
          <p:cNvSpPr txBox="1"/>
          <p:nvPr/>
        </p:nvSpPr>
        <p:spPr>
          <a:xfrm>
            <a:off x="291491" y="643579"/>
            <a:ext cx="3474498" cy="1169551"/>
          </a:xfrm>
          <a:prstGeom prst="rect">
            <a:avLst/>
          </a:prstGeom>
          <a:noFill/>
        </p:spPr>
        <p:txBody>
          <a:bodyPr wrap="square" rtlCol="0">
            <a:spAutoFit/>
          </a:bodyPr>
          <a:lstStyle/>
          <a:p>
            <a:r>
              <a:rPr lang="nl-NL" sz="1400" i="1" dirty="0">
                <a:solidFill>
                  <a:schemeClr val="accent4">
                    <a:lumMod val="75000"/>
                  </a:schemeClr>
                </a:solidFill>
              </a:rPr>
              <a:t>Ik begrijp het, maar ik kan je niet zomaar naar buiten laten gaan, anderen gaan zich vragen stellen, en wat ik voor 1 moet doen, moet dan ook voor anderen gaan kunnen.</a:t>
            </a:r>
          </a:p>
          <a:p>
            <a:endParaRPr lang="nl-NL" sz="1400" i="1" dirty="0">
              <a:solidFill>
                <a:schemeClr val="accent4">
                  <a:lumMod val="75000"/>
                </a:schemeClr>
              </a:solidFill>
            </a:endParaRPr>
          </a:p>
        </p:txBody>
      </p:sp>
      <p:sp>
        <p:nvSpPr>
          <p:cNvPr id="32" name="Ovale toelichting 31">
            <a:extLst>
              <a:ext uri="{FF2B5EF4-FFF2-40B4-BE49-F238E27FC236}">
                <a16:creationId xmlns:a16="http://schemas.microsoft.com/office/drawing/2014/main" id="{E8C1347C-D94C-B42C-DE07-1E453779D6F7}"/>
              </a:ext>
            </a:extLst>
          </p:cNvPr>
          <p:cNvSpPr/>
          <p:nvPr/>
        </p:nvSpPr>
        <p:spPr>
          <a:xfrm>
            <a:off x="9975520" y="2399740"/>
            <a:ext cx="2453619" cy="2101569"/>
          </a:xfrm>
          <a:prstGeom prst="wedgeEllipseCallout">
            <a:avLst>
              <a:gd name="adj1" fmla="val 40499"/>
              <a:gd name="adj2" fmla="val 64979"/>
            </a:avLst>
          </a:prstGeom>
          <a:no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3" name="Tekstvak 32">
            <a:extLst>
              <a:ext uri="{FF2B5EF4-FFF2-40B4-BE49-F238E27FC236}">
                <a16:creationId xmlns:a16="http://schemas.microsoft.com/office/drawing/2014/main" id="{02C2E344-4EA7-2B80-7E95-1571B9038349}"/>
              </a:ext>
            </a:extLst>
          </p:cNvPr>
          <p:cNvSpPr txBox="1"/>
          <p:nvPr/>
        </p:nvSpPr>
        <p:spPr>
          <a:xfrm>
            <a:off x="6581839" y="5314615"/>
            <a:ext cx="2934389" cy="1169551"/>
          </a:xfrm>
          <a:prstGeom prst="rect">
            <a:avLst/>
          </a:prstGeom>
          <a:noFill/>
        </p:spPr>
        <p:txBody>
          <a:bodyPr wrap="square" rtlCol="0">
            <a:spAutoFit/>
          </a:bodyPr>
          <a:lstStyle/>
          <a:p>
            <a:r>
              <a:rPr lang="nl-NL" sz="1400" i="1" dirty="0">
                <a:solidFill>
                  <a:schemeClr val="accent4">
                    <a:lumMod val="75000"/>
                  </a:schemeClr>
                </a:solidFill>
              </a:rPr>
              <a:t>Ik kan mijn leerlingen niet laten rondzwerven, ik ben verantwoordelijk… Mijn directie gaat hier niet meer akkoord. Het wordt een janboel. </a:t>
            </a:r>
          </a:p>
        </p:txBody>
      </p:sp>
      <p:sp>
        <p:nvSpPr>
          <p:cNvPr id="34" name="Wolk 33">
            <a:extLst>
              <a:ext uri="{FF2B5EF4-FFF2-40B4-BE49-F238E27FC236}">
                <a16:creationId xmlns:a16="http://schemas.microsoft.com/office/drawing/2014/main" id="{5F2C5BB3-40E0-6966-584F-F9EA3906FBD4}"/>
              </a:ext>
            </a:extLst>
          </p:cNvPr>
          <p:cNvSpPr/>
          <p:nvPr/>
        </p:nvSpPr>
        <p:spPr>
          <a:xfrm>
            <a:off x="6070531" y="4858873"/>
            <a:ext cx="3548816" cy="2185503"/>
          </a:xfrm>
          <a:prstGeom prst="cloud">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5" name="Tekstvak 34">
            <a:extLst>
              <a:ext uri="{FF2B5EF4-FFF2-40B4-BE49-F238E27FC236}">
                <a16:creationId xmlns:a16="http://schemas.microsoft.com/office/drawing/2014/main" id="{75B3C1AF-A175-AD95-5732-B757ED5970E5}"/>
              </a:ext>
            </a:extLst>
          </p:cNvPr>
          <p:cNvSpPr txBox="1"/>
          <p:nvPr/>
        </p:nvSpPr>
        <p:spPr>
          <a:xfrm>
            <a:off x="10271337" y="2865748"/>
            <a:ext cx="1617837" cy="1169551"/>
          </a:xfrm>
          <a:prstGeom prst="rect">
            <a:avLst/>
          </a:prstGeom>
          <a:noFill/>
        </p:spPr>
        <p:txBody>
          <a:bodyPr wrap="square" rtlCol="0">
            <a:spAutoFit/>
          </a:bodyPr>
          <a:lstStyle/>
          <a:p>
            <a:r>
              <a:rPr lang="nl-NL" sz="1400" i="1" dirty="0">
                <a:solidFill>
                  <a:schemeClr val="accent4">
                    <a:lumMod val="75000"/>
                  </a:schemeClr>
                </a:solidFill>
              </a:rPr>
              <a:t>Ik geef jullie nog 20 min extra ruimte hiervoor. Daarna pikken we het </a:t>
            </a:r>
            <a:r>
              <a:rPr lang="nl-NL" sz="1400" i="1" dirty="0" err="1">
                <a:solidFill>
                  <a:schemeClr val="accent4">
                    <a:lumMod val="75000"/>
                  </a:schemeClr>
                </a:solidFill>
              </a:rPr>
              <a:t>ingroep</a:t>
            </a:r>
            <a:r>
              <a:rPr lang="nl-NL" sz="1400" i="1" dirty="0">
                <a:solidFill>
                  <a:schemeClr val="accent4">
                    <a:lumMod val="75000"/>
                  </a:schemeClr>
                </a:solidFill>
              </a:rPr>
              <a:t> terug op.</a:t>
            </a:r>
          </a:p>
        </p:txBody>
      </p:sp>
    </p:spTree>
    <p:extLst>
      <p:ext uri="{BB962C8B-B14F-4D97-AF65-F5344CB8AC3E}">
        <p14:creationId xmlns:p14="http://schemas.microsoft.com/office/powerpoint/2010/main" val="1161401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EB0328A8-3923-026D-6D6C-3942C7EE7EAC}"/>
              </a:ext>
            </a:extLst>
          </p:cNvPr>
          <p:cNvSpPr txBox="1"/>
          <p:nvPr/>
        </p:nvSpPr>
        <p:spPr>
          <a:xfrm>
            <a:off x="527326" y="480416"/>
            <a:ext cx="11137348" cy="3970318"/>
          </a:xfrm>
          <a:prstGeom prst="rect">
            <a:avLst/>
          </a:prstGeom>
          <a:noFill/>
        </p:spPr>
        <p:txBody>
          <a:bodyPr wrap="square" rtlCol="0">
            <a:spAutoFit/>
          </a:bodyPr>
          <a:lstStyle/>
          <a:p>
            <a:endParaRPr lang="en-US" sz="3600" dirty="0">
              <a:cs typeface="Neuzeit S LT Std Book Heavy"/>
            </a:endParaRPr>
          </a:p>
          <a:p>
            <a:endParaRPr lang="en-US" sz="3600" dirty="0">
              <a:cs typeface="Neuzeit S LT Std Book Heavy"/>
            </a:endParaRPr>
          </a:p>
          <a:p>
            <a:endParaRPr lang="en-US" sz="3600" dirty="0">
              <a:cs typeface="Neuzeit S LT Std Book Heavy"/>
            </a:endParaRPr>
          </a:p>
          <a:p>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nl-BE" sz="3600" b="1" i="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a:t>
            </a:r>
            <a:r>
              <a:rPr lang="nl-BE" sz="3600" b="1" i="1" kern="100" dirty="0">
                <a:effectLst/>
                <a:latin typeface="Calibri" panose="020F0502020204030204" pitchFamily="34" charset="0"/>
                <a:ea typeface="Calibri" panose="020F0502020204030204" pitchFamily="34" charset="0"/>
                <a:cs typeface="Calibri" panose="020F0502020204030204" pitchFamily="34" charset="0"/>
              </a:rPr>
              <a:t> </a:t>
            </a:r>
            <a:r>
              <a:rPr lang="nl-BE" sz="3600" b="1" i="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teacher’s</a:t>
            </a:r>
            <a:r>
              <a:rPr lang="nl-BE" sz="3600" b="1" i="1" kern="100" dirty="0">
                <a:effectLst/>
                <a:latin typeface="Calibri" panose="020F0502020204030204" pitchFamily="34" charset="0"/>
                <a:ea typeface="Calibri" panose="020F0502020204030204" pitchFamily="34" charset="0"/>
                <a:cs typeface="Calibri" panose="020F0502020204030204" pitchFamily="34" charset="0"/>
              </a:rPr>
              <a:t> rider</a:t>
            </a:r>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3600" b="1" dirty="0">
              <a:ea typeface="AppleGothic"/>
              <a:cs typeface="Neuzeit S LT Std Book Heavy"/>
            </a:endParaRPr>
          </a:p>
          <a:p>
            <a:endParaRPr lang="nl-BE" sz="3600" dirty="0">
              <a:ea typeface="AppleGothic"/>
              <a:cs typeface="Neuzeit S LT Std Book Heavy"/>
            </a:endParaRPr>
          </a:p>
        </p:txBody>
      </p:sp>
      <p:pic>
        <p:nvPicPr>
          <p:cNvPr id="1026" name="Picture 2">
            <a:extLst>
              <a:ext uri="{FF2B5EF4-FFF2-40B4-BE49-F238E27FC236}">
                <a16:creationId xmlns:a16="http://schemas.microsoft.com/office/drawing/2014/main" id="{D42081C3-2B56-5E1D-B5E6-ED86DE36A9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97102">
            <a:off x="7351062" y="499391"/>
            <a:ext cx="3644479" cy="55850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eyonce Knowles Rider">
            <a:extLst>
              <a:ext uri="{FF2B5EF4-FFF2-40B4-BE49-F238E27FC236}">
                <a16:creationId xmlns:a16="http://schemas.microsoft.com/office/drawing/2014/main" id="{A6226709-BD85-3EB3-8FF0-68AC5BB5CD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601513">
            <a:off x="4608430" y="1238903"/>
            <a:ext cx="3895122" cy="5008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515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EB0328A8-3923-026D-6D6C-3942C7EE7EAC}"/>
              </a:ext>
            </a:extLst>
          </p:cNvPr>
          <p:cNvSpPr txBox="1"/>
          <p:nvPr/>
        </p:nvSpPr>
        <p:spPr>
          <a:xfrm>
            <a:off x="527326" y="480416"/>
            <a:ext cx="4044674" cy="3970318"/>
          </a:xfrm>
          <a:prstGeom prst="rect">
            <a:avLst/>
          </a:prstGeom>
          <a:noFill/>
        </p:spPr>
        <p:txBody>
          <a:bodyPr wrap="square" rtlCol="0">
            <a:spAutoFit/>
          </a:bodyPr>
          <a:lstStyle/>
          <a:p>
            <a:endParaRPr lang="en-US" sz="3600" dirty="0">
              <a:cs typeface="Neuzeit S LT Std Book Heavy"/>
            </a:endParaRPr>
          </a:p>
          <a:p>
            <a:endParaRPr lang="en-US" sz="3600" dirty="0">
              <a:cs typeface="Neuzeit S LT Std Book Heavy"/>
            </a:endParaRPr>
          </a:p>
          <a:p>
            <a:endParaRPr lang="en-US" sz="3600" dirty="0">
              <a:cs typeface="Neuzeit S LT Std Book Heavy"/>
            </a:endParaRPr>
          </a:p>
          <a:p>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nl-BE" sz="3600" b="1" i="1" kern="100" dirty="0">
                <a:effectLst/>
                <a:latin typeface="Calibri" panose="020F0502020204030204" pitchFamily="34" charset="0"/>
                <a:ea typeface="Calibri" panose="020F0502020204030204" pitchFamily="34" charset="0"/>
                <a:cs typeface="Calibri" panose="020F0502020204030204" pitchFamily="34" charset="0"/>
              </a:rPr>
              <a:t>A teacher’s rider</a:t>
            </a:r>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3600" b="1" dirty="0">
              <a:ea typeface="AppleGothic"/>
              <a:cs typeface="Neuzeit S LT Std Book Heavy"/>
            </a:endParaRPr>
          </a:p>
          <a:p>
            <a:endParaRPr lang="nl-BE" sz="3600" dirty="0">
              <a:ea typeface="AppleGothic"/>
              <a:cs typeface="Neuzeit S LT Std Book Heavy"/>
            </a:endParaRPr>
          </a:p>
        </p:txBody>
      </p:sp>
      <p:sp>
        <p:nvSpPr>
          <p:cNvPr id="2" name="Tekstvak 1">
            <a:extLst>
              <a:ext uri="{FF2B5EF4-FFF2-40B4-BE49-F238E27FC236}">
                <a16:creationId xmlns:a16="http://schemas.microsoft.com/office/drawing/2014/main" id="{B6B683E5-1BE9-D5AD-B804-9934EB559885}"/>
              </a:ext>
            </a:extLst>
          </p:cNvPr>
          <p:cNvSpPr txBox="1"/>
          <p:nvPr/>
        </p:nvSpPr>
        <p:spPr>
          <a:xfrm>
            <a:off x="1810870" y="4450734"/>
            <a:ext cx="3030070" cy="369332"/>
          </a:xfrm>
          <a:prstGeom prst="rect">
            <a:avLst/>
          </a:prstGeom>
          <a:noFill/>
        </p:spPr>
        <p:txBody>
          <a:bodyPr wrap="square" rtlCol="0">
            <a:spAutoFit/>
          </a:bodyPr>
          <a:lstStyle/>
          <a:p>
            <a:endParaRPr lang="nl-BE" dirty="0"/>
          </a:p>
        </p:txBody>
      </p:sp>
      <p:pic>
        <p:nvPicPr>
          <p:cNvPr id="2050" name="Picture 2" descr="88,680 Architecture Man Stock Vectors and Vector Art ...">
            <a:extLst>
              <a:ext uri="{FF2B5EF4-FFF2-40B4-BE49-F238E27FC236}">
                <a16:creationId xmlns:a16="http://schemas.microsoft.com/office/drawing/2014/main" id="{2EF6755B-4A25-1432-22BA-779C15DFFD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664" t="50000" r="15168" b="21830"/>
          <a:stretch/>
        </p:blipFill>
        <p:spPr bwMode="auto">
          <a:xfrm>
            <a:off x="5611649" y="2050434"/>
            <a:ext cx="968701" cy="1931894"/>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3346CF61-49E0-D385-E3D5-A3CF11B1EBFE}"/>
              </a:ext>
            </a:extLst>
          </p:cNvPr>
          <p:cNvPicPr>
            <a:picLocks noChangeAspect="1"/>
          </p:cNvPicPr>
          <p:nvPr/>
        </p:nvPicPr>
        <p:blipFill rotWithShape="1">
          <a:blip r:embed="rId4"/>
          <a:srcRect l="50950" t="5869" r="25521" b="70125"/>
          <a:stretch/>
        </p:blipFill>
        <p:spPr>
          <a:xfrm>
            <a:off x="7261413" y="2211799"/>
            <a:ext cx="2275878" cy="1931894"/>
          </a:xfrm>
          <a:prstGeom prst="rect">
            <a:avLst/>
          </a:prstGeom>
        </p:spPr>
      </p:pic>
      <p:cxnSp>
        <p:nvCxnSpPr>
          <p:cNvPr id="7" name="Rechte verbindingslijn met pijl 6">
            <a:extLst>
              <a:ext uri="{FF2B5EF4-FFF2-40B4-BE49-F238E27FC236}">
                <a16:creationId xmlns:a16="http://schemas.microsoft.com/office/drawing/2014/main" id="{E5E55484-8EC1-0EA1-641F-D0F1E5A8FD1A}"/>
              </a:ext>
            </a:extLst>
          </p:cNvPr>
          <p:cNvCxnSpPr/>
          <p:nvPr/>
        </p:nvCxnSpPr>
        <p:spPr>
          <a:xfrm>
            <a:off x="6472773" y="3088341"/>
            <a:ext cx="878285"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452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EB0328A8-3923-026D-6D6C-3942C7EE7EAC}"/>
              </a:ext>
            </a:extLst>
          </p:cNvPr>
          <p:cNvSpPr txBox="1"/>
          <p:nvPr/>
        </p:nvSpPr>
        <p:spPr>
          <a:xfrm>
            <a:off x="527326" y="480416"/>
            <a:ext cx="4546698" cy="3724096"/>
          </a:xfrm>
          <a:prstGeom prst="rect">
            <a:avLst/>
          </a:prstGeom>
          <a:noFill/>
        </p:spPr>
        <p:txBody>
          <a:bodyPr wrap="square" rtlCol="0">
            <a:spAutoFit/>
          </a:bodyPr>
          <a:lstStyle/>
          <a:p>
            <a:endParaRPr lang="en-US" sz="3600" dirty="0">
              <a:cs typeface="Neuzeit S LT Std Book Heavy"/>
            </a:endParaRPr>
          </a:p>
          <a:p>
            <a:endParaRPr lang="en-US" sz="3600" dirty="0">
              <a:cs typeface="Neuzeit S LT Std Book Heavy"/>
            </a:endParaRPr>
          </a:p>
          <a:p>
            <a:endParaRPr lang="en-US" sz="3600" dirty="0">
              <a:cs typeface="Neuzeit S LT Std Book Heavy"/>
            </a:endParaRPr>
          </a:p>
          <a:p>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nl-BE" sz="2800" b="1" i="1" kern="100" dirty="0">
                <a:effectLst/>
                <a:latin typeface="Calibri" panose="020F0502020204030204" pitchFamily="34" charset="0"/>
                <a:ea typeface="Calibri" panose="020F0502020204030204" pitchFamily="34" charset="0"/>
                <a:cs typeface="Calibri" panose="020F0502020204030204" pitchFamily="34" charset="0"/>
              </a:rPr>
              <a:t>1.</a:t>
            </a:r>
          </a:p>
          <a:p>
            <a:r>
              <a:rPr lang="nl-BE" sz="2800" b="1" i="1" kern="100" dirty="0">
                <a:effectLst/>
                <a:latin typeface="Calibri" panose="020F0502020204030204" pitchFamily="34" charset="0"/>
                <a:ea typeface="Calibri" panose="020F0502020204030204" pitchFamily="34" charset="0"/>
                <a:cs typeface="Calibri" panose="020F0502020204030204" pitchFamily="34" charset="0"/>
              </a:rPr>
              <a:t>LERAARIDENTITEIT</a:t>
            </a:r>
            <a:endParaRPr lang="nl-BE" sz="3600" b="1" dirty="0">
              <a:ea typeface="AppleGothic"/>
              <a:cs typeface="Neuzeit S LT Std Book Heavy"/>
            </a:endParaRPr>
          </a:p>
          <a:p>
            <a:endParaRPr lang="nl-BE" sz="3600" dirty="0">
              <a:ea typeface="AppleGothic"/>
              <a:cs typeface="Neuzeit S LT Std Book Heavy"/>
            </a:endParaRPr>
          </a:p>
        </p:txBody>
      </p:sp>
      <p:sp>
        <p:nvSpPr>
          <p:cNvPr id="2" name="Tekstvak 1">
            <a:extLst>
              <a:ext uri="{FF2B5EF4-FFF2-40B4-BE49-F238E27FC236}">
                <a16:creationId xmlns:a16="http://schemas.microsoft.com/office/drawing/2014/main" id="{7E10434E-D40C-E200-EA02-071F13847A13}"/>
              </a:ext>
            </a:extLst>
          </p:cNvPr>
          <p:cNvSpPr txBox="1"/>
          <p:nvPr/>
        </p:nvSpPr>
        <p:spPr>
          <a:xfrm>
            <a:off x="4068385" y="480416"/>
            <a:ext cx="4546698" cy="4278094"/>
          </a:xfrm>
          <a:prstGeom prst="rect">
            <a:avLst/>
          </a:prstGeom>
          <a:noFill/>
        </p:spPr>
        <p:txBody>
          <a:bodyPr wrap="square" rtlCol="0">
            <a:spAutoFit/>
          </a:bodyPr>
          <a:lstStyle/>
          <a:p>
            <a:endParaRPr lang="en-US" sz="3600" dirty="0">
              <a:cs typeface="Neuzeit S LT Std Book Heavy"/>
            </a:endParaRPr>
          </a:p>
          <a:p>
            <a:endParaRPr lang="en-US" sz="3600" dirty="0">
              <a:cs typeface="Neuzeit S LT Std Book Heavy"/>
            </a:endParaRPr>
          </a:p>
          <a:p>
            <a:endParaRPr lang="en-US" sz="3600" dirty="0">
              <a:cs typeface="Neuzeit S LT Std Book Heavy"/>
            </a:endParaRPr>
          </a:p>
          <a:p>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nl-BE" sz="2800" b="1" i="1" kern="100" dirty="0">
                <a:effectLst/>
                <a:latin typeface="Calibri" panose="020F0502020204030204" pitchFamily="34" charset="0"/>
                <a:ea typeface="Calibri" panose="020F0502020204030204" pitchFamily="34" charset="0"/>
                <a:cs typeface="Calibri" panose="020F0502020204030204" pitchFamily="34" charset="0"/>
              </a:rPr>
              <a:t>2.</a:t>
            </a:r>
          </a:p>
          <a:p>
            <a:r>
              <a:rPr lang="nl-BE" sz="2800" b="1" i="1" kern="100" dirty="0">
                <a:effectLst/>
                <a:latin typeface="Calibri" panose="020F0502020204030204" pitchFamily="34" charset="0"/>
                <a:ea typeface="Calibri" panose="020F0502020204030204" pitchFamily="34" charset="0"/>
                <a:cs typeface="Calibri" panose="020F0502020204030204" pitchFamily="34" charset="0"/>
              </a:rPr>
              <a:t>RUIMTEVOORKEUREN</a:t>
            </a:r>
            <a:endParaRPr lang="nl-BE"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3600" b="1" dirty="0">
              <a:ea typeface="AppleGothic"/>
              <a:cs typeface="Neuzeit S LT Std Book Heavy"/>
            </a:endParaRPr>
          </a:p>
          <a:p>
            <a:endParaRPr lang="nl-BE" sz="3600" dirty="0">
              <a:ea typeface="AppleGothic"/>
              <a:cs typeface="Neuzeit S LT Std Book Heavy"/>
            </a:endParaRPr>
          </a:p>
        </p:txBody>
      </p:sp>
      <p:sp>
        <p:nvSpPr>
          <p:cNvPr id="3" name="Tekstvak 2">
            <a:extLst>
              <a:ext uri="{FF2B5EF4-FFF2-40B4-BE49-F238E27FC236}">
                <a16:creationId xmlns:a16="http://schemas.microsoft.com/office/drawing/2014/main" id="{A5C54E25-017E-3ACF-2CEC-EF167C255AF9}"/>
              </a:ext>
            </a:extLst>
          </p:cNvPr>
          <p:cNvSpPr txBox="1"/>
          <p:nvPr/>
        </p:nvSpPr>
        <p:spPr>
          <a:xfrm>
            <a:off x="7896315" y="480416"/>
            <a:ext cx="4546698" cy="4278094"/>
          </a:xfrm>
          <a:prstGeom prst="rect">
            <a:avLst/>
          </a:prstGeom>
          <a:noFill/>
        </p:spPr>
        <p:txBody>
          <a:bodyPr wrap="square" rtlCol="0">
            <a:spAutoFit/>
          </a:bodyPr>
          <a:lstStyle/>
          <a:p>
            <a:endParaRPr lang="en-US" sz="3600" dirty="0">
              <a:cs typeface="Neuzeit S LT Std Book Heavy"/>
            </a:endParaRPr>
          </a:p>
          <a:p>
            <a:endParaRPr lang="en-US" sz="3600" dirty="0">
              <a:cs typeface="Neuzeit S LT Std Book Heavy"/>
            </a:endParaRPr>
          </a:p>
          <a:p>
            <a:endParaRPr lang="en-US" sz="3600" dirty="0">
              <a:cs typeface="Neuzeit S LT Std Book Heavy"/>
            </a:endParaRPr>
          </a:p>
          <a:p>
            <a:endParaRPr lang="nl-BE" sz="36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nl-BE" sz="2800" b="1" i="1" kern="100" dirty="0">
                <a:effectLst/>
                <a:latin typeface="Calibri" panose="020F0502020204030204" pitchFamily="34" charset="0"/>
                <a:ea typeface="Calibri" panose="020F0502020204030204" pitchFamily="34" charset="0"/>
                <a:cs typeface="Calibri" panose="020F0502020204030204" pitchFamily="34" charset="0"/>
              </a:rPr>
              <a:t>3.</a:t>
            </a:r>
          </a:p>
          <a:p>
            <a:r>
              <a:rPr lang="nl-BE" sz="2800" b="1" i="1" kern="100" dirty="0">
                <a:effectLst/>
                <a:latin typeface="Calibri" panose="020F0502020204030204" pitchFamily="34" charset="0"/>
                <a:ea typeface="Calibri" panose="020F0502020204030204" pitchFamily="34" charset="0"/>
                <a:cs typeface="Calibri" panose="020F0502020204030204" pitchFamily="34" charset="0"/>
              </a:rPr>
              <a:t>EIGENAARSCHAP</a:t>
            </a:r>
            <a:endParaRPr lang="nl-BE"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3600" b="1" dirty="0">
              <a:ea typeface="AppleGothic"/>
              <a:cs typeface="Neuzeit S LT Std Book Heavy"/>
            </a:endParaRPr>
          </a:p>
          <a:p>
            <a:endParaRPr lang="nl-BE" sz="3600" dirty="0">
              <a:ea typeface="AppleGothic"/>
              <a:cs typeface="Neuzeit S LT Std Book Heavy"/>
            </a:endParaRPr>
          </a:p>
        </p:txBody>
      </p:sp>
    </p:spTree>
    <p:extLst>
      <p:ext uri="{BB962C8B-B14F-4D97-AF65-F5344CB8AC3E}">
        <p14:creationId xmlns:p14="http://schemas.microsoft.com/office/powerpoint/2010/main" val="165399292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1262</TotalTime>
  <Words>1843</Words>
  <Application>Microsoft Macintosh PowerPoint</Application>
  <PresentationFormat>Breedbeeld</PresentationFormat>
  <Paragraphs>300</Paragraphs>
  <Slides>22</Slides>
  <Notes>22</Notes>
  <HiddenSlides>5</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22</vt:i4>
      </vt:variant>
    </vt:vector>
  </HeadingPairs>
  <TitlesOfParts>
    <vt:vector size="29" baseType="lpstr">
      <vt:lpstr>Arial</vt:lpstr>
      <vt:lpstr>Avenir Book</vt:lpstr>
      <vt:lpstr>Calibri</vt:lpstr>
      <vt:lpstr>Calibri Light</vt:lpstr>
      <vt:lpstr>Google Sans</vt:lpstr>
      <vt:lpstr>TimesNewRomanPSMT</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1. Leraaridentiteit</vt:lpstr>
      <vt:lpstr>1. Leraaridentiteit</vt:lpstr>
      <vt:lpstr>2. Ruimtevoorkeuren</vt:lpstr>
      <vt:lpstr>2. Ruimtevoorkeuren</vt:lpstr>
      <vt:lpstr>2. Ruimtevoorkeuren</vt:lpstr>
      <vt:lpstr>3. Eigenaarschap</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Ruth Stevens</dc:creator>
  <cp:lastModifiedBy>Ruth Stevens</cp:lastModifiedBy>
  <cp:revision>8</cp:revision>
  <dcterms:created xsi:type="dcterms:W3CDTF">2025-02-24T08:41:22Z</dcterms:created>
  <dcterms:modified xsi:type="dcterms:W3CDTF">2025-03-09T20:57:31Z</dcterms:modified>
</cp:coreProperties>
</file>